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7" r:id="rId5"/>
    <p:sldMasterId id="2147483668" r:id="rId6"/>
    <p:sldMasterId id="214748366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8AC3AE-2CF7-4666-8A11-B865BA551E2D}">
  <a:tblStyle styleId="{228AC3AE-2CF7-4666-8A11-B865BA551E2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84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20" Type="http://schemas.openxmlformats.org/officeDocument/2006/relationships/slide" Target="slides/slide1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22" Type="http://schemas.openxmlformats.org/officeDocument/2006/relationships/slide" Target="slides/slide14.xml"/><Relationship Id="rId44" Type="http://schemas.openxmlformats.org/officeDocument/2006/relationships/slide" Target="slides/slide36.xml"/><Relationship Id="rId21" Type="http://schemas.openxmlformats.org/officeDocument/2006/relationships/slide" Target="slides/slide13.xml"/><Relationship Id="rId43" Type="http://schemas.openxmlformats.org/officeDocument/2006/relationships/slide" Target="slides/slide35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slide" Target="slides/slide29.xml"/><Relationship Id="rId14" Type="http://schemas.openxmlformats.org/officeDocument/2006/relationships/slide" Target="slides/slide6.xml"/><Relationship Id="rId36" Type="http://schemas.openxmlformats.org/officeDocument/2006/relationships/slide" Target="slides/slide28.xml"/><Relationship Id="rId17" Type="http://schemas.openxmlformats.org/officeDocument/2006/relationships/slide" Target="slides/slide9.xml"/><Relationship Id="rId39" Type="http://schemas.openxmlformats.org/officeDocument/2006/relationships/slide" Target="slides/slide31.xml"/><Relationship Id="rId16" Type="http://schemas.openxmlformats.org/officeDocument/2006/relationships/slide" Target="slides/slide8.xml"/><Relationship Id="rId38" Type="http://schemas.openxmlformats.org/officeDocument/2006/relationships/slide" Target="slides/slide30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3363838"/>
            <a:ext cx="9144000" cy="1440160"/>
          </a:xfrm>
          <a:prstGeom prst="rect">
            <a:avLst/>
          </a:prstGeom>
          <a:gradFill>
            <a:gsLst>
              <a:gs pos="0">
                <a:srgbClr val="FFFFFF">
                  <a:alpha val="69803"/>
                </a:srgbClr>
              </a:gs>
              <a:gs pos="50000">
                <a:srgbClr val="FFFFFF">
                  <a:alpha val="87843"/>
                </a:srgbClr>
              </a:gs>
              <a:gs pos="100000">
                <a:srgbClr val="FFFFFF">
                  <a:alpha val="6980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0" y="3625257"/>
            <a:ext cx="9144000" cy="478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body"/>
          </p:nvPr>
        </p:nvSpPr>
        <p:spPr>
          <a:xfrm>
            <a:off x="-148" y="4103374"/>
            <a:ext cx="9144000" cy="477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2"/>
          <p:cNvSpPr/>
          <p:nvPr>
            <p:ph idx="2" type="pic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and Contents Layout">
  <p:cSld name="8_Images and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>
            <a:off x="540000" y="2427734"/>
            <a:ext cx="2591840" cy="2175766"/>
          </a:xfrm>
          <a:prstGeom prst="frame">
            <a:avLst>
              <a:gd fmla="val 1579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3276080" y="2427734"/>
            <a:ext cx="2591840" cy="2175766"/>
          </a:xfrm>
          <a:prstGeom prst="frame">
            <a:avLst>
              <a:gd fmla="val 1579" name="adj1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6012160" y="2427734"/>
            <a:ext cx="2591840" cy="2175766"/>
          </a:xfrm>
          <a:prstGeom prst="frame">
            <a:avLst>
              <a:gd fmla="val 157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>
            <p:ph idx="3" type="pic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13"/>
          <p:cNvSpPr/>
          <p:nvPr>
            <p:ph idx="4" type="pic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13"/>
          <p:cNvSpPr/>
          <p:nvPr>
            <p:ph idx="5" type="pic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Images and Contents Layout">
  <p:cSld name="11_Images and Contents Layout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>
            <p:ph idx="2" type="pic"/>
          </p:nvPr>
        </p:nvSpPr>
        <p:spPr>
          <a:xfrm>
            <a:off x="135622" y="195487"/>
            <a:ext cx="6120680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s and Contents Layout">
  <p:cSld name="4_Images and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>
            <p:ph idx="2" type="pic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7" name="Google Shape;67;p15"/>
          <p:cNvSpPr/>
          <p:nvPr>
            <p:ph idx="3" type="pic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Contents Layout">
  <p:cSld name="Images and Contents Layou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6"/>
          <p:cNvSpPr/>
          <p:nvPr>
            <p:ph idx="2" type="pic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1" name="Google Shape;71;p16"/>
          <p:cNvSpPr/>
          <p:nvPr/>
        </p:nvSpPr>
        <p:spPr>
          <a:xfrm>
            <a:off x="3449684" y="771550"/>
            <a:ext cx="2244633" cy="4032448"/>
          </a:xfrm>
          <a:custGeom>
            <a:rect b="b" l="l" r="r" t="t"/>
            <a:pathLst>
              <a:path extrusionOk="0" h="4032448" w="2244633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Images and Contents Layout">
  <p:cSld name="10_Images and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>
            <p:ph idx="2" type="pic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" name="Google Shape;74;p17"/>
          <p:cNvSpPr/>
          <p:nvPr>
            <p:ph idx="3" type="pic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17"/>
          <p:cNvSpPr/>
          <p:nvPr>
            <p:ph idx="4" type="pic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17"/>
          <p:cNvSpPr/>
          <p:nvPr>
            <p:ph idx="5" type="pic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17"/>
          <p:cNvSpPr/>
          <p:nvPr>
            <p:ph idx="6" type="pic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8" name="Google Shape;78;p17"/>
          <p:cNvSpPr/>
          <p:nvPr>
            <p:ph idx="7" type="pic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17"/>
          <p:cNvSpPr/>
          <p:nvPr>
            <p:ph idx="8" type="pic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/>
          <p:nvPr>
            <p:ph idx="3" type="pic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p18"/>
          <p:cNvSpPr/>
          <p:nvPr>
            <p:ph idx="4" type="pic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18"/>
          <p:cNvSpPr/>
          <p:nvPr>
            <p:ph idx="5" type="pic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18"/>
          <p:cNvSpPr/>
          <p:nvPr>
            <p:ph idx="6" type="pic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7" name="Google Shape;87;p18"/>
          <p:cNvSpPr/>
          <p:nvPr>
            <p:ph idx="7" type="pic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8" name="Google Shape;88;p18"/>
          <p:cNvSpPr/>
          <p:nvPr>
            <p:ph idx="8" type="pic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-2398" y="5555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-2398" y="113159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395536" y="1131589"/>
            <a:ext cx="2808312" cy="3649171"/>
          </a:xfrm>
          <a:prstGeom prst="roundRect">
            <a:avLst>
              <a:gd fmla="val 3471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5" name="Google Shape;95;p20"/>
          <p:cNvGrpSpPr/>
          <p:nvPr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6" name="Google Shape;96;p20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4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0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fmla="val 23728" name="adj1"/>
                <a:gd fmla="val 24642" name="adj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20"/>
          <p:cNvSpPr/>
          <p:nvPr/>
        </p:nvSpPr>
        <p:spPr>
          <a:xfrm>
            <a:off x="3419872" y="1143150"/>
            <a:ext cx="5544616" cy="3649171"/>
          </a:xfrm>
          <a:prstGeom prst="roundRect">
            <a:avLst>
              <a:gd fmla="val 3471" name="adj"/>
            </a:avLst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/>
          <p:nvPr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2"/>
          <p:cNvSpPr txBox="1"/>
          <p:nvPr>
            <p:ph idx="2" type="body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" name="Google Shape;1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317545"/>
            <a:ext cx="3151673" cy="267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1925" y="636207"/>
            <a:ext cx="4655223" cy="395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idx="1" type="body"/>
          </p:nvPr>
        </p:nvSpPr>
        <p:spPr>
          <a:xfrm>
            <a:off x="0" y="2211710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-148" y="278777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idx="1" type="body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6"/>
          <p:cNvSpPr txBox="1"/>
          <p:nvPr>
            <p:ph idx="2" type="body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idx="1" type="body"/>
          </p:nvPr>
        </p:nvSpPr>
        <p:spPr>
          <a:xfrm>
            <a:off x="-2398" y="5555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-2398" y="113159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7"/>
          <p:cNvSpPr/>
          <p:nvPr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/>
          <p:nvPr>
            <p:ph idx="3" type="pic"/>
          </p:nvPr>
        </p:nvSpPr>
        <p:spPr>
          <a:xfrm>
            <a:off x="657514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" name="Google Shape;28;p7"/>
          <p:cNvSpPr/>
          <p:nvPr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/>
          <p:nvPr>
            <p:ph idx="4" type="pic"/>
          </p:nvPr>
        </p:nvSpPr>
        <p:spPr>
          <a:xfrm>
            <a:off x="2687893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" name="Google Shape;30;p7"/>
          <p:cNvSpPr/>
          <p:nvPr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"/>
          <p:cNvSpPr/>
          <p:nvPr>
            <p:ph idx="5" type="pic"/>
          </p:nvPr>
        </p:nvSpPr>
        <p:spPr>
          <a:xfrm>
            <a:off x="4718272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" name="Google Shape;32;p7"/>
          <p:cNvSpPr/>
          <p:nvPr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/>
          <p:nvPr>
            <p:ph idx="6" type="pic"/>
          </p:nvPr>
        </p:nvSpPr>
        <p:spPr>
          <a:xfrm>
            <a:off x="6748651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s and Contents Layout">
  <p:cSld name="3_Images and Contents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s and Contents Layout">
  <p:cSld name="9_Images and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>
            <p:ph idx="2" type="pic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10"/>
          <p:cNvSpPr/>
          <p:nvPr>
            <p:ph idx="3" type="pic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10"/>
          <p:cNvSpPr/>
          <p:nvPr>
            <p:ph idx="4" type="pic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10"/>
          <p:cNvSpPr/>
          <p:nvPr>
            <p:ph idx="5" type="pic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s and Contents Layout">
  <p:cSld name="5_Images and Conten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0" y="3045692"/>
            <a:ext cx="9153525" cy="2097807"/>
          </a:xfrm>
          <a:custGeom>
            <a:rect b="b" l="l" r="r" t="t"/>
            <a:pathLst>
              <a:path extrusionOk="0" h="2097807" w="9153525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KBM-정애\014-Fullppt\PNG이미지\모니터.png" id="48" name="Google Shape;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214344"/>
            <a:ext cx="3816424" cy="366166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/>
          <p:nvPr>
            <p:ph idx="3" type="pic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" TargetMode="External"/><Relationship Id="rId4" Type="http://schemas.openxmlformats.org/officeDocument/2006/relationships/hyperlink" Target="http://www.free-powerpoint-templates-design.com/" TargetMode="External"/><Relationship Id="rId5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>
            <a:hlinkClick r:id="rId3"/>
          </p:cNvPr>
          <p:cNvSpPr txBox="1"/>
          <p:nvPr/>
        </p:nvSpPr>
        <p:spPr>
          <a:xfrm>
            <a:off x="0" y="4865470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http://www.free-powerpoint-templates-design.com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0" y="3625257"/>
            <a:ext cx="9144000" cy="478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en-US"/>
              <a:t>FREE PPT TEMPLATES</a:t>
            </a:r>
            <a:endParaRPr/>
          </a:p>
        </p:txBody>
      </p:sp>
      <p:sp>
        <p:nvSpPr>
          <p:cNvPr id="111" name="Google Shape;111;p23"/>
          <p:cNvSpPr txBox="1"/>
          <p:nvPr>
            <p:ph idx="2" type="body"/>
          </p:nvPr>
        </p:nvSpPr>
        <p:spPr>
          <a:xfrm>
            <a:off x="-148" y="4103374"/>
            <a:ext cx="9144000" cy="477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b="1" lang="en-US"/>
              <a:t>INSERT THE TITLE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b="1" lang="en-US"/>
              <a:t>OF YOUR PRESENTATION HERE    </a:t>
            </a:r>
            <a:endParaRPr/>
          </a:p>
        </p:txBody>
      </p:sp>
      <p:pic>
        <p:nvPicPr>
          <p:cNvPr id="112" name="Google Shape;1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5504" y="216248"/>
            <a:ext cx="941472" cy="23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/>
          <p:nvPr>
            <p:ph idx="2" type="pic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7" name="Google Shape;267;p32"/>
          <p:cNvSpPr/>
          <p:nvPr>
            <p:ph idx="3" type="pic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8" name="Google Shape;268;p32"/>
          <p:cNvSpPr/>
          <p:nvPr>
            <p:ph idx="4" type="pic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9" name="Google Shape;269;p32"/>
          <p:cNvSpPr/>
          <p:nvPr>
            <p:ph idx="5" type="pic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0" name="Google Shape;270;p32"/>
          <p:cNvSpPr txBox="1"/>
          <p:nvPr/>
        </p:nvSpPr>
        <p:spPr>
          <a:xfrm>
            <a:off x="395536" y="1635646"/>
            <a:ext cx="2808312" cy="1584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395536" y="3363838"/>
            <a:ext cx="2664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77" name="Google Shape;277;p33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pSp>
        <p:nvGrpSpPr>
          <p:cNvPr id="278" name="Google Shape;278;p33"/>
          <p:cNvGrpSpPr/>
          <p:nvPr/>
        </p:nvGrpSpPr>
        <p:grpSpPr>
          <a:xfrm>
            <a:off x="1530829" y="3050131"/>
            <a:ext cx="1674220" cy="2093369"/>
            <a:chOff x="1530829" y="3050131"/>
            <a:chExt cx="1674220" cy="2093369"/>
          </a:xfrm>
        </p:grpSpPr>
        <p:grpSp>
          <p:nvGrpSpPr>
            <p:cNvPr id="279" name="Google Shape;279;p33"/>
            <p:cNvGrpSpPr/>
            <p:nvPr/>
          </p:nvGrpSpPr>
          <p:grpSpPr>
            <a:xfrm>
              <a:off x="1530829" y="3050131"/>
              <a:ext cx="1674220" cy="1092424"/>
              <a:chOff x="1746853" y="3050131"/>
              <a:chExt cx="1674220" cy="1092424"/>
            </a:xfrm>
          </p:grpSpPr>
          <p:sp>
            <p:nvSpPr>
              <p:cNvPr id="280" name="Google Shape;280;p33"/>
              <p:cNvSpPr/>
              <p:nvPr/>
            </p:nvSpPr>
            <p:spPr>
              <a:xfrm rot="-3145107">
                <a:off x="2095991" y="2943627"/>
                <a:ext cx="217714" cy="988293"/>
              </a:xfrm>
              <a:custGeom>
                <a:rect b="b" l="l" r="r" t="t"/>
                <a:pathLst>
                  <a:path extrusionOk="0" h="988293" w="217714">
                    <a:moveTo>
                      <a:pt x="0" y="988293"/>
                    </a:moveTo>
                    <a:cubicBezTo>
                      <a:pt x="139291" y="712641"/>
                      <a:pt x="32862" y="344342"/>
                      <a:pt x="52204" y="0"/>
                    </a:cubicBezTo>
                    <a:cubicBezTo>
                      <a:pt x="154101" y="291170"/>
                      <a:pt x="241087" y="580398"/>
                      <a:pt x="212047" y="945502"/>
                    </a:cubicBezTo>
                    <a:lnTo>
                      <a:pt x="0" y="9882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3"/>
              <p:cNvSpPr/>
              <p:nvPr/>
            </p:nvSpPr>
            <p:spPr>
              <a:xfrm rot="3285420">
                <a:off x="2823153" y="3306127"/>
                <a:ext cx="285516" cy="912891"/>
              </a:xfrm>
              <a:custGeom>
                <a:rect b="b" l="l" r="r" t="t"/>
                <a:pathLst>
                  <a:path extrusionOk="0" h="912891" w="285516">
                    <a:moveTo>
                      <a:pt x="109034" y="912891"/>
                    </a:moveTo>
                    <a:cubicBezTo>
                      <a:pt x="-48569" y="609033"/>
                      <a:pt x="-30420" y="351238"/>
                      <a:pt x="131863" y="0"/>
                    </a:cubicBezTo>
                    <a:cubicBezTo>
                      <a:pt x="48826" y="384462"/>
                      <a:pt x="119645" y="643294"/>
                      <a:pt x="285516" y="878155"/>
                    </a:cubicBezTo>
                    <a:lnTo>
                      <a:pt x="109034" y="91289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33"/>
            <p:cNvSpPr/>
            <p:nvPr/>
          </p:nvSpPr>
          <p:spPr>
            <a:xfrm>
              <a:off x="2176891" y="3157869"/>
              <a:ext cx="522901" cy="1985631"/>
            </a:xfrm>
            <a:custGeom>
              <a:rect b="b" l="l" r="r" t="t"/>
              <a:pathLst>
                <a:path extrusionOk="0" h="1985631" w="522901">
                  <a:moveTo>
                    <a:pt x="0" y="1985631"/>
                  </a:moveTo>
                  <a:cubicBezTo>
                    <a:pt x="84864" y="1607290"/>
                    <a:pt x="159094" y="1314006"/>
                    <a:pt x="105736" y="0"/>
                  </a:cubicBezTo>
                  <a:lnTo>
                    <a:pt x="319930" y="159113"/>
                  </a:lnTo>
                  <a:cubicBezTo>
                    <a:pt x="345057" y="1565394"/>
                    <a:pt x="433978" y="1610708"/>
                    <a:pt x="522901" y="1985631"/>
                  </a:cubicBezTo>
                  <a:lnTo>
                    <a:pt x="0" y="19856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33"/>
          <p:cNvSpPr/>
          <p:nvPr/>
        </p:nvSpPr>
        <p:spPr>
          <a:xfrm>
            <a:off x="1476760" y="1491629"/>
            <a:ext cx="1872208" cy="1872208"/>
          </a:xfrm>
          <a:prstGeom prst="ellipse">
            <a:avLst/>
          </a:prstGeom>
          <a:solidFill>
            <a:srgbClr val="262626"/>
          </a:solidFill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2987629" y="1851475"/>
            <a:ext cx="1224331" cy="1224331"/>
          </a:xfrm>
          <a:prstGeom prst="ellipse">
            <a:avLst/>
          </a:prstGeom>
          <a:solidFill>
            <a:srgbClr val="262626"/>
          </a:solidFill>
          <a:ln cap="flat" cmpd="sng" w="508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2771800" y="2931790"/>
            <a:ext cx="936105" cy="936105"/>
          </a:xfrm>
          <a:prstGeom prst="ellipse">
            <a:avLst/>
          </a:prstGeom>
          <a:solidFill>
            <a:srgbClr val="262626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3068522" y="1938080"/>
            <a:ext cx="1057094" cy="10570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683568" y="2419007"/>
            <a:ext cx="1088847" cy="1088847"/>
          </a:xfrm>
          <a:prstGeom prst="ellipse">
            <a:avLst/>
          </a:prstGeom>
          <a:solidFill>
            <a:srgbClr val="262626"/>
          </a:solidFill>
          <a:ln cap="flat" cmpd="sng" w="508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1875123" y="2023009"/>
            <a:ext cx="10294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2907870" y="3169009"/>
            <a:ext cx="6880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b="1"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3177242" y="2171252"/>
            <a:ext cx="8451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4711075" y="2171253"/>
            <a:ext cx="10294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5745465" y="2019494"/>
            <a:ext cx="293099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293" name="Google Shape;293;p33"/>
          <p:cNvSpPr txBox="1"/>
          <p:nvPr/>
        </p:nvSpPr>
        <p:spPr>
          <a:xfrm>
            <a:off x="4716015" y="1373163"/>
            <a:ext cx="28083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3"/>
          <p:cNvSpPr/>
          <p:nvPr/>
        </p:nvSpPr>
        <p:spPr>
          <a:xfrm>
            <a:off x="6573438" y="3260741"/>
            <a:ext cx="485364" cy="485364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3"/>
          <p:cNvSpPr/>
          <p:nvPr/>
        </p:nvSpPr>
        <p:spPr>
          <a:xfrm>
            <a:off x="4640130" y="3260741"/>
            <a:ext cx="485364" cy="485364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3"/>
          <p:cNvSpPr/>
          <p:nvPr/>
        </p:nvSpPr>
        <p:spPr>
          <a:xfrm>
            <a:off x="6573438" y="4132226"/>
            <a:ext cx="485364" cy="485364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3"/>
          <p:cNvSpPr/>
          <p:nvPr/>
        </p:nvSpPr>
        <p:spPr>
          <a:xfrm>
            <a:off x="4640130" y="4132226"/>
            <a:ext cx="485364" cy="485364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6695296" y="4261806"/>
            <a:ext cx="241648" cy="226204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3"/>
          <p:cNvSpPr/>
          <p:nvPr/>
        </p:nvSpPr>
        <p:spPr>
          <a:xfrm rot="2700000">
            <a:off x="4791274" y="3339313"/>
            <a:ext cx="183076" cy="328220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3"/>
          <p:cNvSpPr/>
          <p:nvPr/>
        </p:nvSpPr>
        <p:spPr>
          <a:xfrm rot="-5400000">
            <a:off x="6683277" y="3359625"/>
            <a:ext cx="265687" cy="287596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3"/>
          <p:cNvSpPr/>
          <p:nvPr/>
        </p:nvSpPr>
        <p:spPr>
          <a:xfrm rot="2700000">
            <a:off x="4841829" y="4210601"/>
            <a:ext cx="81966" cy="328614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33"/>
          <p:cNvGrpSpPr/>
          <p:nvPr/>
        </p:nvGrpSpPr>
        <p:grpSpPr>
          <a:xfrm>
            <a:off x="5183128" y="3074333"/>
            <a:ext cx="1390310" cy="858180"/>
            <a:chOff x="2113657" y="4283314"/>
            <a:chExt cx="3647460" cy="858180"/>
          </a:xfrm>
        </p:grpSpPr>
        <p:sp>
          <p:nvSpPr>
            <p:cNvPr id="303" name="Google Shape;303;p33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304" name="Google Shape;304;p3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33"/>
          <p:cNvGrpSpPr/>
          <p:nvPr/>
        </p:nvGrpSpPr>
        <p:grpSpPr>
          <a:xfrm>
            <a:off x="7214138" y="3074333"/>
            <a:ext cx="1390310" cy="858180"/>
            <a:chOff x="2113657" y="4283314"/>
            <a:chExt cx="3647460" cy="858180"/>
          </a:xfrm>
        </p:grpSpPr>
        <p:sp>
          <p:nvSpPr>
            <p:cNvPr id="306" name="Google Shape;306;p33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307" name="Google Shape;307;p3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33"/>
          <p:cNvGrpSpPr/>
          <p:nvPr/>
        </p:nvGrpSpPr>
        <p:grpSpPr>
          <a:xfrm>
            <a:off x="5183128" y="3945818"/>
            <a:ext cx="1390310" cy="858180"/>
            <a:chOff x="2113657" y="4283314"/>
            <a:chExt cx="3647460" cy="858180"/>
          </a:xfrm>
        </p:grpSpPr>
        <p:sp>
          <p:nvSpPr>
            <p:cNvPr id="309" name="Google Shape;309;p33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310" name="Google Shape;310;p3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33"/>
          <p:cNvGrpSpPr/>
          <p:nvPr/>
        </p:nvGrpSpPr>
        <p:grpSpPr>
          <a:xfrm>
            <a:off x="7214138" y="3945818"/>
            <a:ext cx="1390310" cy="858180"/>
            <a:chOff x="2113657" y="4283314"/>
            <a:chExt cx="3647460" cy="858180"/>
          </a:xfrm>
        </p:grpSpPr>
        <p:sp>
          <p:nvSpPr>
            <p:cNvPr id="312" name="Google Shape;312;p33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313" name="Google Shape;313;p3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33"/>
          <p:cNvSpPr/>
          <p:nvPr/>
        </p:nvSpPr>
        <p:spPr>
          <a:xfrm>
            <a:off x="770790" y="250165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3"/>
          <p:cNvSpPr txBox="1"/>
          <p:nvPr/>
        </p:nvSpPr>
        <p:spPr>
          <a:xfrm>
            <a:off x="805439" y="2671042"/>
            <a:ext cx="8451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22" name="Google Shape;322;p34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323" name="Google Shape;323;p34"/>
          <p:cNvSpPr txBox="1"/>
          <p:nvPr/>
        </p:nvSpPr>
        <p:spPr>
          <a:xfrm>
            <a:off x="6012160" y="1563638"/>
            <a:ext cx="2649666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Presentation Designed</a:t>
            </a:r>
            <a:endParaRPr/>
          </a:p>
        </p:txBody>
      </p:sp>
      <p:sp>
        <p:nvSpPr>
          <p:cNvPr id="324" name="Google Shape;324;p34"/>
          <p:cNvSpPr txBox="1"/>
          <p:nvPr/>
        </p:nvSpPr>
        <p:spPr>
          <a:xfrm>
            <a:off x="5148064" y="3521324"/>
            <a:ext cx="35137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  <a:endParaRPr/>
          </a:p>
        </p:txBody>
      </p:sp>
      <p:sp>
        <p:nvSpPr>
          <p:cNvPr id="325" name="Google Shape;325;p34"/>
          <p:cNvSpPr/>
          <p:nvPr>
            <p:ph idx="3" type="pic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31" name="Google Shape;331;p35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4286796" y="3037731"/>
            <a:ext cx="586311" cy="1544200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7A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5"/>
          <p:cNvSpPr/>
          <p:nvPr/>
        </p:nvSpPr>
        <p:spPr>
          <a:xfrm>
            <a:off x="2267744" y="1901733"/>
            <a:ext cx="1584176" cy="860102"/>
          </a:xfrm>
          <a:prstGeom prst="leftArrow">
            <a:avLst>
              <a:gd fmla="val 59244" name="adj1"/>
              <a:gd fmla="val 8874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5"/>
          <p:cNvSpPr/>
          <p:nvPr/>
        </p:nvSpPr>
        <p:spPr>
          <a:xfrm flipH="1">
            <a:off x="5292080" y="1901733"/>
            <a:ext cx="1584176" cy="860102"/>
          </a:xfrm>
          <a:prstGeom prst="leftArrow">
            <a:avLst>
              <a:gd fmla="val 59244" name="adj1"/>
              <a:gd fmla="val 88746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5"/>
          <p:cNvSpPr txBox="1"/>
          <p:nvPr/>
        </p:nvSpPr>
        <p:spPr>
          <a:xfrm>
            <a:off x="4095811" y="1684095"/>
            <a:ext cx="93647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9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35"/>
          <p:cNvGrpSpPr/>
          <p:nvPr/>
        </p:nvGrpSpPr>
        <p:grpSpPr>
          <a:xfrm>
            <a:off x="5644169" y="2848417"/>
            <a:ext cx="2952328" cy="896034"/>
            <a:chOff x="3017859" y="4310610"/>
            <a:chExt cx="1870812" cy="896034"/>
          </a:xfrm>
        </p:grpSpPr>
        <p:sp>
          <p:nvSpPr>
            <p:cNvPr id="337" name="Google Shape;337;p3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338" name="Google Shape;338;p3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35"/>
          <p:cNvGrpSpPr/>
          <p:nvPr/>
        </p:nvGrpSpPr>
        <p:grpSpPr>
          <a:xfrm>
            <a:off x="5644169" y="3886019"/>
            <a:ext cx="2952328" cy="896034"/>
            <a:chOff x="3017859" y="4310610"/>
            <a:chExt cx="1870812" cy="896034"/>
          </a:xfrm>
        </p:grpSpPr>
        <p:sp>
          <p:nvSpPr>
            <p:cNvPr id="340" name="Google Shape;340;p3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341" name="Google Shape;341;p3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35"/>
          <p:cNvGrpSpPr/>
          <p:nvPr/>
        </p:nvGrpSpPr>
        <p:grpSpPr>
          <a:xfrm>
            <a:off x="563405" y="2837837"/>
            <a:ext cx="2952328" cy="896034"/>
            <a:chOff x="3017859" y="4310610"/>
            <a:chExt cx="1870812" cy="896034"/>
          </a:xfrm>
        </p:grpSpPr>
        <p:sp>
          <p:nvSpPr>
            <p:cNvPr id="343" name="Google Shape;343;p3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344" name="Google Shape;344;p3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35"/>
          <p:cNvGrpSpPr/>
          <p:nvPr/>
        </p:nvGrpSpPr>
        <p:grpSpPr>
          <a:xfrm>
            <a:off x="563405" y="3886019"/>
            <a:ext cx="2952328" cy="896034"/>
            <a:chOff x="3017859" y="4310610"/>
            <a:chExt cx="1870812" cy="896034"/>
          </a:xfrm>
        </p:grpSpPr>
        <p:sp>
          <p:nvSpPr>
            <p:cNvPr id="346" name="Google Shape;346;p3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347" name="Google Shape;347;p3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35"/>
          <p:cNvSpPr txBox="1"/>
          <p:nvPr/>
        </p:nvSpPr>
        <p:spPr>
          <a:xfrm>
            <a:off x="563405" y="1255402"/>
            <a:ext cx="80330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/>
          <p:nvPr/>
        </p:nvSpPr>
        <p:spPr>
          <a:xfrm>
            <a:off x="958112" y="627534"/>
            <a:ext cx="2088232" cy="1728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Presentation Designed</a:t>
            </a:r>
            <a:endParaRPr/>
          </a:p>
        </p:txBody>
      </p:sp>
      <p:sp>
        <p:nvSpPr>
          <p:cNvPr id="354" name="Google Shape;354;p36"/>
          <p:cNvSpPr txBox="1"/>
          <p:nvPr/>
        </p:nvSpPr>
        <p:spPr>
          <a:xfrm>
            <a:off x="986687" y="2499742"/>
            <a:ext cx="20596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6"/>
          <p:cNvSpPr txBox="1"/>
          <p:nvPr/>
        </p:nvSpPr>
        <p:spPr>
          <a:xfrm>
            <a:off x="6242814" y="634849"/>
            <a:ext cx="1800200" cy="38676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PowerPoint Template has clean and neutral design that can be adapted to any content and meets various market segments.</a:t>
            </a:r>
            <a:endParaRPr/>
          </a:p>
        </p:txBody>
      </p:sp>
      <p:sp>
        <p:nvSpPr>
          <p:cNvPr id="356" name="Google Shape;356;p36"/>
          <p:cNvSpPr/>
          <p:nvPr>
            <p:ph idx="2" type="pic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Chart Style</a:t>
            </a:r>
            <a:endParaRPr/>
          </a:p>
        </p:txBody>
      </p:sp>
      <p:sp>
        <p:nvSpPr>
          <p:cNvPr id="362" name="Google Shape;362;p37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pic>
        <p:nvPicPr>
          <p:cNvPr id="363" name="Google Shape;36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059582"/>
            <a:ext cx="5352256" cy="393203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7"/>
          <p:cNvSpPr txBox="1"/>
          <p:nvPr/>
        </p:nvSpPr>
        <p:spPr>
          <a:xfrm>
            <a:off x="3531648" y="1348121"/>
            <a:ext cx="7819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7"/>
          <p:cNvSpPr txBox="1"/>
          <p:nvPr/>
        </p:nvSpPr>
        <p:spPr>
          <a:xfrm>
            <a:off x="3811170" y="1957813"/>
            <a:ext cx="7819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7"/>
          <p:cNvSpPr txBox="1"/>
          <p:nvPr/>
        </p:nvSpPr>
        <p:spPr>
          <a:xfrm>
            <a:off x="2961946" y="2567505"/>
            <a:ext cx="7819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45%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7"/>
          <p:cNvSpPr txBox="1"/>
          <p:nvPr/>
        </p:nvSpPr>
        <p:spPr>
          <a:xfrm>
            <a:off x="4112608" y="3177197"/>
            <a:ext cx="7819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7"/>
          <p:cNvSpPr txBox="1"/>
          <p:nvPr/>
        </p:nvSpPr>
        <p:spPr>
          <a:xfrm>
            <a:off x="2394508" y="3786889"/>
            <a:ext cx="7819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7"/>
          <p:cNvSpPr txBox="1"/>
          <p:nvPr/>
        </p:nvSpPr>
        <p:spPr>
          <a:xfrm>
            <a:off x="2843808" y="4396581"/>
            <a:ext cx="7819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43%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37"/>
          <p:cNvGrpSpPr/>
          <p:nvPr/>
        </p:nvGrpSpPr>
        <p:grpSpPr>
          <a:xfrm>
            <a:off x="4416190" y="1251132"/>
            <a:ext cx="4404282" cy="494026"/>
            <a:chOff x="803640" y="3362835"/>
            <a:chExt cx="2059657" cy="494026"/>
          </a:xfrm>
        </p:grpSpPr>
        <p:sp>
          <p:nvSpPr>
            <p:cNvPr id="371" name="Google Shape;371;p3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37"/>
          <p:cNvGrpSpPr/>
          <p:nvPr/>
        </p:nvGrpSpPr>
        <p:grpSpPr>
          <a:xfrm>
            <a:off x="4739267" y="1859512"/>
            <a:ext cx="4081205" cy="494026"/>
            <a:chOff x="803640" y="3362835"/>
            <a:chExt cx="2059657" cy="494026"/>
          </a:xfrm>
        </p:grpSpPr>
        <p:sp>
          <p:nvSpPr>
            <p:cNvPr id="374" name="Google Shape;374;p3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37"/>
          <p:cNvGrpSpPr/>
          <p:nvPr/>
        </p:nvGrpSpPr>
        <p:grpSpPr>
          <a:xfrm>
            <a:off x="3851920" y="2467892"/>
            <a:ext cx="4968552" cy="494026"/>
            <a:chOff x="803640" y="3362835"/>
            <a:chExt cx="2059657" cy="494026"/>
          </a:xfrm>
        </p:grpSpPr>
        <p:sp>
          <p:nvSpPr>
            <p:cNvPr id="377" name="Google Shape;377;p3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37"/>
          <p:cNvGrpSpPr/>
          <p:nvPr/>
        </p:nvGrpSpPr>
        <p:grpSpPr>
          <a:xfrm>
            <a:off x="5004048" y="3076272"/>
            <a:ext cx="3816424" cy="494026"/>
            <a:chOff x="803640" y="3362835"/>
            <a:chExt cx="2059657" cy="494026"/>
          </a:xfrm>
        </p:grpSpPr>
        <p:sp>
          <p:nvSpPr>
            <p:cNvPr id="380" name="Google Shape;380;p3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37"/>
          <p:cNvGrpSpPr/>
          <p:nvPr/>
        </p:nvGrpSpPr>
        <p:grpSpPr>
          <a:xfrm>
            <a:off x="3275856" y="3684652"/>
            <a:ext cx="5544616" cy="494026"/>
            <a:chOff x="803640" y="3362835"/>
            <a:chExt cx="2059657" cy="494026"/>
          </a:xfrm>
        </p:grpSpPr>
        <p:sp>
          <p:nvSpPr>
            <p:cNvPr id="383" name="Google Shape;383;p3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7"/>
          <p:cNvGrpSpPr/>
          <p:nvPr/>
        </p:nvGrpSpPr>
        <p:grpSpPr>
          <a:xfrm>
            <a:off x="3779912" y="4293034"/>
            <a:ext cx="5040560" cy="494026"/>
            <a:chOff x="803640" y="3362835"/>
            <a:chExt cx="2059657" cy="494026"/>
          </a:xfrm>
        </p:grpSpPr>
        <p:sp>
          <p:nvSpPr>
            <p:cNvPr id="386" name="Google Shape;386;p3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/>
          <p:nvPr/>
        </p:nvSpPr>
        <p:spPr>
          <a:xfrm rot="-3600000">
            <a:off x="4076428" y="1139178"/>
            <a:ext cx="994841" cy="3578743"/>
          </a:xfrm>
          <a:prstGeom prst="ellipse">
            <a:avLst/>
          </a:prstGeom>
          <a:solidFill>
            <a:srgbClr val="262626"/>
          </a:solidFill>
          <a:ln cap="flat" cmpd="sng" w="508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8"/>
          <p:cNvSpPr/>
          <p:nvPr/>
        </p:nvSpPr>
        <p:spPr>
          <a:xfrm rot="3600000">
            <a:off x="4076428" y="1139178"/>
            <a:ext cx="994841" cy="3578743"/>
          </a:xfrm>
          <a:prstGeom prst="ellipse">
            <a:avLst/>
          </a:prstGeom>
          <a:solidFill>
            <a:srgbClr val="262626"/>
          </a:solidFill>
          <a:ln cap="flat" cmpd="sng" w="508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95" name="Google Shape;395;p38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pSp>
        <p:nvGrpSpPr>
          <p:cNvPr id="396" name="Google Shape;396;p38"/>
          <p:cNvGrpSpPr/>
          <p:nvPr/>
        </p:nvGrpSpPr>
        <p:grpSpPr>
          <a:xfrm>
            <a:off x="3961683" y="2316384"/>
            <a:ext cx="1224331" cy="1224331"/>
            <a:chOff x="3951208" y="2318222"/>
            <a:chExt cx="1224331" cy="1224331"/>
          </a:xfrm>
        </p:grpSpPr>
        <p:sp>
          <p:nvSpPr>
            <p:cNvPr id="397" name="Google Shape;397;p38"/>
            <p:cNvSpPr/>
            <p:nvPr/>
          </p:nvSpPr>
          <p:spPr>
            <a:xfrm>
              <a:off x="3951208" y="2318222"/>
              <a:ext cx="1224331" cy="1224331"/>
            </a:xfrm>
            <a:prstGeom prst="ellipse">
              <a:avLst/>
            </a:prstGeom>
            <a:solidFill>
              <a:srgbClr val="262626"/>
            </a:solidFill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4032101" y="2404827"/>
              <a:ext cx="1057094" cy="10570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38"/>
          <p:cNvSpPr/>
          <p:nvPr/>
        </p:nvSpPr>
        <p:spPr>
          <a:xfrm>
            <a:off x="2506646" y="1614635"/>
            <a:ext cx="694202" cy="6942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38"/>
          <p:cNvSpPr/>
          <p:nvPr/>
        </p:nvSpPr>
        <p:spPr>
          <a:xfrm>
            <a:off x="2506646" y="3594114"/>
            <a:ext cx="694202" cy="694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8"/>
          <p:cNvSpPr/>
          <p:nvPr/>
        </p:nvSpPr>
        <p:spPr>
          <a:xfrm>
            <a:off x="5937152" y="1614635"/>
            <a:ext cx="694202" cy="6942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8"/>
          <p:cNvSpPr/>
          <p:nvPr/>
        </p:nvSpPr>
        <p:spPr>
          <a:xfrm>
            <a:off x="5937152" y="3594114"/>
            <a:ext cx="694202" cy="6942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8"/>
          <p:cNvSpPr/>
          <p:nvPr/>
        </p:nvSpPr>
        <p:spPr>
          <a:xfrm flipH="1">
            <a:off x="2692419" y="1810719"/>
            <a:ext cx="322655" cy="302034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8"/>
          <p:cNvSpPr/>
          <p:nvPr/>
        </p:nvSpPr>
        <p:spPr>
          <a:xfrm flipH="1" rot="-2700000">
            <a:off x="6171042" y="1742611"/>
            <a:ext cx="244448" cy="438249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8"/>
          <p:cNvSpPr/>
          <p:nvPr/>
        </p:nvSpPr>
        <p:spPr>
          <a:xfrm flipH="1" rot="5400000">
            <a:off x="2676370" y="3749211"/>
            <a:ext cx="354753" cy="384007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8"/>
          <p:cNvSpPr/>
          <p:nvPr/>
        </p:nvSpPr>
        <p:spPr>
          <a:xfrm>
            <a:off x="6081588" y="3731413"/>
            <a:ext cx="405329" cy="4087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38"/>
          <p:cNvGrpSpPr/>
          <p:nvPr/>
        </p:nvGrpSpPr>
        <p:grpSpPr>
          <a:xfrm>
            <a:off x="88301" y="1437724"/>
            <a:ext cx="2323459" cy="1048024"/>
            <a:chOff x="803640" y="3362835"/>
            <a:chExt cx="2059657" cy="1048024"/>
          </a:xfrm>
        </p:grpSpPr>
        <p:sp>
          <p:nvSpPr>
            <p:cNvPr id="408" name="Google Shape;408;p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88301" y="3411758"/>
            <a:ext cx="2323459" cy="1048024"/>
            <a:chOff x="803640" y="3362835"/>
            <a:chExt cx="2059657" cy="1048024"/>
          </a:xfrm>
        </p:grpSpPr>
        <p:sp>
          <p:nvSpPr>
            <p:cNvPr id="411" name="Google Shape;411;p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6732240" y="1437724"/>
            <a:ext cx="2323459" cy="1048024"/>
            <a:chOff x="803640" y="3362835"/>
            <a:chExt cx="2059657" cy="1048024"/>
          </a:xfrm>
        </p:grpSpPr>
        <p:sp>
          <p:nvSpPr>
            <p:cNvPr id="414" name="Google Shape;414;p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38"/>
          <p:cNvGrpSpPr/>
          <p:nvPr/>
        </p:nvGrpSpPr>
        <p:grpSpPr>
          <a:xfrm>
            <a:off x="6732240" y="3411758"/>
            <a:ext cx="2323459" cy="1048024"/>
            <a:chOff x="803640" y="3362835"/>
            <a:chExt cx="2059657" cy="1048024"/>
          </a:xfrm>
        </p:grpSpPr>
        <p:sp>
          <p:nvSpPr>
            <p:cNvPr id="417" name="Google Shape;417;p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38"/>
          <p:cNvSpPr/>
          <p:nvPr/>
        </p:nvSpPr>
        <p:spPr>
          <a:xfrm rot="-5400000">
            <a:off x="4305129" y="2680445"/>
            <a:ext cx="518895" cy="519236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/>
              <a:t>Image &amp; Content</a:t>
            </a:r>
            <a:endParaRPr/>
          </a:p>
        </p:txBody>
      </p:sp>
      <p:sp>
        <p:nvSpPr>
          <p:cNvPr id="425" name="Google Shape;425;p39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426" name="Google Shape;426;p39"/>
          <p:cNvSpPr txBox="1"/>
          <p:nvPr/>
        </p:nvSpPr>
        <p:spPr>
          <a:xfrm>
            <a:off x="745222" y="3478594"/>
            <a:ext cx="213401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PowerPoint Template has clean and neutral design that can be adapted to any content and meets various market segments. </a:t>
            </a:r>
            <a:endParaRPr/>
          </a:p>
        </p:txBody>
      </p:sp>
      <p:sp>
        <p:nvSpPr>
          <p:cNvPr id="427" name="Google Shape;427;p39"/>
          <p:cNvSpPr txBox="1"/>
          <p:nvPr/>
        </p:nvSpPr>
        <p:spPr>
          <a:xfrm>
            <a:off x="3504990" y="3478594"/>
            <a:ext cx="213401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PowerPoint Template has clean and neutral design that can be adapted to any content and meets various market segments. </a:t>
            </a:r>
            <a:endParaRPr/>
          </a:p>
        </p:txBody>
      </p:sp>
      <p:sp>
        <p:nvSpPr>
          <p:cNvPr id="428" name="Google Shape;428;p39"/>
          <p:cNvSpPr txBox="1"/>
          <p:nvPr/>
        </p:nvSpPr>
        <p:spPr>
          <a:xfrm>
            <a:off x="6264758" y="3478594"/>
            <a:ext cx="213401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PowerPoint Template has clean and neutral design that can be adapted to any content and meets various market segments. </a:t>
            </a:r>
            <a:endParaRPr/>
          </a:p>
        </p:txBody>
      </p:sp>
      <p:sp>
        <p:nvSpPr>
          <p:cNvPr id="429" name="Google Shape;429;p39"/>
          <p:cNvSpPr txBox="1"/>
          <p:nvPr/>
        </p:nvSpPr>
        <p:spPr>
          <a:xfrm>
            <a:off x="769970" y="1175021"/>
            <a:ext cx="21458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9"/>
          <p:cNvSpPr txBox="1"/>
          <p:nvPr/>
        </p:nvSpPr>
        <p:spPr>
          <a:xfrm>
            <a:off x="3499076" y="1175021"/>
            <a:ext cx="21458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9"/>
          <p:cNvSpPr txBox="1"/>
          <p:nvPr/>
        </p:nvSpPr>
        <p:spPr>
          <a:xfrm>
            <a:off x="6228182" y="1175021"/>
            <a:ext cx="21458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Simple PowerPoint</a:t>
            </a:r>
            <a:endParaRPr sz="1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9"/>
          <p:cNvSpPr/>
          <p:nvPr>
            <p:ph idx="3" type="pic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3" name="Google Shape;433;p39"/>
          <p:cNvSpPr/>
          <p:nvPr>
            <p:ph idx="4" type="pic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4" name="Google Shape;434;p39"/>
          <p:cNvSpPr/>
          <p:nvPr>
            <p:ph idx="5" type="pic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40"/>
          <p:cNvGrpSpPr/>
          <p:nvPr/>
        </p:nvGrpSpPr>
        <p:grpSpPr>
          <a:xfrm>
            <a:off x="2771800" y="2057212"/>
            <a:ext cx="3506946" cy="2063281"/>
            <a:chOff x="635000" y="1382713"/>
            <a:chExt cx="7869238" cy="4572000"/>
          </a:xfrm>
        </p:grpSpPr>
        <p:sp>
          <p:nvSpPr>
            <p:cNvPr id="440" name="Google Shape;440;p40"/>
            <p:cNvSpPr/>
            <p:nvPr/>
          </p:nvSpPr>
          <p:spPr>
            <a:xfrm>
              <a:off x="811213" y="3267075"/>
              <a:ext cx="7478713" cy="2654300"/>
            </a:xfrm>
            <a:custGeom>
              <a:rect b="b" l="l" r="r" t="t"/>
              <a:pathLst>
                <a:path extrusionOk="0" h="1672" w="4711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635000" y="2108200"/>
              <a:ext cx="7697788" cy="3846513"/>
            </a:xfrm>
            <a:custGeom>
              <a:rect b="b" l="l" r="r" t="t"/>
              <a:pathLst>
                <a:path extrusionOk="0" h="2423" w="4849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595438" y="1790700"/>
              <a:ext cx="6908800" cy="3509963"/>
            </a:xfrm>
            <a:custGeom>
              <a:rect b="b" l="l" r="r" t="t"/>
              <a:pathLst>
                <a:path extrusionOk="0" h="2211" w="4352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2097088" y="1382713"/>
              <a:ext cx="4552950" cy="1549400"/>
            </a:xfrm>
            <a:custGeom>
              <a:rect b="b" l="l" r="r" t="t"/>
              <a:pathLst>
                <a:path extrusionOk="0" h="976" w="2868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40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Worldmap Style</a:t>
            </a:r>
            <a:endParaRPr/>
          </a:p>
        </p:txBody>
      </p:sp>
      <p:sp>
        <p:nvSpPr>
          <p:cNvPr id="445" name="Google Shape;445;p40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446" name="Google Shape;446;p40"/>
          <p:cNvSpPr txBox="1"/>
          <p:nvPr/>
        </p:nvSpPr>
        <p:spPr>
          <a:xfrm>
            <a:off x="1714237" y="4120493"/>
            <a:ext cx="57356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endParaRPr/>
          </a:p>
        </p:txBody>
      </p:sp>
      <p:sp>
        <p:nvSpPr>
          <p:cNvPr id="447" name="Google Shape;447;p40"/>
          <p:cNvSpPr txBox="1"/>
          <p:nvPr/>
        </p:nvSpPr>
        <p:spPr>
          <a:xfrm>
            <a:off x="3145007" y="1360972"/>
            <a:ext cx="28329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1,256,000</a:t>
            </a:r>
            <a:endParaRPr b="1" sz="3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0"/>
          <p:cNvSpPr txBox="1"/>
          <p:nvPr/>
        </p:nvSpPr>
        <p:spPr>
          <a:xfrm>
            <a:off x="5992957" y="1360972"/>
            <a:ext cx="25394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0"/>
          <p:cNvSpPr txBox="1"/>
          <p:nvPr/>
        </p:nvSpPr>
        <p:spPr>
          <a:xfrm>
            <a:off x="611560" y="1360972"/>
            <a:ext cx="25394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1"/>
          <p:cNvSpPr txBox="1"/>
          <p:nvPr/>
        </p:nvSpPr>
        <p:spPr>
          <a:xfrm>
            <a:off x="6516216" y="411510"/>
            <a:ext cx="2492162" cy="1584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r>
              <a:rPr b="1"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 b="1" sz="2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1"/>
          <p:cNvSpPr txBox="1"/>
          <p:nvPr/>
        </p:nvSpPr>
        <p:spPr>
          <a:xfrm>
            <a:off x="6563813" y="2061649"/>
            <a:ext cx="2256659" cy="2677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  <a:endParaRPr/>
          </a:p>
        </p:txBody>
      </p:sp>
      <p:sp>
        <p:nvSpPr>
          <p:cNvPr id="456" name="Google Shape;456;p41"/>
          <p:cNvSpPr/>
          <p:nvPr>
            <p:ph idx="2" type="pic"/>
          </p:nvPr>
        </p:nvSpPr>
        <p:spPr>
          <a:xfrm>
            <a:off x="135622" y="195487"/>
            <a:ext cx="6120680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/>
        </p:nvSpPr>
        <p:spPr>
          <a:xfrm>
            <a:off x="1763688" y="555526"/>
            <a:ext cx="648072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/>
          </a:p>
        </p:txBody>
      </p:sp>
      <p:grpSp>
        <p:nvGrpSpPr>
          <p:cNvPr id="118" name="Google Shape;118;p24"/>
          <p:cNvGrpSpPr/>
          <p:nvPr/>
        </p:nvGrpSpPr>
        <p:grpSpPr>
          <a:xfrm>
            <a:off x="2564378" y="4089351"/>
            <a:ext cx="4902230" cy="534733"/>
            <a:chOff x="2299400" y="1781114"/>
            <a:chExt cx="4576856" cy="534733"/>
          </a:xfrm>
        </p:grpSpPr>
        <p:sp>
          <p:nvSpPr>
            <p:cNvPr id="119" name="Google Shape;119;p24"/>
            <p:cNvSpPr txBox="1"/>
            <p:nvPr/>
          </p:nvSpPr>
          <p:spPr>
            <a:xfrm>
              <a:off x="2299400" y="1781114"/>
              <a:ext cx="45768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 txBox="1"/>
            <p:nvPr/>
          </p:nvSpPr>
          <p:spPr>
            <a:xfrm>
              <a:off x="2299400" y="2038848"/>
              <a:ext cx="45768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24"/>
          <p:cNvGrpSpPr/>
          <p:nvPr/>
        </p:nvGrpSpPr>
        <p:grpSpPr>
          <a:xfrm>
            <a:off x="2564378" y="1408919"/>
            <a:ext cx="4902230" cy="534733"/>
            <a:chOff x="2299400" y="1781114"/>
            <a:chExt cx="4576856" cy="534733"/>
          </a:xfrm>
        </p:grpSpPr>
        <p:sp>
          <p:nvSpPr>
            <p:cNvPr id="122" name="Google Shape;122;p24"/>
            <p:cNvSpPr txBox="1"/>
            <p:nvPr/>
          </p:nvSpPr>
          <p:spPr>
            <a:xfrm>
              <a:off x="2299400" y="1781114"/>
              <a:ext cx="45768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4"/>
            <p:cNvSpPr txBox="1"/>
            <p:nvPr/>
          </p:nvSpPr>
          <p:spPr>
            <a:xfrm>
              <a:off x="2299400" y="2038848"/>
              <a:ext cx="45768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4"/>
          <p:cNvGrpSpPr/>
          <p:nvPr/>
        </p:nvGrpSpPr>
        <p:grpSpPr>
          <a:xfrm>
            <a:off x="2564378" y="2079027"/>
            <a:ext cx="4902230" cy="534733"/>
            <a:chOff x="2299400" y="1781114"/>
            <a:chExt cx="4576856" cy="534733"/>
          </a:xfrm>
        </p:grpSpPr>
        <p:sp>
          <p:nvSpPr>
            <p:cNvPr id="125" name="Google Shape;125;p24"/>
            <p:cNvSpPr txBox="1"/>
            <p:nvPr/>
          </p:nvSpPr>
          <p:spPr>
            <a:xfrm>
              <a:off x="2299400" y="1781114"/>
              <a:ext cx="45768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4"/>
            <p:cNvSpPr txBox="1"/>
            <p:nvPr/>
          </p:nvSpPr>
          <p:spPr>
            <a:xfrm>
              <a:off x="2299400" y="2038848"/>
              <a:ext cx="45768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4"/>
          <p:cNvGrpSpPr/>
          <p:nvPr/>
        </p:nvGrpSpPr>
        <p:grpSpPr>
          <a:xfrm>
            <a:off x="2564378" y="2749135"/>
            <a:ext cx="4902230" cy="534733"/>
            <a:chOff x="2299400" y="1781114"/>
            <a:chExt cx="4576856" cy="534733"/>
          </a:xfrm>
        </p:grpSpPr>
        <p:sp>
          <p:nvSpPr>
            <p:cNvPr id="128" name="Google Shape;128;p24"/>
            <p:cNvSpPr txBox="1"/>
            <p:nvPr/>
          </p:nvSpPr>
          <p:spPr>
            <a:xfrm>
              <a:off x="2299400" y="1781114"/>
              <a:ext cx="45768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4"/>
            <p:cNvSpPr txBox="1"/>
            <p:nvPr/>
          </p:nvSpPr>
          <p:spPr>
            <a:xfrm>
              <a:off x="2299400" y="2038848"/>
              <a:ext cx="45768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24"/>
          <p:cNvGrpSpPr/>
          <p:nvPr/>
        </p:nvGrpSpPr>
        <p:grpSpPr>
          <a:xfrm>
            <a:off x="2564378" y="3419243"/>
            <a:ext cx="4902230" cy="534733"/>
            <a:chOff x="2299400" y="1781114"/>
            <a:chExt cx="4576856" cy="534733"/>
          </a:xfrm>
        </p:grpSpPr>
        <p:sp>
          <p:nvSpPr>
            <p:cNvPr id="131" name="Google Shape;131;p24"/>
            <p:cNvSpPr txBox="1"/>
            <p:nvPr/>
          </p:nvSpPr>
          <p:spPr>
            <a:xfrm>
              <a:off x="2299400" y="1781114"/>
              <a:ext cx="45768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4"/>
            <p:cNvSpPr txBox="1"/>
            <p:nvPr/>
          </p:nvSpPr>
          <p:spPr>
            <a:xfrm>
              <a:off x="2299400" y="2038848"/>
              <a:ext cx="45768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4"/>
          <p:cNvSpPr txBox="1"/>
          <p:nvPr/>
        </p:nvSpPr>
        <p:spPr>
          <a:xfrm>
            <a:off x="1763688" y="1455071"/>
            <a:ext cx="6046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1763688" y="2125179"/>
            <a:ext cx="6046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1763688" y="2795287"/>
            <a:ext cx="6046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1763688" y="3465395"/>
            <a:ext cx="6046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37" name="Google Shape;137;p24"/>
          <p:cNvSpPr txBox="1"/>
          <p:nvPr/>
        </p:nvSpPr>
        <p:spPr>
          <a:xfrm>
            <a:off x="1763688" y="4135503"/>
            <a:ext cx="604639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2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Chart Style</a:t>
            </a:r>
            <a:endParaRPr/>
          </a:p>
        </p:txBody>
      </p:sp>
      <p:sp>
        <p:nvSpPr>
          <p:cNvPr id="462" name="Google Shape;462;p42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pSp>
        <p:nvGrpSpPr>
          <p:cNvPr id="463" name="Google Shape;463;p42"/>
          <p:cNvGrpSpPr/>
          <p:nvPr/>
        </p:nvGrpSpPr>
        <p:grpSpPr>
          <a:xfrm>
            <a:off x="582091" y="1439221"/>
            <a:ext cx="4986249" cy="639493"/>
            <a:chOff x="622999" y="1707654"/>
            <a:chExt cx="5203892" cy="667406"/>
          </a:xfrm>
        </p:grpSpPr>
        <p:sp>
          <p:nvSpPr>
            <p:cNvPr id="464" name="Google Shape;464;p42"/>
            <p:cNvSpPr/>
            <p:nvPr/>
          </p:nvSpPr>
          <p:spPr>
            <a:xfrm rot="2700000">
              <a:off x="787723" y="173840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 rot="2700000">
              <a:off x="1291777" y="173840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 rot="2700000">
              <a:off x="1795831" y="173840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 rot="2700000">
              <a:off x="2299885" y="173840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 rot="2700000">
              <a:off x="2803939" y="173840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 rot="2700000">
              <a:off x="3307993" y="173840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 rot="2700000">
              <a:off x="3812047" y="173840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 rot="2700000">
              <a:off x="4316101" y="173840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 rot="2700000">
              <a:off x="4820155" y="173840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 rot="2700000">
              <a:off x="5324209" y="173840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42"/>
          <p:cNvGrpSpPr/>
          <p:nvPr/>
        </p:nvGrpSpPr>
        <p:grpSpPr>
          <a:xfrm>
            <a:off x="582091" y="2295842"/>
            <a:ext cx="4986249" cy="639493"/>
            <a:chOff x="622999" y="2479034"/>
            <a:chExt cx="5203892" cy="667406"/>
          </a:xfrm>
        </p:grpSpPr>
        <p:sp>
          <p:nvSpPr>
            <p:cNvPr id="475" name="Google Shape;475;p42"/>
            <p:cNvSpPr/>
            <p:nvPr/>
          </p:nvSpPr>
          <p:spPr>
            <a:xfrm rot="2700000">
              <a:off x="787723" y="250978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2"/>
            <p:cNvSpPr/>
            <p:nvPr/>
          </p:nvSpPr>
          <p:spPr>
            <a:xfrm rot="2700000">
              <a:off x="1291777" y="250978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 rot="2700000">
              <a:off x="1795831" y="250978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 rot="2700000">
              <a:off x="2299885" y="250978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 rot="2700000">
              <a:off x="2803939" y="250978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 rot="2700000">
              <a:off x="3307993" y="250978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2"/>
            <p:cNvSpPr/>
            <p:nvPr/>
          </p:nvSpPr>
          <p:spPr>
            <a:xfrm rot="2700000">
              <a:off x="3812047" y="250978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2"/>
            <p:cNvSpPr/>
            <p:nvPr/>
          </p:nvSpPr>
          <p:spPr>
            <a:xfrm rot="2700000">
              <a:off x="4316101" y="250978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 rot="2700000">
              <a:off x="4820155" y="250978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2"/>
            <p:cNvSpPr/>
            <p:nvPr/>
          </p:nvSpPr>
          <p:spPr>
            <a:xfrm rot="2700000">
              <a:off x="5324209" y="250978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42"/>
          <p:cNvGrpSpPr/>
          <p:nvPr/>
        </p:nvGrpSpPr>
        <p:grpSpPr>
          <a:xfrm>
            <a:off x="582091" y="3152463"/>
            <a:ext cx="4986249" cy="639493"/>
            <a:chOff x="622999" y="3250414"/>
            <a:chExt cx="5203892" cy="667406"/>
          </a:xfrm>
        </p:grpSpPr>
        <p:sp>
          <p:nvSpPr>
            <p:cNvPr id="486" name="Google Shape;486;p42"/>
            <p:cNvSpPr/>
            <p:nvPr/>
          </p:nvSpPr>
          <p:spPr>
            <a:xfrm rot="2700000">
              <a:off x="787723" y="328116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 rot="2700000">
              <a:off x="1291777" y="328116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 rot="2700000">
              <a:off x="1795831" y="328116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2"/>
            <p:cNvSpPr/>
            <p:nvPr/>
          </p:nvSpPr>
          <p:spPr>
            <a:xfrm rot="2700000">
              <a:off x="2299885" y="328116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 rot="2700000">
              <a:off x="2803939" y="328116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2"/>
            <p:cNvSpPr/>
            <p:nvPr/>
          </p:nvSpPr>
          <p:spPr>
            <a:xfrm rot="2700000">
              <a:off x="3307993" y="328116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2"/>
            <p:cNvSpPr/>
            <p:nvPr/>
          </p:nvSpPr>
          <p:spPr>
            <a:xfrm rot="2700000">
              <a:off x="3812047" y="328116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2"/>
            <p:cNvSpPr/>
            <p:nvPr/>
          </p:nvSpPr>
          <p:spPr>
            <a:xfrm rot="2700000">
              <a:off x="4316101" y="328116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 rot="2700000">
              <a:off x="4820155" y="328116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 rot="2700000">
              <a:off x="5324209" y="328116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42"/>
          <p:cNvGrpSpPr/>
          <p:nvPr/>
        </p:nvGrpSpPr>
        <p:grpSpPr>
          <a:xfrm>
            <a:off x="582091" y="4009084"/>
            <a:ext cx="4986249" cy="639493"/>
            <a:chOff x="622999" y="4021794"/>
            <a:chExt cx="5203892" cy="667406"/>
          </a:xfrm>
        </p:grpSpPr>
        <p:sp>
          <p:nvSpPr>
            <p:cNvPr id="497" name="Google Shape;497;p42"/>
            <p:cNvSpPr/>
            <p:nvPr/>
          </p:nvSpPr>
          <p:spPr>
            <a:xfrm rot="2700000">
              <a:off x="787723" y="405254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 rot="2700000">
              <a:off x="1291777" y="405254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 rot="2700000">
              <a:off x="1795831" y="405254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 rot="2700000">
              <a:off x="2299885" y="405254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 rot="2700000">
              <a:off x="2803939" y="405254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 rot="2700000">
              <a:off x="3307993" y="405254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 rot="2700000">
              <a:off x="3812047" y="405254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 rot="2700000">
              <a:off x="4316101" y="405254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 rot="2700000">
              <a:off x="4820155" y="405254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 rot="2700000">
              <a:off x="5324209" y="4052549"/>
              <a:ext cx="337958" cy="605896"/>
            </a:xfrm>
            <a:custGeom>
              <a:rect b="b" l="l" r="r" t="t"/>
              <a:pathLst>
                <a:path extrusionOk="0"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A5A5A5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p42"/>
          <p:cNvSpPr txBox="1"/>
          <p:nvPr/>
        </p:nvSpPr>
        <p:spPr>
          <a:xfrm>
            <a:off x="5609926" y="3241378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2"/>
          <p:cNvSpPr txBox="1"/>
          <p:nvPr/>
        </p:nvSpPr>
        <p:spPr>
          <a:xfrm>
            <a:off x="5624270" y="1528136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2"/>
          <p:cNvSpPr txBox="1"/>
          <p:nvPr/>
        </p:nvSpPr>
        <p:spPr>
          <a:xfrm>
            <a:off x="5609926" y="2384757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" name="Google Shape;510;p42"/>
          <p:cNvGrpSpPr/>
          <p:nvPr/>
        </p:nvGrpSpPr>
        <p:grpSpPr>
          <a:xfrm>
            <a:off x="6536046" y="1419622"/>
            <a:ext cx="2314240" cy="678692"/>
            <a:chOff x="803640" y="3362835"/>
            <a:chExt cx="2059657" cy="678692"/>
          </a:xfrm>
        </p:grpSpPr>
        <p:sp>
          <p:nvSpPr>
            <p:cNvPr id="511" name="Google Shape;511;p4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42"/>
          <p:cNvGrpSpPr/>
          <p:nvPr/>
        </p:nvGrpSpPr>
        <p:grpSpPr>
          <a:xfrm>
            <a:off x="6536046" y="2276243"/>
            <a:ext cx="2314240" cy="678692"/>
            <a:chOff x="803640" y="3362835"/>
            <a:chExt cx="2059657" cy="678692"/>
          </a:xfrm>
        </p:grpSpPr>
        <p:sp>
          <p:nvSpPr>
            <p:cNvPr id="514" name="Google Shape;514;p4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42"/>
          <p:cNvGrpSpPr/>
          <p:nvPr/>
        </p:nvGrpSpPr>
        <p:grpSpPr>
          <a:xfrm>
            <a:off x="6536046" y="3132864"/>
            <a:ext cx="2314240" cy="678692"/>
            <a:chOff x="803640" y="3362835"/>
            <a:chExt cx="2059657" cy="678692"/>
          </a:xfrm>
        </p:grpSpPr>
        <p:sp>
          <p:nvSpPr>
            <p:cNvPr id="517" name="Google Shape;517;p4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42"/>
          <p:cNvSpPr txBox="1"/>
          <p:nvPr/>
        </p:nvSpPr>
        <p:spPr>
          <a:xfrm>
            <a:off x="5624270" y="4097999"/>
            <a:ext cx="8666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2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p42"/>
          <p:cNvGrpSpPr/>
          <p:nvPr/>
        </p:nvGrpSpPr>
        <p:grpSpPr>
          <a:xfrm>
            <a:off x="6536046" y="3989485"/>
            <a:ext cx="2314240" cy="678692"/>
            <a:chOff x="803640" y="3362835"/>
            <a:chExt cx="2059657" cy="678692"/>
          </a:xfrm>
        </p:grpSpPr>
        <p:sp>
          <p:nvSpPr>
            <p:cNvPr id="521" name="Google Shape;521;p4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"/>
          <p:cNvSpPr/>
          <p:nvPr>
            <p:ph idx="2" type="pic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D:\Fullppt\005-PNG이미지\노트북.png" id="528" name="Google Shape;52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2576" y="1131590"/>
            <a:ext cx="5616624" cy="285670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3"/>
          <p:cNvSpPr/>
          <p:nvPr/>
        </p:nvSpPr>
        <p:spPr>
          <a:xfrm>
            <a:off x="3713595" y="4110234"/>
            <a:ext cx="302443" cy="523402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3"/>
          <p:cNvSpPr/>
          <p:nvPr/>
        </p:nvSpPr>
        <p:spPr>
          <a:xfrm>
            <a:off x="632786" y="4116485"/>
            <a:ext cx="643030" cy="510901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1" name="Google Shape;531;p43"/>
          <p:cNvGrpSpPr/>
          <p:nvPr/>
        </p:nvGrpSpPr>
        <p:grpSpPr>
          <a:xfrm>
            <a:off x="1409885" y="4011881"/>
            <a:ext cx="1706966" cy="720109"/>
            <a:chOff x="1472558" y="998559"/>
            <a:chExt cx="2765965" cy="720109"/>
          </a:xfrm>
        </p:grpSpPr>
        <p:sp>
          <p:nvSpPr>
            <p:cNvPr id="532" name="Google Shape;532;p43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43"/>
          <p:cNvGrpSpPr/>
          <p:nvPr/>
        </p:nvGrpSpPr>
        <p:grpSpPr>
          <a:xfrm>
            <a:off x="4261696" y="4011881"/>
            <a:ext cx="1706966" cy="720109"/>
            <a:chOff x="1472558" y="998559"/>
            <a:chExt cx="2765965" cy="720109"/>
          </a:xfrm>
        </p:grpSpPr>
        <p:sp>
          <p:nvSpPr>
            <p:cNvPr id="535" name="Google Shape;535;p43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43"/>
          <p:cNvSpPr/>
          <p:nvPr/>
        </p:nvSpPr>
        <p:spPr>
          <a:xfrm>
            <a:off x="6453817" y="4149715"/>
            <a:ext cx="525618" cy="444441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43"/>
          <p:cNvGrpSpPr/>
          <p:nvPr/>
        </p:nvGrpSpPr>
        <p:grpSpPr>
          <a:xfrm>
            <a:off x="7113506" y="4011881"/>
            <a:ext cx="1706966" cy="812442"/>
            <a:chOff x="1472558" y="998559"/>
            <a:chExt cx="2765965" cy="812442"/>
          </a:xfrm>
        </p:grpSpPr>
        <p:sp>
          <p:nvSpPr>
            <p:cNvPr id="539" name="Google Shape;539;p43"/>
            <p:cNvSpPr txBox="1"/>
            <p:nvPr/>
          </p:nvSpPr>
          <p:spPr>
            <a:xfrm>
              <a:off x="1472558" y="1349336"/>
              <a:ext cx="2765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1" name="Google Shape;541;p43"/>
          <p:cNvSpPr txBox="1"/>
          <p:nvPr/>
        </p:nvSpPr>
        <p:spPr>
          <a:xfrm>
            <a:off x="5508104" y="931031"/>
            <a:ext cx="3456384" cy="10019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b="1"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Portfolio Presentation Designed </a:t>
            </a:r>
            <a:endParaRPr/>
          </a:p>
        </p:txBody>
      </p:sp>
      <p:sp>
        <p:nvSpPr>
          <p:cNvPr id="542" name="Google Shape;542;p43"/>
          <p:cNvSpPr txBox="1"/>
          <p:nvPr/>
        </p:nvSpPr>
        <p:spPr>
          <a:xfrm>
            <a:off x="5508104" y="1916127"/>
            <a:ext cx="34563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endParaRPr/>
          </a:p>
        </p:txBody>
      </p:sp>
      <p:sp>
        <p:nvSpPr>
          <p:cNvPr id="543" name="Google Shape;543;p43"/>
          <p:cNvSpPr/>
          <p:nvPr>
            <p:ph idx="3" type="pic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1167" y="3223068"/>
            <a:ext cx="1298376" cy="134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4011" y="3223068"/>
            <a:ext cx="1298376" cy="134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729" y="1549674"/>
            <a:ext cx="1298376" cy="134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3290" y="1549674"/>
            <a:ext cx="1298376" cy="1345691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4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Chart Style</a:t>
            </a:r>
            <a:endParaRPr/>
          </a:p>
        </p:txBody>
      </p:sp>
      <p:sp>
        <p:nvSpPr>
          <p:cNvPr id="553" name="Google Shape;553;p44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554" name="Google Shape;554;p44"/>
          <p:cNvSpPr txBox="1"/>
          <p:nvPr/>
        </p:nvSpPr>
        <p:spPr>
          <a:xfrm>
            <a:off x="463260" y="1563638"/>
            <a:ext cx="7819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4"/>
          <p:cNvSpPr txBox="1"/>
          <p:nvPr/>
        </p:nvSpPr>
        <p:spPr>
          <a:xfrm>
            <a:off x="463260" y="2355726"/>
            <a:ext cx="7819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b="1"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4"/>
          <p:cNvSpPr txBox="1"/>
          <p:nvPr/>
        </p:nvSpPr>
        <p:spPr>
          <a:xfrm>
            <a:off x="463260" y="3147814"/>
            <a:ext cx="7819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4"/>
          <p:cNvSpPr txBox="1"/>
          <p:nvPr/>
        </p:nvSpPr>
        <p:spPr>
          <a:xfrm>
            <a:off x="463260" y="3939902"/>
            <a:ext cx="7819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b="1" lang="en-US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1187624" y="1563638"/>
            <a:ext cx="3024336" cy="712619"/>
            <a:chOff x="1062658" y="3986014"/>
            <a:chExt cx="1728192" cy="712619"/>
          </a:xfrm>
        </p:grpSpPr>
        <p:sp>
          <p:nvSpPr>
            <p:cNvPr id="559" name="Google Shape;559;p4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4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561" name="Google Shape;561;p44"/>
          <p:cNvGrpSpPr/>
          <p:nvPr/>
        </p:nvGrpSpPr>
        <p:grpSpPr>
          <a:xfrm>
            <a:off x="1187624" y="2355726"/>
            <a:ext cx="3024336" cy="712619"/>
            <a:chOff x="1062658" y="3986014"/>
            <a:chExt cx="1728192" cy="712619"/>
          </a:xfrm>
        </p:grpSpPr>
        <p:sp>
          <p:nvSpPr>
            <p:cNvPr id="562" name="Google Shape;562;p4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4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564" name="Google Shape;564;p44"/>
          <p:cNvGrpSpPr/>
          <p:nvPr/>
        </p:nvGrpSpPr>
        <p:grpSpPr>
          <a:xfrm>
            <a:off x="1187624" y="3147814"/>
            <a:ext cx="3024336" cy="712619"/>
            <a:chOff x="1062658" y="3986014"/>
            <a:chExt cx="1728192" cy="712619"/>
          </a:xfrm>
        </p:grpSpPr>
        <p:sp>
          <p:nvSpPr>
            <p:cNvPr id="565" name="Google Shape;565;p4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4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567" name="Google Shape;567;p44"/>
          <p:cNvGrpSpPr/>
          <p:nvPr/>
        </p:nvGrpSpPr>
        <p:grpSpPr>
          <a:xfrm>
            <a:off x="1187624" y="3939902"/>
            <a:ext cx="3024336" cy="712619"/>
            <a:chOff x="1062658" y="3986014"/>
            <a:chExt cx="1728192" cy="712619"/>
          </a:xfrm>
        </p:grpSpPr>
        <p:sp>
          <p:nvSpPr>
            <p:cNvPr id="568" name="Google Shape;568;p4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4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</p:grpSp>
      <p:sp>
        <p:nvSpPr>
          <p:cNvPr id="570" name="Google Shape;570;p44"/>
          <p:cNvSpPr/>
          <p:nvPr/>
        </p:nvSpPr>
        <p:spPr>
          <a:xfrm>
            <a:off x="7122894" y="1865059"/>
            <a:ext cx="714923" cy="7149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4"/>
          <p:cNvSpPr/>
          <p:nvPr/>
        </p:nvSpPr>
        <p:spPr>
          <a:xfrm>
            <a:off x="5363456" y="1865059"/>
            <a:ext cx="714923" cy="7149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4"/>
          <p:cNvSpPr txBox="1"/>
          <p:nvPr/>
        </p:nvSpPr>
        <p:spPr>
          <a:xfrm>
            <a:off x="5409365" y="2037854"/>
            <a:ext cx="6462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4"/>
          <p:cNvSpPr txBox="1"/>
          <p:nvPr/>
        </p:nvSpPr>
        <p:spPr>
          <a:xfrm>
            <a:off x="7168803" y="2037854"/>
            <a:ext cx="6462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4"/>
          <p:cNvSpPr/>
          <p:nvPr/>
        </p:nvSpPr>
        <p:spPr>
          <a:xfrm>
            <a:off x="5354028" y="3522036"/>
            <a:ext cx="714923" cy="7149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4"/>
          <p:cNvSpPr/>
          <p:nvPr/>
        </p:nvSpPr>
        <p:spPr>
          <a:xfrm>
            <a:off x="7122894" y="3522036"/>
            <a:ext cx="714923" cy="7149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4"/>
          <p:cNvSpPr txBox="1"/>
          <p:nvPr/>
        </p:nvSpPr>
        <p:spPr>
          <a:xfrm>
            <a:off x="7168803" y="3694831"/>
            <a:ext cx="6462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4"/>
          <p:cNvSpPr txBox="1"/>
          <p:nvPr/>
        </p:nvSpPr>
        <p:spPr>
          <a:xfrm>
            <a:off x="5409364" y="3694831"/>
            <a:ext cx="6462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4"/>
          <p:cNvSpPr/>
          <p:nvPr/>
        </p:nvSpPr>
        <p:spPr>
          <a:xfrm>
            <a:off x="5345247" y="1441994"/>
            <a:ext cx="423065" cy="423065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44"/>
          <p:cNvSpPr/>
          <p:nvPr/>
        </p:nvSpPr>
        <p:spPr>
          <a:xfrm>
            <a:off x="7120037" y="1448945"/>
            <a:ext cx="423065" cy="423065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44"/>
          <p:cNvSpPr/>
          <p:nvPr/>
        </p:nvSpPr>
        <p:spPr>
          <a:xfrm>
            <a:off x="5345247" y="3105163"/>
            <a:ext cx="423065" cy="423065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44"/>
          <p:cNvSpPr/>
          <p:nvPr/>
        </p:nvSpPr>
        <p:spPr>
          <a:xfrm>
            <a:off x="7120037" y="3131803"/>
            <a:ext cx="423065" cy="423065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44"/>
          <p:cNvSpPr txBox="1"/>
          <p:nvPr/>
        </p:nvSpPr>
        <p:spPr>
          <a:xfrm>
            <a:off x="5272939" y="1470385"/>
            <a:ext cx="5676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44"/>
          <p:cNvSpPr txBox="1"/>
          <p:nvPr/>
        </p:nvSpPr>
        <p:spPr>
          <a:xfrm>
            <a:off x="7047729" y="1484249"/>
            <a:ext cx="5676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4"/>
          <p:cNvSpPr txBox="1"/>
          <p:nvPr/>
        </p:nvSpPr>
        <p:spPr>
          <a:xfrm>
            <a:off x="5272939" y="3147418"/>
            <a:ext cx="5676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4"/>
          <p:cNvSpPr txBox="1"/>
          <p:nvPr/>
        </p:nvSpPr>
        <p:spPr>
          <a:xfrm>
            <a:off x="7047729" y="3174058"/>
            <a:ext cx="5676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5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Table Style</a:t>
            </a:r>
            <a:endParaRPr/>
          </a:p>
        </p:txBody>
      </p:sp>
      <p:sp>
        <p:nvSpPr>
          <p:cNvPr id="591" name="Google Shape;591;p45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aphicFrame>
        <p:nvGraphicFramePr>
          <p:cNvPr id="592" name="Google Shape;592;p45"/>
          <p:cNvGraphicFramePr/>
          <p:nvPr/>
        </p:nvGraphicFramePr>
        <p:xfrm>
          <a:off x="565430" y="1410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{228AC3AE-2CF7-4666-8A11-B865BA551E2D}</a:tableStyleId>
              </a:tblPr>
              <a:tblGrid>
                <a:gridCol w="210950"/>
                <a:gridCol w="1450300"/>
                <a:gridCol w="210950"/>
              </a:tblGrid>
              <a:tr h="3750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Text  Here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  <a:tr h="10314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$25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graphicFrame>
        <p:nvGraphicFramePr>
          <p:cNvPr id="593" name="Google Shape;593;p45"/>
          <p:cNvGraphicFramePr/>
          <p:nvPr/>
        </p:nvGraphicFramePr>
        <p:xfrm>
          <a:off x="2605656" y="1410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{228AC3AE-2CF7-4666-8A11-B865BA551E2D}</a:tableStyleId>
              </a:tblPr>
              <a:tblGrid>
                <a:gridCol w="210950"/>
                <a:gridCol w="1450300"/>
                <a:gridCol w="210950"/>
              </a:tblGrid>
              <a:tr h="3750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Text  Here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  <a:tr h="10314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$35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graphicFrame>
        <p:nvGraphicFramePr>
          <p:cNvPr id="594" name="Google Shape;594;p45"/>
          <p:cNvGraphicFramePr/>
          <p:nvPr/>
        </p:nvGraphicFramePr>
        <p:xfrm>
          <a:off x="4645882" y="1410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{228AC3AE-2CF7-4666-8A11-B865BA551E2D}</a:tableStyleId>
              </a:tblPr>
              <a:tblGrid>
                <a:gridCol w="210950"/>
                <a:gridCol w="1450300"/>
                <a:gridCol w="210950"/>
              </a:tblGrid>
              <a:tr h="3750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Text  Here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  <a:tr h="10314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</a:t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graphicFrame>
        <p:nvGraphicFramePr>
          <p:cNvPr id="595" name="Google Shape;595;p45"/>
          <p:cNvGraphicFramePr/>
          <p:nvPr/>
        </p:nvGraphicFramePr>
        <p:xfrm>
          <a:off x="6686109" y="1410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{228AC3AE-2CF7-4666-8A11-B865BA551E2D}</a:tableStyleId>
              </a:tblPr>
              <a:tblGrid>
                <a:gridCol w="210950"/>
                <a:gridCol w="1450300"/>
                <a:gridCol w="210950"/>
              </a:tblGrid>
              <a:tr h="3750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Text  Here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  <a:tr h="10314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400" u="none" cap="none" strike="noStrik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$28</a:t>
                      </a:r>
                      <a:endParaRPr b="1" sz="1400" u="none" cap="none" strike="noStrik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Here</a:t>
                      </a:r>
                      <a:endParaRPr b="1" sz="4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3750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6"/>
          <p:cNvSpPr/>
          <p:nvPr/>
        </p:nvSpPr>
        <p:spPr>
          <a:xfrm>
            <a:off x="1321391" y="555526"/>
            <a:ext cx="284243" cy="26607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6"/>
          <p:cNvSpPr/>
          <p:nvPr/>
        </p:nvSpPr>
        <p:spPr>
          <a:xfrm rot="2700000">
            <a:off x="1355839" y="2784863"/>
            <a:ext cx="215347" cy="386076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6"/>
          <p:cNvSpPr/>
          <p:nvPr/>
        </p:nvSpPr>
        <p:spPr>
          <a:xfrm>
            <a:off x="1291081" y="1672044"/>
            <a:ext cx="344862" cy="347742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6"/>
          <p:cNvSpPr/>
          <p:nvPr/>
        </p:nvSpPr>
        <p:spPr>
          <a:xfrm>
            <a:off x="1315923" y="3936015"/>
            <a:ext cx="295178" cy="226737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6"/>
          <p:cNvSpPr txBox="1"/>
          <p:nvPr/>
        </p:nvSpPr>
        <p:spPr>
          <a:xfrm>
            <a:off x="731288" y="1108324"/>
            <a:ext cx="14644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6"/>
          <p:cNvSpPr txBox="1"/>
          <p:nvPr/>
        </p:nvSpPr>
        <p:spPr>
          <a:xfrm>
            <a:off x="731288" y="2306507"/>
            <a:ext cx="14644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46"/>
          <p:cNvSpPr txBox="1"/>
          <p:nvPr/>
        </p:nvSpPr>
        <p:spPr>
          <a:xfrm>
            <a:off x="731288" y="3372295"/>
            <a:ext cx="14644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6"/>
          <p:cNvSpPr txBox="1"/>
          <p:nvPr/>
        </p:nvSpPr>
        <p:spPr>
          <a:xfrm>
            <a:off x="731288" y="4449474"/>
            <a:ext cx="14644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6"/>
          <p:cNvSpPr txBox="1"/>
          <p:nvPr/>
        </p:nvSpPr>
        <p:spPr>
          <a:xfrm>
            <a:off x="6372200" y="1319493"/>
            <a:ext cx="2520280" cy="972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Portfolio 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 b="1"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46"/>
          <p:cNvSpPr txBox="1"/>
          <p:nvPr/>
        </p:nvSpPr>
        <p:spPr>
          <a:xfrm>
            <a:off x="6372200" y="2275101"/>
            <a:ext cx="2520280" cy="2492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  <a:endParaRPr/>
          </a:p>
        </p:txBody>
      </p:sp>
      <p:sp>
        <p:nvSpPr>
          <p:cNvPr id="610" name="Google Shape;610;p46"/>
          <p:cNvSpPr/>
          <p:nvPr>
            <p:ph idx="2" type="pic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Worldmap Style</a:t>
            </a:r>
            <a:endParaRPr/>
          </a:p>
        </p:txBody>
      </p:sp>
      <p:sp>
        <p:nvSpPr>
          <p:cNvPr id="617" name="Google Shape;617;p47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618" name="Google Shape;618;p47"/>
          <p:cNvSpPr/>
          <p:nvPr/>
        </p:nvSpPr>
        <p:spPr>
          <a:xfrm>
            <a:off x="5292080" y="3280952"/>
            <a:ext cx="3131920" cy="1442912"/>
          </a:xfrm>
          <a:prstGeom prst="rect">
            <a:avLst/>
          </a:prstGeom>
          <a:noFill/>
          <a:ln cap="flat" cmpd="sng" w="317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47"/>
          <p:cNvSpPr txBox="1"/>
          <p:nvPr/>
        </p:nvSpPr>
        <p:spPr>
          <a:xfrm>
            <a:off x="5570207" y="3832131"/>
            <a:ext cx="25756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47"/>
          <p:cNvSpPr/>
          <p:nvPr/>
        </p:nvSpPr>
        <p:spPr>
          <a:xfrm>
            <a:off x="6648740" y="3514332"/>
            <a:ext cx="363447" cy="279176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1" name="Google Shape;621;p47"/>
          <p:cNvGrpSpPr/>
          <p:nvPr/>
        </p:nvGrpSpPr>
        <p:grpSpPr>
          <a:xfrm>
            <a:off x="489828" y="1094819"/>
            <a:ext cx="4442212" cy="3637171"/>
            <a:chOff x="2217738" y="944563"/>
            <a:chExt cx="8032750" cy="6577013"/>
          </a:xfrm>
        </p:grpSpPr>
        <p:sp>
          <p:nvSpPr>
            <p:cNvPr id="622" name="Google Shape;622;p47"/>
            <p:cNvSpPr/>
            <p:nvPr/>
          </p:nvSpPr>
          <p:spPr>
            <a:xfrm>
              <a:off x="2217738" y="2614613"/>
              <a:ext cx="8032750" cy="4906963"/>
            </a:xfrm>
            <a:custGeom>
              <a:rect b="b" l="l" r="r" t="t"/>
              <a:pathLst>
                <a:path extrusionOk="0" h="3091" w="5060">
                  <a:moveTo>
                    <a:pt x="3317" y="2666"/>
                  </a:moveTo>
                  <a:lnTo>
                    <a:pt x="3333" y="2668"/>
                  </a:lnTo>
                  <a:lnTo>
                    <a:pt x="3337" y="2677"/>
                  </a:lnTo>
                  <a:lnTo>
                    <a:pt x="3346" y="2677"/>
                  </a:lnTo>
                  <a:lnTo>
                    <a:pt x="3346" y="2682"/>
                  </a:lnTo>
                  <a:lnTo>
                    <a:pt x="3348" y="2686"/>
                  </a:lnTo>
                  <a:lnTo>
                    <a:pt x="3348" y="2691"/>
                  </a:lnTo>
                  <a:lnTo>
                    <a:pt x="3349" y="2697"/>
                  </a:lnTo>
                  <a:lnTo>
                    <a:pt x="3349" y="2704"/>
                  </a:lnTo>
                  <a:lnTo>
                    <a:pt x="3346" y="2704"/>
                  </a:lnTo>
                  <a:lnTo>
                    <a:pt x="3346" y="2708"/>
                  </a:lnTo>
                  <a:lnTo>
                    <a:pt x="3304" y="2711"/>
                  </a:lnTo>
                  <a:lnTo>
                    <a:pt x="3257" y="2713"/>
                  </a:lnTo>
                  <a:lnTo>
                    <a:pt x="3257" y="2691"/>
                  </a:lnTo>
                  <a:lnTo>
                    <a:pt x="3268" y="2686"/>
                  </a:lnTo>
                  <a:lnTo>
                    <a:pt x="3282" y="2678"/>
                  </a:lnTo>
                  <a:lnTo>
                    <a:pt x="3298" y="2669"/>
                  </a:lnTo>
                  <a:lnTo>
                    <a:pt x="3317" y="2666"/>
                  </a:lnTo>
                  <a:close/>
                  <a:moveTo>
                    <a:pt x="349" y="2217"/>
                  </a:moveTo>
                  <a:lnTo>
                    <a:pt x="355" y="2237"/>
                  </a:lnTo>
                  <a:lnTo>
                    <a:pt x="358" y="2258"/>
                  </a:lnTo>
                  <a:lnTo>
                    <a:pt x="366" y="2280"/>
                  </a:lnTo>
                  <a:lnTo>
                    <a:pt x="369" y="2280"/>
                  </a:lnTo>
                  <a:lnTo>
                    <a:pt x="369" y="2297"/>
                  </a:lnTo>
                  <a:lnTo>
                    <a:pt x="373" y="2297"/>
                  </a:lnTo>
                  <a:lnTo>
                    <a:pt x="373" y="2233"/>
                  </a:lnTo>
                  <a:lnTo>
                    <a:pt x="349" y="2217"/>
                  </a:lnTo>
                  <a:close/>
                  <a:moveTo>
                    <a:pt x="4029" y="2160"/>
                  </a:moveTo>
                  <a:lnTo>
                    <a:pt x="4029" y="2173"/>
                  </a:lnTo>
                  <a:lnTo>
                    <a:pt x="4033" y="2173"/>
                  </a:lnTo>
                  <a:lnTo>
                    <a:pt x="4033" y="2160"/>
                  </a:lnTo>
                  <a:lnTo>
                    <a:pt x="4029" y="2160"/>
                  </a:lnTo>
                  <a:close/>
                  <a:moveTo>
                    <a:pt x="273" y="2137"/>
                  </a:moveTo>
                  <a:lnTo>
                    <a:pt x="273" y="2140"/>
                  </a:lnTo>
                  <a:lnTo>
                    <a:pt x="277" y="2140"/>
                  </a:lnTo>
                  <a:lnTo>
                    <a:pt x="277" y="2144"/>
                  </a:lnTo>
                  <a:lnTo>
                    <a:pt x="282" y="2148"/>
                  </a:lnTo>
                  <a:lnTo>
                    <a:pt x="286" y="2149"/>
                  </a:lnTo>
                  <a:lnTo>
                    <a:pt x="289" y="2151"/>
                  </a:lnTo>
                  <a:lnTo>
                    <a:pt x="295" y="2155"/>
                  </a:lnTo>
                  <a:lnTo>
                    <a:pt x="300" y="2157"/>
                  </a:lnTo>
                  <a:lnTo>
                    <a:pt x="300" y="2144"/>
                  </a:lnTo>
                  <a:lnTo>
                    <a:pt x="297" y="2144"/>
                  </a:lnTo>
                  <a:lnTo>
                    <a:pt x="293" y="2140"/>
                  </a:lnTo>
                  <a:lnTo>
                    <a:pt x="288" y="2138"/>
                  </a:lnTo>
                  <a:lnTo>
                    <a:pt x="282" y="2137"/>
                  </a:lnTo>
                  <a:lnTo>
                    <a:pt x="273" y="2137"/>
                  </a:lnTo>
                  <a:close/>
                  <a:moveTo>
                    <a:pt x="4549" y="1931"/>
                  </a:moveTo>
                  <a:lnTo>
                    <a:pt x="4573" y="1931"/>
                  </a:lnTo>
                  <a:lnTo>
                    <a:pt x="4577" y="1988"/>
                  </a:lnTo>
                  <a:lnTo>
                    <a:pt x="4542" y="1995"/>
                  </a:lnTo>
                  <a:lnTo>
                    <a:pt x="4509" y="2004"/>
                  </a:lnTo>
                  <a:lnTo>
                    <a:pt x="4489" y="2004"/>
                  </a:lnTo>
                  <a:lnTo>
                    <a:pt x="4478" y="2008"/>
                  </a:lnTo>
                  <a:lnTo>
                    <a:pt x="4464" y="2013"/>
                  </a:lnTo>
                  <a:lnTo>
                    <a:pt x="4449" y="2013"/>
                  </a:lnTo>
                  <a:lnTo>
                    <a:pt x="4449" y="2008"/>
                  </a:lnTo>
                  <a:lnTo>
                    <a:pt x="4429" y="2004"/>
                  </a:lnTo>
                  <a:lnTo>
                    <a:pt x="4426" y="1964"/>
                  </a:lnTo>
                  <a:lnTo>
                    <a:pt x="4449" y="1964"/>
                  </a:lnTo>
                  <a:lnTo>
                    <a:pt x="4449" y="1971"/>
                  </a:lnTo>
                  <a:lnTo>
                    <a:pt x="4455" y="1975"/>
                  </a:lnTo>
                  <a:lnTo>
                    <a:pt x="4460" y="1978"/>
                  </a:lnTo>
                  <a:lnTo>
                    <a:pt x="4466" y="1982"/>
                  </a:lnTo>
                  <a:lnTo>
                    <a:pt x="4469" y="1988"/>
                  </a:lnTo>
                  <a:lnTo>
                    <a:pt x="4480" y="1980"/>
                  </a:lnTo>
                  <a:lnTo>
                    <a:pt x="4480" y="1977"/>
                  </a:lnTo>
                  <a:lnTo>
                    <a:pt x="4497" y="1971"/>
                  </a:lnTo>
                  <a:lnTo>
                    <a:pt x="4500" y="1964"/>
                  </a:lnTo>
                  <a:lnTo>
                    <a:pt x="4513" y="1964"/>
                  </a:lnTo>
                  <a:lnTo>
                    <a:pt x="4513" y="1960"/>
                  </a:lnTo>
                  <a:lnTo>
                    <a:pt x="4520" y="1960"/>
                  </a:lnTo>
                  <a:lnTo>
                    <a:pt x="4526" y="1953"/>
                  </a:lnTo>
                  <a:lnTo>
                    <a:pt x="4531" y="1949"/>
                  </a:lnTo>
                  <a:lnTo>
                    <a:pt x="4535" y="1948"/>
                  </a:lnTo>
                  <a:lnTo>
                    <a:pt x="4538" y="1948"/>
                  </a:lnTo>
                  <a:lnTo>
                    <a:pt x="4542" y="1946"/>
                  </a:lnTo>
                  <a:lnTo>
                    <a:pt x="4544" y="1944"/>
                  </a:lnTo>
                  <a:lnTo>
                    <a:pt x="4548" y="1938"/>
                  </a:lnTo>
                  <a:lnTo>
                    <a:pt x="4549" y="1931"/>
                  </a:lnTo>
                  <a:close/>
                  <a:moveTo>
                    <a:pt x="4420" y="1668"/>
                  </a:moveTo>
                  <a:lnTo>
                    <a:pt x="4420" y="1688"/>
                  </a:lnTo>
                  <a:lnTo>
                    <a:pt x="4417" y="1700"/>
                  </a:lnTo>
                  <a:lnTo>
                    <a:pt x="4409" y="1708"/>
                  </a:lnTo>
                  <a:lnTo>
                    <a:pt x="4398" y="1715"/>
                  </a:lnTo>
                  <a:lnTo>
                    <a:pt x="4386" y="1720"/>
                  </a:lnTo>
                  <a:lnTo>
                    <a:pt x="4373" y="1720"/>
                  </a:lnTo>
                  <a:lnTo>
                    <a:pt x="4373" y="1724"/>
                  </a:lnTo>
                  <a:lnTo>
                    <a:pt x="4360" y="1724"/>
                  </a:lnTo>
                  <a:lnTo>
                    <a:pt x="4360" y="1728"/>
                  </a:lnTo>
                  <a:lnTo>
                    <a:pt x="4349" y="1728"/>
                  </a:lnTo>
                  <a:lnTo>
                    <a:pt x="4349" y="1733"/>
                  </a:lnTo>
                  <a:lnTo>
                    <a:pt x="4340" y="1733"/>
                  </a:lnTo>
                  <a:lnTo>
                    <a:pt x="4340" y="1737"/>
                  </a:lnTo>
                  <a:lnTo>
                    <a:pt x="4280" y="1733"/>
                  </a:lnTo>
                  <a:lnTo>
                    <a:pt x="4280" y="1728"/>
                  </a:lnTo>
                  <a:lnTo>
                    <a:pt x="4240" y="1733"/>
                  </a:lnTo>
                  <a:lnTo>
                    <a:pt x="4240" y="1708"/>
                  </a:lnTo>
                  <a:lnTo>
                    <a:pt x="4253" y="1700"/>
                  </a:lnTo>
                  <a:lnTo>
                    <a:pt x="4253" y="1697"/>
                  </a:lnTo>
                  <a:lnTo>
                    <a:pt x="4289" y="1688"/>
                  </a:lnTo>
                  <a:lnTo>
                    <a:pt x="4289" y="1684"/>
                  </a:lnTo>
                  <a:lnTo>
                    <a:pt x="4297" y="1684"/>
                  </a:lnTo>
                  <a:lnTo>
                    <a:pt x="4300" y="1677"/>
                  </a:lnTo>
                  <a:lnTo>
                    <a:pt x="4317" y="1677"/>
                  </a:lnTo>
                  <a:lnTo>
                    <a:pt x="4348" y="1669"/>
                  </a:lnTo>
                  <a:lnTo>
                    <a:pt x="4384" y="1668"/>
                  </a:lnTo>
                  <a:lnTo>
                    <a:pt x="4420" y="1668"/>
                  </a:lnTo>
                  <a:close/>
                  <a:moveTo>
                    <a:pt x="37" y="1631"/>
                  </a:moveTo>
                  <a:lnTo>
                    <a:pt x="66" y="1631"/>
                  </a:lnTo>
                  <a:lnTo>
                    <a:pt x="69" y="1640"/>
                  </a:lnTo>
                  <a:lnTo>
                    <a:pt x="80" y="1640"/>
                  </a:lnTo>
                  <a:lnTo>
                    <a:pt x="80" y="1648"/>
                  </a:lnTo>
                  <a:lnTo>
                    <a:pt x="89" y="1648"/>
                  </a:lnTo>
                  <a:lnTo>
                    <a:pt x="91" y="1655"/>
                  </a:lnTo>
                  <a:lnTo>
                    <a:pt x="95" y="1660"/>
                  </a:lnTo>
                  <a:lnTo>
                    <a:pt x="98" y="1666"/>
                  </a:lnTo>
                  <a:lnTo>
                    <a:pt x="100" y="1673"/>
                  </a:lnTo>
                  <a:lnTo>
                    <a:pt x="129" y="1673"/>
                  </a:lnTo>
                  <a:lnTo>
                    <a:pt x="129" y="1677"/>
                  </a:lnTo>
                  <a:lnTo>
                    <a:pt x="133" y="1677"/>
                  </a:lnTo>
                  <a:lnTo>
                    <a:pt x="133" y="1708"/>
                  </a:lnTo>
                  <a:lnTo>
                    <a:pt x="129" y="1708"/>
                  </a:lnTo>
                  <a:lnTo>
                    <a:pt x="129" y="1717"/>
                  </a:lnTo>
                  <a:lnTo>
                    <a:pt x="120" y="1720"/>
                  </a:lnTo>
                  <a:lnTo>
                    <a:pt x="120" y="1728"/>
                  </a:lnTo>
                  <a:lnTo>
                    <a:pt x="117" y="1728"/>
                  </a:lnTo>
                  <a:lnTo>
                    <a:pt x="117" y="1737"/>
                  </a:lnTo>
                  <a:lnTo>
                    <a:pt x="93" y="1757"/>
                  </a:lnTo>
                  <a:lnTo>
                    <a:pt x="93" y="1764"/>
                  </a:lnTo>
                  <a:lnTo>
                    <a:pt x="89" y="1764"/>
                  </a:lnTo>
                  <a:lnTo>
                    <a:pt x="89" y="1804"/>
                  </a:lnTo>
                  <a:lnTo>
                    <a:pt x="86" y="1804"/>
                  </a:lnTo>
                  <a:lnTo>
                    <a:pt x="86" y="1813"/>
                  </a:lnTo>
                  <a:lnTo>
                    <a:pt x="69" y="1824"/>
                  </a:lnTo>
                  <a:lnTo>
                    <a:pt x="73" y="1897"/>
                  </a:lnTo>
                  <a:lnTo>
                    <a:pt x="37" y="1897"/>
                  </a:lnTo>
                  <a:lnTo>
                    <a:pt x="33" y="1884"/>
                  </a:lnTo>
                  <a:lnTo>
                    <a:pt x="29" y="1884"/>
                  </a:lnTo>
                  <a:lnTo>
                    <a:pt x="29" y="1877"/>
                  </a:lnTo>
                  <a:lnTo>
                    <a:pt x="26" y="1877"/>
                  </a:lnTo>
                  <a:lnTo>
                    <a:pt x="26" y="1860"/>
                  </a:lnTo>
                  <a:lnTo>
                    <a:pt x="20" y="1860"/>
                  </a:lnTo>
                  <a:lnTo>
                    <a:pt x="20" y="1848"/>
                  </a:lnTo>
                  <a:lnTo>
                    <a:pt x="17" y="1848"/>
                  </a:lnTo>
                  <a:lnTo>
                    <a:pt x="17" y="1828"/>
                  </a:lnTo>
                  <a:lnTo>
                    <a:pt x="13" y="1828"/>
                  </a:lnTo>
                  <a:lnTo>
                    <a:pt x="13" y="1777"/>
                  </a:lnTo>
                  <a:lnTo>
                    <a:pt x="17" y="1777"/>
                  </a:lnTo>
                  <a:lnTo>
                    <a:pt x="20" y="1708"/>
                  </a:lnTo>
                  <a:lnTo>
                    <a:pt x="17" y="1708"/>
                  </a:lnTo>
                  <a:lnTo>
                    <a:pt x="17" y="1688"/>
                  </a:lnTo>
                  <a:lnTo>
                    <a:pt x="20" y="1669"/>
                  </a:lnTo>
                  <a:lnTo>
                    <a:pt x="26" y="1657"/>
                  </a:lnTo>
                  <a:lnTo>
                    <a:pt x="26" y="1640"/>
                  </a:lnTo>
                  <a:lnTo>
                    <a:pt x="37" y="1637"/>
                  </a:lnTo>
                  <a:lnTo>
                    <a:pt x="37" y="1631"/>
                  </a:lnTo>
                  <a:close/>
                  <a:moveTo>
                    <a:pt x="4260" y="1148"/>
                  </a:moveTo>
                  <a:lnTo>
                    <a:pt x="4260" y="1151"/>
                  </a:lnTo>
                  <a:lnTo>
                    <a:pt x="4253" y="1164"/>
                  </a:lnTo>
                  <a:lnTo>
                    <a:pt x="4246" y="1177"/>
                  </a:lnTo>
                  <a:lnTo>
                    <a:pt x="4240" y="1193"/>
                  </a:lnTo>
                  <a:lnTo>
                    <a:pt x="4237" y="1193"/>
                  </a:lnTo>
                  <a:lnTo>
                    <a:pt x="4237" y="1220"/>
                  </a:lnTo>
                  <a:lnTo>
                    <a:pt x="4229" y="1224"/>
                  </a:lnTo>
                  <a:lnTo>
                    <a:pt x="4226" y="1260"/>
                  </a:lnTo>
                  <a:lnTo>
                    <a:pt x="4237" y="1257"/>
                  </a:lnTo>
                  <a:lnTo>
                    <a:pt x="4266" y="1148"/>
                  </a:lnTo>
                  <a:lnTo>
                    <a:pt x="4260" y="1148"/>
                  </a:lnTo>
                  <a:close/>
                  <a:moveTo>
                    <a:pt x="2229" y="1028"/>
                  </a:moveTo>
                  <a:lnTo>
                    <a:pt x="2231" y="1029"/>
                  </a:lnTo>
                  <a:lnTo>
                    <a:pt x="2231" y="1031"/>
                  </a:lnTo>
                  <a:lnTo>
                    <a:pt x="2231" y="1031"/>
                  </a:lnTo>
                  <a:lnTo>
                    <a:pt x="2233" y="1031"/>
                  </a:lnTo>
                  <a:lnTo>
                    <a:pt x="2235" y="1031"/>
                  </a:lnTo>
                  <a:lnTo>
                    <a:pt x="2237" y="1033"/>
                  </a:lnTo>
                  <a:lnTo>
                    <a:pt x="2235" y="1031"/>
                  </a:lnTo>
                  <a:lnTo>
                    <a:pt x="2235" y="1029"/>
                  </a:lnTo>
                  <a:lnTo>
                    <a:pt x="2235" y="1029"/>
                  </a:lnTo>
                  <a:lnTo>
                    <a:pt x="2233" y="1029"/>
                  </a:lnTo>
                  <a:lnTo>
                    <a:pt x="2231" y="1029"/>
                  </a:lnTo>
                  <a:lnTo>
                    <a:pt x="2229" y="1028"/>
                  </a:lnTo>
                  <a:close/>
                  <a:moveTo>
                    <a:pt x="2886" y="1017"/>
                  </a:moveTo>
                  <a:lnTo>
                    <a:pt x="2886" y="1020"/>
                  </a:lnTo>
                  <a:lnTo>
                    <a:pt x="2889" y="1020"/>
                  </a:lnTo>
                  <a:lnTo>
                    <a:pt x="2891" y="1058"/>
                  </a:lnTo>
                  <a:lnTo>
                    <a:pt x="2893" y="1100"/>
                  </a:lnTo>
                  <a:lnTo>
                    <a:pt x="2886" y="1100"/>
                  </a:lnTo>
                  <a:lnTo>
                    <a:pt x="2880" y="1098"/>
                  </a:lnTo>
                  <a:lnTo>
                    <a:pt x="2875" y="1098"/>
                  </a:lnTo>
                  <a:lnTo>
                    <a:pt x="2871" y="1097"/>
                  </a:lnTo>
                  <a:lnTo>
                    <a:pt x="2866" y="1097"/>
                  </a:lnTo>
                  <a:lnTo>
                    <a:pt x="2858" y="1073"/>
                  </a:lnTo>
                  <a:lnTo>
                    <a:pt x="2855" y="1049"/>
                  </a:lnTo>
                  <a:lnTo>
                    <a:pt x="2853" y="1020"/>
                  </a:lnTo>
                  <a:lnTo>
                    <a:pt x="2868" y="1017"/>
                  </a:lnTo>
                  <a:lnTo>
                    <a:pt x="2886" y="1017"/>
                  </a:lnTo>
                  <a:close/>
                  <a:moveTo>
                    <a:pt x="2720" y="1004"/>
                  </a:moveTo>
                  <a:lnTo>
                    <a:pt x="2749" y="1004"/>
                  </a:lnTo>
                  <a:lnTo>
                    <a:pt x="2753" y="1037"/>
                  </a:lnTo>
                  <a:lnTo>
                    <a:pt x="2749" y="1037"/>
                  </a:lnTo>
                  <a:lnTo>
                    <a:pt x="2749" y="1044"/>
                  </a:lnTo>
                  <a:lnTo>
                    <a:pt x="2746" y="1044"/>
                  </a:lnTo>
                  <a:lnTo>
                    <a:pt x="2746" y="1057"/>
                  </a:lnTo>
                  <a:lnTo>
                    <a:pt x="2740" y="1057"/>
                  </a:lnTo>
                  <a:lnTo>
                    <a:pt x="2740" y="1064"/>
                  </a:lnTo>
                  <a:lnTo>
                    <a:pt x="2737" y="1064"/>
                  </a:lnTo>
                  <a:lnTo>
                    <a:pt x="2737" y="1080"/>
                  </a:lnTo>
                  <a:lnTo>
                    <a:pt x="2726" y="1088"/>
                  </a:lnTo>
                  <a:lnTo>
                    <a:pt x="2726" y="1097"/>
                  </a:lnTo>
                  <a:lnTo>
                    <a:pt x="2720" y="1097"/>
                  </a:lnTo>
                  <a:lnTo>
                    <a:pt x="2717" y="1104"/>
                  </a:lnTo>
                  <a:lnTo>
                    <a:pt x="2697" y="1104"/>
                  </a:lnTo>
                  <a:lnTo>
                    <a:pt x="2697" y="1033"/>
                  </a:lnTo>
                  <a:lnTo>
                    <a:pt x="2700" y="1033"/>
                  </a:lnTo>
                  <a:lnTo>
                    <a:pt x="2706" y="1026"/>
                  </a:lnTo>
                  <a:lnTo>
                    <a:pt x="2709" y="1020"/>
                  </a:lnTo>
                  <a:lnTo>
                    <a:pt x="2715" y="1017"/>
                  </a:lnTo>
                  <a:lnTo>
                    <a:pt x="2718" y="1011"/>
                  </a:lnTo>
                  <a:lnTo>
                    <a:pt x="2720" y="1004"/>
                  </a:lnTo>
                  <a:close/>
                  <a:moveTo>
                    <a:pt x="2889" y="884"/>
                  </a:moveTo>
                  <a:lnTo>
                    <a:pt x="2920" y="884"/>
                  </a:lnTo>
                  <a:lnTo>
                    <a:pt x="2924" y="898"/>
                  </a:lnTo>
                  <a:lnTo>
                    <a:pt x="2926" y="917"/>
                  </a:lnTo>
                  <a:lnTo>
                    <a:pt x="2906" y="915"/>
                  </a:lnTo>
                  <a:lnTo>
                    <a:pt x="2889" y="913"/>
                  </a:lnTo>
                  <a:lnTo>
                    <a:pt x="2889" y="884"/>
                  </a:lnTo>
                  <a:close/>
                  <a:moveTo>
                    <a:pt x="2349" y="813"/>
                  </a:moveTo>
                  <a:lnTo>
                    <a:pt x="2349" y="820"/>
                  </a:lnTo>
                  <a:lnTo>
                    <a:pt x="2360" y="826"/>
                  </a:lnTo>
                  <a:lnTo>
                    <a:pt x="2371" y="835"/>
                  </a:lnTo>
                  <a:lnTo>
                    <a:pt x="2380" y="842"/>
                  </a:lnTo>
                  <a:lnTo>
                    <a:pt x="2393" y="848"/>
                  </a:lnTo>
                  <a:lnTo>
                    <a:pt x="2393" y="844"/>
                  </a:lnTo>
                  <a:lnTo>
                    <a:pt x="2413" y="844"/>
                  </a:lnTo>
                  <a:lnTo>
                    <a:pt x="2413" y="840"/>
                  </a:lnTo>
                  <a:lnTo>
                    <a:pt x="2417" y="840"/>
                  </a:lnTo>
                  <a:lnTo>
                    <a:pt x="2417" y="837"/>
                  </a:lnTo>
                  <a:lnTo>
                    <a:pt x="2398" y="833"/>
                  </a:lnTo>
                  <a:lnTo>
                    <a:pt x="2382" y="826"/>
                  </a:lnTo>
                  <a:lnTo>
                    <a:pt x="2366" y="818"/>
                  </a:lnTo>
                  <a:lnTo>
                    <a:pt x="2349" y="813"/>
                  </a:lnTo>
                  <a:close/>
                  <a:moveTo>
                    <a:pt x="2533" y="773"/>
                  </a:moveTo>
                  <a:lnTo>
                    <a:pt x="2553" y="800"/>
                  </a:lnTo>
                  <a:lnTo>
                    <a:pt x="2557" y="800"/>
                  </a:lnTo>
                  <a:lnTo>
                    <a:pt x="2557" y="797"/>
                  </a:lnTo>
                  <a:lnTo>
                    <a:pt x="2580" y="797"/>
                  </a:lnTo>
                  <a:lnTo>
                    <a:pt x="2580" y="800"/>
                  </a:lnTo>
                  <a:lnTo>
                    <a:pt x="2589" y="800"/>
                  </a:lnTo>
                  <a:lnTo>
                    <a:pt x="2597" y="813"/>
                  </a:lnTo>
                  <a:lnTo>
                    <a:pt x="2626" y="813"/>
                  </a:lnTo>
                  <a:lnTo>
                    <a:pt x="2626" y="817"/>
                  </a:lnTo>
                  <a:lnTo>
                    <a:pt x="2633" y="817"/>
                  </a:lnTo>
                  <a:lnTo>
                    <a:pt x="2633" y="820"/>
                  </a:lnTo>
                  <a:lnTo>
                    <a:pt x="2646" y="820"/>
                  </a:lnTo>
                  <a:lnTo>
                    <a:pt x="2646" y="824"/>
                  </a:lnTo>
                  <a:lnTo>
                    <a:pt x="2693" y="833"/>
                  </a:lnTo>
                  <a:lnTo>
                    <a:pt x="2713" y="857"/>
                  </a:lnTo>
                  <a:lnTo>
                    <a:pt x="2717" y="857"/>
                  </a:lnTo>
                  <a:lnTo>
                    <a:pt x="2718" y="860"/>
                  </a:lnTo>
                  <a:lnTo>
                    <a:pt x="2720" y="866"/>
                  </a:lnTo>
                  <a:lnTo>
                    <a:pt x="2720" y="869"/>
                  </a:lnTo>
                  <a:lnTo>
                    <a:pt x="2718" y="871"/>
                  </a:lnTo>
                  <a:lnTo>
                    <a:pt x="2718" y="873"/>
                  </a:lnTo>
                  <a:lnTo>
                    <a:pt x="2720" y="877"/>
                  </a:lnTo>
                  <a:lnTo>
                    <a:pt x="2724" y="877"/>
                  </a:lnTo>
                  <a:lnTo>
                    <a:pt x="2729" y="878"/>
                  </a:lnTo>
                  <a:lnTo>
                    <a:pt x="2737" y="880"/>
                  </a:lnTo>
                  <a:lnTo>
                    <a:pt x="2746" y="873"/>
                  </a:lnTo>
                  <a:lnTo>
                    <a:pt x="2757" y="871"/>
                  </a:lnTo>
                  <a:lnTo>
                    <a:pt x="2769" y="873"/>
                  </a:lnTo>
                  <a:lnTo>
                    <a:pt x="2780" y="877"/>
                  </a:lnTo>
                  <a:lnTo>
                    <a:pt x="2786" y="888"/>
                  </a:lnTo>
                  <a:lnTo>
                    <a:pt x="2789" y="888"/>
                  </a:lnTo>
                  <a:lnTo>
                    <a:pt x="2789" y="917"/>
                  </a:lnTo>
                  <a:lnTo>
                    <a:pt x="2786" y="917"/>
                  </a:lnTo>
                  <a:lnTo>
                    <a:pt x="2782" y="924"/>
                  </a:lnTo>
                  <a:lnTo>
                    <a:pt x="2780" y="929"/>
                  </a:lnTo>
                  <a:lnTo>
                    <a:pt x="2777" y="935"/>
                  </a:lnTo>
                  <a:lnTo>
                    <a:pt x="2773" y="940"/>
                  </a:lnTo>
                  <a:lnTo>
                    <a:pt x="2706" y="940"/>
                  </a:lnTo>
                  <a:lnTo>
                    <a:pt x="2704" y="933"/>
                  </a:lnTo>
                  <a:lnTo>
                    <a:pt x="2702" y="928"/>
                  </a:lnTo>
                  <a:lnTo>
                    <a:pt x="2698" y="924"/>
                  </a:lnTo>
                  <a:lnTo>
                    <a:pt x="2695" y="922"/>
                  </a:lnTo>
                  <a:lnTo>
                    <a:pt x="2689" y="920"/>
                  </a:lnTo>
                  <a:lnTo>
                    <a:pt x="2680" y="920"/>
                  </a:lnTo>
                  <a:lnTo>
                    <a:pt x="2680" y="917"/>
                  </a:lnTo>
                  <a:lnTo>
                    <a:pt x="2666" y="917"/>
                  </a:lnTo>
                  <a:lnTo>
                    <a:pt x="2666" y="908"/>
                  </a:lnTo>
                  <a:lnTo>
                    <a:pt x="2657" y="913"/>
                  </a:lnTo>
                  <a:lnTo>
                    <a:pt x="2655" y="924"/>
                  </a:lnTo>
                  <a:lnTo>
                    <a:pt x="2655" y="938"/>
                  </a:lnTo>
                  <a:lnTo>
                    <a:pt x="2653" y="951"/>
                  </a:lnTo>
                  <a:lnTo>
                    <a:pt x="2649" y="951"/>
                  </a:lnTo>
                  <a:lnTo>
                    <a:pt x="2649" y="960"/>
                  </a:lnTo>
                  <a:lnTo>
                    <a:pt x="2646" y="960"/>
                  </a:lnTo>
                  <a:lnTo>
                    <a:pt x="2646" y="973"/>
                  </a:lnTo>
                  <a:lnTo>
                    <a:pt x="2637" y="977"/>
                  </a:lnTo>
                  <a:lnTo>
                    <a:pt x="2637" y="988"/>
                  </a:lnTo>
                  <a:lnTo>
                    <a:pt x="2633" y="988"/>
                  </a:lnTo>
                  <a:lnTo>
                    <a:pt x="2629" y="1004"/>
                  </a:lnTo>
                  <a:lnTo>
                    <a:pt x="2626" y="1004"/>
                  </a:lnTo>
                  <a:lnTo>
                    <a:pt x="2626" y="1017"/>
                  </a:lnTo>
                  <a:lnTo>
                    <a:pt x="2613" y="1020"/>
                  </a:lnTo>
                  <a:lnTo>
                    <a:pt x="2609" y="1028"/>
                  </a:lnTo>
                  <a:lnTo>
                    <a:pt x="2586" y="1028"/>
                  </a:lnTo>
                  <a:lnTo>
                    <a:pt x="2580" y="1017"/>
                  </a:lnTo>
                  <a:lnTo>
                    <a:pt x="2577" y="1008"/>
                  </a:lnTo>
                  <a:lnTo>
                    <a:pt x="2571" y="995"/>
                  </a:lnTo>
                  <a:lnTo>
                    <a:pt x="2569" y="984"/>
                  </a:lnTo>
                  <a:lnTo>
                    <a:pt x="2557" y="989"/>
                  </a:lnTo>
                  <a:lnTo>
                    <a:pt x="2546" y="995"/>
                  </a:lnTo>
                  <a:lnTo>
                    <a:pt x="2537" y="1000"/>
                  </a:lnTo>
                  <a:lnTo>
                    <a:pt x="2524" y="1006"/>
                  </a:lnTo>
                  <a:lnTo>
                    <a:pt x="2506" y="1008"/>
                  </a:lnTo>
                  <a:lnTo>
                    <a:pt x="2509" y="964"/>
                  </a:lnTo>
                  <a:lnTo>
                    <a:pt x="2520" y="957"/>
                  </a:lnTo>
                  <a:lnTo>
                    <a:pt x="2520" y="948"/>
                  </a:lnTo>
                  <a:lnTo>
                    <a:pt x="2526" y="948"/>
                  </a:lnTo>
                  <a:lnTo>
                    <a:pt x="2520" y="928"/>
                  </a:lnTo>
                  <a:lnTo>
                    <a:pt x="2517" y="928"/>
                  </a:lnTo>
                  <a:lnTo>
                    <a:pt x="2517" y="900"/>
                  </a:lnTo>
                  <a:lnTo>
                    <a:pt x="2513" y="900"/>
                  </a:lnTo>
                  <a:lnTo>
                    <a:pt x="2513" y="880"/>
                  </a:lnTo>
                  <a:lnTo>
                    <a:pt x="2509" y="880"/>
                  </a:lnTo>
                  <a:lnTo>
                    <a:pt x="2509" y="860"/>
                  </a:lnTo>
                  <a:lnTo>
                    <a:pt x="2506" y="860"/>
                  </a:lnTo>
                  <a:lnTo>
                    <a:pt x="2506" y="837"/>
                  </a:lnTo>
                  <a:lnTo>
                    <a:pt x="2500" y="837"/>
                  </a:lnTo>
                  <a:lnTo>
                    <a:pt x="2506" y="777"/>
                  </a:lnTo>
                  <a:lnTo>
                    <a:pt x="2511" y="775"/>
                  </a:lnTo>
                  <a:lnTo>
                    <a:pt x="2515" y="775"/>
                  </a:lnTo>
                  <a:lnTo>
                    <a:pt x="2520" y="773"/>
                  </a:lnTo>
                  <a:lnTo>
                    <a:pt x="2526" y="773"/>
                  </a:lnTo>
                  <a:lnTo>
                    <a:pt x="2533" y="773"/>
                  </a:lnTo>
                  <a:close/>
                  <a:moveTo>
                    <a:pt x="3533" y="748"/>
                  </a:moveTo>
                  <a:lnTo>
                    <a:pt x="3535" y="762"/>
                  </a:lnTo>
                  <a:lnTo>
                    <a:pt x="3537" y="780"/>
                  </a:lnTo>
                  <a:lnTo>
                    <a:pt x="3529" y="782"/>
                  </a:lnTo>
                  <a:lnTo>
                    <a:pt x="3520" y="784"/>
                  </a:lnTo>
                  <a:lnTo>
                    <a:pt x="3509" y="784"/>
                  </a:lnTo>
                  <a:lnTo>
                    <a:pt x="3506" y="769"/>
                  </a:lnTo>
                  <a:lnTo>
                    <a:pt x="3506" y="753"/>
                  </a:lnTo>
                  <a:lnTo>
                    <a:pt x="3511" y="751"/>
                  </a:lnTo>
                  <a:lnTo>
                    <a:pt x="3515" y="749"/>
                  </a:lnTo>
                  <a:lnTo>
                    <a:pt x="3520" y="749"/>
                  </a:lnTo>
                  <a:lnTo>
                    <a:pt x="3526" y="749"/>
                  </a:lnTo>
                  <a:lnTo>
                    <a:pt x="3533" y="748"/>
                  </a:lnTo>
                  <a:close/>
                  <a:moveTo>
                    <a:pt x="1997" y="657"/>
                  </a:moveTo>
                  <a:lnTo>
                    <a:pt x="1998" y="660"/>
                  </a:lnTo>
                  <a:lnTo>
                    <a:pt x="1998" y="664"/>
                  </a:lnTo>
                  <a:lnTo>
                    <a:pt x="2000" y="666"/>
                  </a:lnTo>
                  <a:lnTo>
                    <a:pt x="2002" y="666"/>
                  </a:lnTo>
                  <a:lnTo>
                    <a:pt x="2004" y="668"/>
                  </a:lnTo>
                  <a:lnTo>
                    <a:pt x="2009" y="668"/>
                  </a:lnTo>
                  <a:lnTo>
                    <a:pt x="2009" y="671"/>
                  </a:lnTo>
                  <a:lnTo>
                    <a:pt x="2020" y="671"/>
                  </a:lnTo>
                  <a:lnTo>
                    <a:pt x="2026" y="660"/>
                  </a:lnTo>
                  <a:lnTo>
                    <a:pt x="2020" y="660"/>
                  </a:lnTo>
                  <a:lnTo>
                    <a:pt x="2020" y="657"/>
                  </a:lnTo>
                  <a:lnTo>
                    <a:pt x="1997" y="657"/>
                  </a:lnTo>
                  <a:close/>
                  <a:moveTo>
                    <a:pt x="2773" y="404"/>
                  </a:moveTo>
                  <a:lnTo>
                    <a:pt x="2817" y="404"/>
                  </a:lnTo>
                  <a:lnTo>
                    <a:pt x="2824" y="415"/>
                  </a:lnTo>
                  <a:lnTo>
                    <a:pt x="2831" y="429"/>
                  </a:lnTo>
                  <a:lnTo>
                    <a:pt x="2840" y="444"/>
                  </a:lnTo>
                  <a:lnTo>
                    <a:pt x="2846" y="460"/>
                  </a:lnTo>
                  <a:lnTo>
                    <a:pt x="2846" y="477"/>
                  </a:lnTo>
                  <a:lnTo>
                    <a:pt x="2840" y="477"/>
                  </a:lnTo>
                  <a:lnTo>
                    <a:pt x="2837" y="497"/>
                  </a:lnTo>
                  <a:lnTo>
                    <a:pt x="2828" y="502"/>
                  </a:lnTo>
                  <a:lnTo>
                    <a:pt x="2820" y="509"/>
                  </a:lnTo>
                  <a:lnTo>
                    <a:pt x="2811" y="515"/>
                  </a:lnTo>
                  <a:lnTo>
                    <a:pt x="2800" y="518"/>
                  </a:lnTo>
                  <a:lnTo>
                    <a:pt x="2786" y="520"/>
                  </a:lnTo>
                  <a:lnTo>
                    <a:pt x="2782" y="517"/>
                  </a:lnTo>
                  <a:lnTo>
                    <a:pt x="2780" y="513"/>
                  </a:lnTo>
                  <a:lnTo>
                    <a:pt x="2778" y="511"/>
                  </a:lnTo>
                  <a:lnTo>
                    <a:pt x="2775" y="509"/>
                  </a:lnTo>
                  <a:lnTo>
                    <a:pt x="2769" y="508"/>
                  </a:lnTo>
                  <a:lnTo>
                    <a:pt x="2764" y="497"/>
                  </a:lnTo>
                  <a:lnTo>
                    <a:pt x="2758" y="486"/>
                  </a:lnTo>
                  <a:lnTo>
                    <a:pt x="2753" y="477"/>
                  </a:lnTo>
                  <a:lnTo>
                    <a:pt x="2753" y="420"/>
                  </a:lnTo>
                  <a:lnTo>
                    <a:pt x="2758" y="417"/>
                  </a:lnTo>
                  <a:lnTo>
                    <a:pt x="2764" y="413"/>
                  </a:lnTo>
                  <a:lnTo>
                    <a:pt x="2769" y="408"/>
                  </a:lnTo>
                  <a:lnTo>
                    <a:pt x="2773" y="404"/>
                  </a:lnTo>
                  <a:close/>
                  <a:moveTo>
                    <a:pt x="2866" y="393"/>
                  </a:moveTo>
                  <a:lnTo>
                    <a:pt x="2866" y="397"/>
                  </a:lnTo>
                  <a:lnTo>
                    <a:pt x="2880" y="400"/>
                  </a:lnTo>
                  <a:lnTo>
                    <a:pt x="2880" y="424"/>
                  </a:lnTo>
                  <a:lnTo>
                    <a:pt x="2860" y="428"/>
                  </a:lnTo>
                  <a:lnTo>
                    <a:pt x="2837" y="428"/>
                  </a:lnTo>
                  <a:lnTo>
                    <a:pt x="2837" y="397"/>
                  </a:lnTo>
                  <a:lnTo>
                    <a:pt x="2866" y="393"/>
                  </a:lnTo>
                  <a:close/>
                  <a:moveTo>
                    <a:pt x="813" y="273"/>
                  </a:moveTo>
                  <a:lnTo>
                    <a:pt x="809" y="275"/>
                  </a:lnTo>
                  <a:lnTo>
                    <a:pt x="806" y="277"/>
                  </a:lnTo>
                  <a:lnTo>
                    <a:pt x="802" y="278"/>
                  </a:lnTo>
                  <a:lnTo>
                    <a:pt x="798" y="278"/>
                  </a:lnTo>
                  <a:lnTo>
                    <a:pt x="797" y="278"/>
                  </a:lnTo>
                  <a:lnTo>
                    <a:pt x="793" y="280"/>
                  </a:lnTo>
                  <a:lnTo>
                    <a:pt x="793" y="284"/>
                  </a:lnTo>
                  <a:lnTo>
                    <a:pt x="829" y="284"/>
                  </a:lnTo>
                  <a:lnTo>
                    <a:pt x="829" y="288"/>
                  </a:lnTo>
                  <a:lnTo>
                    <a:pt x="833" y="288"/>
                  </a:lnTo>
                  <a:lnTo>
                    <a:pt x="833" y="284"/>
                  </a:lnTo>
                  <a:lnTo>
                    <a:pt x="853" y="280"/>
                  </a:lnTo>
                  <a:lnTo>
                    <a:pt x="853" y="277"/>
                  </a:lnTo>
                  <a:lnTo>
                    <a:pt x="813" y="273"/>
                  </a:lnTo>
                  <a:close/>
                  <a:moveTo>
                    <a:pt x="2353" y="200"/>
                  </a:moveTo>
                  <a:lnTo>
                    <a:pt x="2360" y="208"/>
                  </a:lnTo>
                  <a:lnTo>
                    <a:pt x="2366" y="213"/>
                  </a:lnTo>
                  <a:lnTo>
                    <a:pt x="2371" y="218"/>
                  </a:lnTo>
                  <a:lnTo>
                    <a:pt x="2377" y="226"/>
                  </a:lnTo>
                  <a:lnTo>
                    <a:pt x="2377" y="235"/>
                  </a:lnTo>
                  <a:lnTo>
                    <a:pt x="2373" y="248"/>
                  </a:lnTo>
                  <a:lnTo>
                    <a:pt x="2378" y="249"/>
                  </a:lnTo>
                  <a:lnTo>
                    <a:pt x="2382" y="249"/>
                  </a:lnTo>
                  <a:lnTo>
                    <a:pt x="2386" y="251"/>
                  </a:lnTo>
                  <a:lnTo>
                    <a:pt x="2389" y="253"/>
                  </a:lnTo>
                  <a:lnTo>
                    <a:pt x="2389" y="231"/>
                  </a:lnTo>
                  <a:lnTo>
                    <a:pt x="2386" y="231"/>
                  </a:lnTo>
                  <a:lnTo>
                    <a:pt x="2386" y="213"/>
                  </a:lnTo>
                  <a:lnTo>
                    <a:pt x="2369" y="206"/>
                  </a:lnTo>
                  <a:lnTo>
                    <a:pt x="2353" y="200"/>
                  </a:lnTo>
                  <a:close/>
                  <a:moveTo>
                    <a:pt x="1386" y="91"/>
                  </a:moveTo>
                  <a:lnTo>
                    <a:pt x="1380" y="100"/>
                  </a:lnTo>
                  <a:lnTo>
                    <a:pt x="1382" y="100"/>
                  </a:lnTo>
                  <a:lnTo>
                    <a:pt x="1384" y="98"/>
                  </a:lnTo>
                  <a:lnTo>
                    <a:pt x="1386" y="97"/>
                  </a:lnTo>
                  <a:lnTo>
                    <a:pt x="1389" y="95"/>
                  </a:lnTo>
                  <a:lnTo>
                    <a:pt x="1389" y="93"/>
                  </a:lnTo>
                  <a:lnTo>
                    <a:pt x="1389" y="91"/>
                  </a:lnTo>
                  <a:lnTo>
                    <a:pt x="1386" y="91"/>
                  </a:lnTo>
                  <a:close/>
                  <a:moveTo>
                    <a:pt x="1949" y="31"/>
                  </a:moveTo>
                  <a:lnTo>
                    <a:pt x="1949" y="53"/>
                  </a:lnTo>
                  <a:lnTo>
                    <a:pt x="1977" y="53"/>
                  </a:lnTo>
                  <a:lnTo>
                    <a:pt x="1973" y="113"/>
                  </a:lnTo>
                  <a:lnTo>
                    <a:pt x="1966" y="117"/>
                  </a:lnTo>
                  <a:lnTo>
                    <a:pt x="1966" y="124"/>
                  </a:lnTo>
                  <a:lnTo>
                    <a:pt x="1960" y="124"/>
                  </a:lnTo>
                  <a:lnTo>
                    <a:pt x="1960" y="128"/>
                  </a:lnTo>
                  <a:lnTo>
                    <a:pt x="1960" y="129"/>
                  </a:lnTo>
                  <a:lnTo>
                    <a:pt x="1962" y="129"/>
                  </a:lnTo>
                  <a:lnTo>
                    <a:pt x="1962" y="131"/>
                  </a:lnTo>
                  <a:lnTo>
                    <a:pt x="1964" y="131"/>
                  </a:lnTo>
                  <a:lnTo>
                    <a:pt x="1966" y="133"/>
                  </a:lnTo>
                  <a:lnTo>
                    <a:pt x="1969" y="135"/>
                  </a:lnTo>
                  <a:lnTo>
                    <a:pt x="1971" y="138"/>
                  </a:lnTo>
                  <a:lnTo>
                    <a:pt x="1975" y="140"/>
                  </a:lnTo>
                  <a:lnTo>
                    <a:pt x="1977" y="142"/>
                  </a:lnTo>
                  <a:lnTo>
                    <a:pt x="1978" y="146"/>
                  </a:lnTo>
                  <a:lnTo>
                    <a:pt x="1980" y="151"/>
                  </a:lnTo>
                  <a:lnTo>
                    <a:pt x="1997" y="158"/>
                  </a:lnTo>
                  <a:lnTo>
                    <a:pt x="2006" y="169"/>
                  </a:lnTo>
                  <a:lnTo>
                    <a:pt x="2009" y="184"/>
                  </a:lnTo>
                  <a:lnTo>
                    <a:pt x="2009" y="202"/>
                  </a:lnTo>
                  <a:lnTo>
                    <a:pt x="2009" y="224"/>
                  </a:lnTo>
                  <a:lnTo>
                    <a:pt x="2013" y="235"/>
                  </a:lnTo>
                  <a:lnTo>
                    <a:pt x="2013" y="249"/>
                  </a:lnTo>
                  <a:lnTo>
                    <a:pt x="2009" y="262"/>
                  </a:lnTo>
                  <a:lnTo>
                    <a:pt x="2006" y="273"/>
                  </a:lnTo>
                  <a:lnTo>
                    <a:pt x="2002" y="275"/>
                  </a:lnTo>
                  <a:lnTo>
                    <a:pt x="2000" y="277"/>
                  </a:lnTo>
                  <a:lnTo>
                    <a:pt x="1998" y="278"/>
                  </a:lnTo>
                  <a:lnTo>
                    <a:pt x="1997" y="280"/>
                  </a:lnTo>
                  <a:lnTo>
                    <a:pt x="1989" y="280"/>
                  </a:lnTo>
                  <a:lnTo>
                    <a:pt x="1989" y="284"/>
                  </a:lnTo>
                  <a:lnTo>
                    <a:pt x="1977" y="284"/>
                  </a:lnTo>
                  <a:lnTo>
                    <a:pt x="1977" y="288"/>
                  </a:lnTo>
                  <a:lnTo>
                    <a:pt x="1973" y="291"/>
                  </a:lnTo>
                  <a:lnTo>
                    <a:pt x="1971" y="295"/>
                  </a:lnTo>
                  <a:lnTo>
                    <a:pt x="1969" y="297"/>
                  </a:lnTo>
                  <a:lnTo>
                    <a:pt x="1969" y="300"/>
                  </a:lnTo>
                  <a:lnTo>
                    <a:pt x="1969" y="306"/>
                  </a:lnTo>
                  <a:lnTo>
                    <a:pt x="1969" y="311"/>
                  </a:lnTo>
                  <a:lnTo>
                    <a:pt x="1933" y="311"/>
                  </a:lnTo>
                  <a:lnTo>
                    <a:pt x="1929" y="300"/>
                  </a:lnTo>
                  <a:lnTo>
                    <a:pt x="1926" y="300"/>
                  </a:lnTo>
                  <a:lnTo>
                    <a:pt x="1926" y="291"/>
                  </a:lnTo>
                  <a:lnTo>
                    <a:pt x="1920" y="291"/>
                  </a:lnTo>
                  <a:lnTo>
                    <a:pt x="1920" y="284"/>
                  </a:lnTo>
                  <a:lnTo>
                    <a:pt x="1897" y="264"/>
                  </a:lnTo>
                  <a:lnTo>
                    <a:pt x="1893" y="253"/>
                  </a:lnTo>
                  <a:lnTo>
                    <a:pt x="1886" y="253"/>
                  </a:lnTo>
                  <a:lnTo>
                    <a:pt x="1886" y="244"/>
                  </a:lnTo>
                  <a:lnTo>
                    <a:pt x="1878" y="240"/>
                  </a:lnTo>
                  <a:lnTo>
                    <a:pt x="1873" y="235"/>
                  </a:lnTo>
                  <a:lnTo>
                    <a:pt x="1866" y="233"/>
                  </a:lnTo>
                  <a:lnTo>
                    <a:pt x="1853" y="231"/>
                  </a:lnTo>
                  <a:lnTo>
                    <a:pt x="1853" y="224"/>
                  </a:lnTo>
                  <a:lnTo>
                    <a:pt x="1837" y="211"/>
                  </a:lnTo>
                  <a:lnTo>
                    <a:pt x="1828" y="197"/>
                  </a:lnTo>
                  <a:lnTo>
                    <a:pt x="1826" y="177"/>
                  </a:lnTo>
                  <a:lnTo>
                    <a:pt x="1826" y="148"/>
                  </a:lnTo>
                  <a:lnTo>
                    <a:pt x="1849" y="148"/>
                  </a:lnTo>
                  <a:lnTo>
                    <a:pt x="1849" y="157"/>
                  </a:lnTo>
                  <a:lnTo>
                    <a:pt x="1855" y="160"/>
                  </a:lnTo>
                  <a:lnTo>
                    <a:pt x="1858" y="164"/>
                  </a:lnTo>
                  <a:lnTo>
                    <a:pt x="1862" y="166"/>
                  </a:lnTo>
                  <a:lnTo>
                    <a:pt x="1866" y="169"/>
                  </a:lnTo>
                  <a:lnTo>
                    <a:pt x="1873" y="171"/>
                  </a:lnTo>
                  <a:lnTo>
                    <a:pt x="1873" y="177"/>
                  </a:lnTo>
                  <a:lnTo>
                    <a:pt x="1877" y="177"/>
                  </a:lnTo>
                  <a:lnTo>
                    <a:pt x="1877" y="171"/>
                  </a:lnTo>
                  <a:lnTo>
                    <a:pt x="1886" y="168"/>
                  </a:lnTo>
                  <a:lnTo>
                    <a:pt x="1886" y="124"/>
                  </a:lnTo>
                  <a:lnTo>
                    <a:pt x="1869" y="124"/>
                  </a:lnTo>
                  <a:lnTo>
                    <a:pt x="1868" y="118"/>
                  </a:lnTo>
                  <a:lnTo>
                    <a:pt x="1866" y="115"/>
                  </a:lnTo>
                  <a:lnTo>
                    <a:pt x="1866" y="109"/>
                  </a:lnTo>
                  <a:lnTo>
                    <a:pt x="1864" y="104"/>
                  </a:lnTo>
                  <a:lnTo>
                    <a:pt x="1866" y="97"/>
                  </a:lnTo>
                  <a:lnTo>
                    <a:pt x="1866" y="95"/>
                  </a:lnTo>
                  <a:lnTo>
                    <a:pt x="1866" y="93"/>
                  </a:lnTo>
                  <a:lnTo>
                    <a:pt x="1868" y="95"/>
                  </a:lnTo>
                  <a:lnTo>
                    <a:pt x="1868" y="95"/>
                  </a:lnTo>
                  <a:lnTo>
                    <a:pt x="1869" y="95"/>
                  </a:lnTo>
                  <a:lnTo>
                    <a:pt x="1869" y="91"/>
                  </a:lnTo>
                  <a:lnTo>
                    <a:pt x="1866" y="91"/>
                  </a:lnTo>
                  <a:lnTo>
                    <a:pt x="1866" y="68"/>
                  </a:lnTo>
                  <a:lnTo>
                    <a:pt x="1880" y="64"/>
                  </a:lnTo>
                  <a:lnTo>
                    <a:pt x="1886" y="57"/>
                  </a:lnTo>
                  <a:lnTo>
                    <a:pt x="1898" y="55"/>
                  </a:lnTo>
                  <a:lnTo>
                    <a:pt x="1911" y="57"/>
                  </a:lnTo>
                  <a:lnTo>
                    <a:pt x="1920" y="60"/>
                  </a:lnTo>
                  <a:lnTo>
                    <a:pt x="1920" y="64"/>
                  </a:lnTo>
                  <a:lnTo>
                    <a:pt x="1933" y="60"/>
                  </a:lnTo>
                  <a:lnTo>
                    <a:pt x="1933" y="57"/>
                  </a:lnTo>
                  <a:lnTo>
                    <a:pt x="1920" y="57"/>
                  </a:lnTo>
                  <a:lnTo>
                    <a:pt x="1920" y="37"/>
                  </a:lnTo>
                  <a:lnTo>
                    <a:pt x="1929" y="33"/>
                  </a:lnTo>
                  <a:lnTo>
                    <a:pt x="1938" y="33"/>
                  </a:lnTo>
                  <a:lnTo>
                    <a:pt x="1949" y="31"/>
                  </a:lnTo>
                  <a:close/>
                  <a:moveTo>
                    <a:pt x="2453" y="8"/>
                  </a:moveTo>
                  <a:lnTo>
                    <a:pt x="2453" y="11"/>
                  </a:lnTo>
                  <a:lnTo>
                    <a:pt x="2457" y="15"/>
                  </a:lnTo>
                  <a:lnTo>
                    <a:pt x="2458" y="18"/>
                  </a:lnTo>
                  <a:lnTo>
                    <a:pt x="2458" y="20"/>
                  </a:lnTo>
                  <a:lnTo>
                    <a:pt x="2458" y="24"/>
                  </a:lnTo>
                  <a:lnTo>
                    <a:pt x="2458" y="26"/>
                  </a:lnTo>
                  <a:lnTo>
                    <a:pt x="2460" y="29"/>
                  </a:lnTo>
                  <a:lnTo>
                    <a:pt x="2460" y="31"/>
                  </a:lnTo>
                  <a:lnTo>
                    <a:pt x="2473" y="40"/>
                  </a:lnTo>
                  <a:lnTo>
                    <a:pt x="2473" y="48"/>
                  </a:lnTo>
                  <a:lnTo>
                    <a:pt x="2477" y="48"/>
                  </a:lnTo>
                  <a:lnTo>
                    <a:pt x="2480" y="64"/>
                  </a:lnTo>
                  <a:lnTo>
                    <a:pt x="2486" y="64"/>
                  </a:lnTo>
                  <a:lnTo>
                    <a:pt x="2488" y="77"/>
                  </a:lnTo>
                  <a:lnTo>
                    <a:pt x="2486" y="88"/>
                  </a:lnTo>
                  <a:lnTo>
                    <a:pt x="2486" y="98"/>
                  </a:lnTo>
                  <a:lnTo>
                    <a:pt x="2489" y="108"/>
                  </a:lnTo>
                  <a:lnTo>
                    <a:pt x="2497" y="73"/>
                  </a:lnTo>
                  <a:lnTo>
                    <a:pt x="2526" y="73"/>
                  </a:lnTo>
                  <a:lnTo>
                    <a:pt x="2526" y="69"/>
                  </a:lnTo>
                  <a:lnTo>
                    <a:pt x="2529" y="68"/>
                  </a:lnTo>
                  <a:lnTo>
                    <a:pt x="2531" y="66"/>
                  </a:lnTo>
                  <a:lnTo>
                    <a:pt x="2533" y="64"/>
                  </a:lnTo>
                  <a:lnTo>
                    <a:pt x="2533" y="64"/>
                  </a:lnTo>
                  <a:lnTo>
                    <a:pt x="2533" y="28"/>
                  </a:lnTo>
                  <a:lnTo>
                    <a:pt x="2537" y="28"/>
                  </a:lnTo>
                  <a:lnTo>
                    <a:pt x="2553" y="8"/>
                  </a:lnTo>
                  <a:lnTo>
                    <a:pt x="2549" y="8"/>
                  </a:lnTo>
                  <a:lnTo>
                    <a:pt x="2549" y="11"/>
                  </a:lnTo>
                  <a:lnTo>
                    <a:pt x="2529" y="17"/>
                  </a:lnTo>
                  <a:lnTo>
                    <a:pt x="2526" y="24"/>
                  </a:lnTo>
                  <a:lnTo>
                    <a:pt x="2515" y="33"/>
                  </a:lnTo>
                  <a:lnTo>
                    <a:pt x="2502" y="38"/>
                  </a:lnTo>
                  <a:lnTo>
                    <a:pt x="2486" y="40"/>
                  </a:lnTo>
                  <a:lnTo>
                    <a:pt x="2480" y="37"/>
                  </a:lnTo>
                  <a:lnTo>
                    <a:pt x="2477" y="33"/>
                  </a:lnTo>
                  <a:lnTo>
                    <a:pt x="2473" y="29"/>
                  </a:lnTo>
                  <a:lnTo>
                    <a:pt x="2469" y="24"/>
                  </a:lnTo>
                  <a:lnTo>
                    <a:pt x="2466" y="24"/>
                  </a:lnTo>
                  <a:lnTo>
                    <a:pt x="2466" y="11"/>
                  </a:lnTo>
                  <a:lnTo>
                    <a:pt x="2460" y="11"/>
                  </a:lnTo>
                  <a:lnTo>
                    <a:pt x="2460" y="8"/>
                  </a:lnTo>
                  <a:lnTo>
                    <a:pt x="2453" y="8"/>
                  </a:lnTo>
                  <a:close/>
                  <a:moveTo>
                    <a:pt x="2071" y="0"/>
                  </a:moveTo>
                  <a:lnTo>
                    <a:pt x="2084" y="2"/>
                  </a:lnTo>
                  <a:lnTo>
                    <a:pt x="2097" y="6"/>
                  </a:lnTo>
                  <a:lnTo>
                    <a:pt x="2106" y="8"/>
                  </a:lnTo>
                  <a:lnTo>
                    <a:pt x="2126" y="8"/>
                  </a:lnTo>
                  <a:lnTo>
                    <a:pt x="2126" y="4"/>
                  </a:lnTo>
                  <a:lnTo>
                    <a:pt x="2157" y="8"/>
                  </a:lnTo>
                  <a:lnTo>
                    <a:pt x="2160" y="38"/>
                  </a:lnTo>
                  <a:lnTo>
                    <a:pt x="2157" y="66"/>
                  </a:lnTo>
                  <a:lnTo>
                    <a:pt x="2151" y="91"/>
                  </a:lnTo>
                  <a:lnTo>
                    <a:pt x="2146" y="117"/>
                  </a:lnTo>
                  <a:lnTo>
                    <a:pt x="2140" y="144"/>
                  </a:lnTo>
                  <a:lnTo>
                    <a:pt x="2135" y="146"/>
                  </a:lnTo>
                  <a:lnTo>
                    <a:pt x="2133" y="148"/>
                  </a:lnTo>
                  <a:lnTo>
                    <a:pt x="2131" y="149"/>
                  </a:lnTo>
                  <a:lnTo>
                    <a:pt x="2129" y="151"/>
                  </a:lnTo>
                  <a:lnTo>
                    <a:pt x="2129" y="151"/>
                  </a:lnTo>
                  <a:lnTo>
                    <a:pt x="2118" y="155"/>
                  </a:lnTo>
                  <a:lnTo>
                    <a:pt x="2108" y="153"/>
                  </a:lnTo>
                  <a:lnTo>
                    <a:pt x="2100" y="151"/>
                  </a:lnTo>
                  <a:lnTo>
                    <a:pt x="2093" y="151"/>
                  </a:lnTo>
                  <a:lnTo>
                    <a:pt x="2089" y="151"/>
                  </a:lnTo>
                  <a:lnTo>
                    <a:pt x="2093" y="168"/>
                  </a:lnTo>
                  <a:lnTo>
                    <a:pt x="2097" y="168"/>
                  </a:lnTo>
                  <a:lnTo>
                    <a:pt x="2097" y="182"/>
                  </a:lnTo>
                  <a:lnTo>
                    <a:pt x="2093" y="198"/>
                  </a:lnTo>
                  <a:lnTo>
                    <a:pt x="2089" y="215"/>
                  </a:lnTo>
                  <a:lnTo>
                    <a:pt x="2086" y="228"/>
                  </a:lnTo>
                  <a:lnTo>
                    <a:pt x="2077" y="228"/>
                  </a:lnTo>
                  <a:lnTo>
                    <a:pt x="2077" y="244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6"/>
                  </a:lnTo>
                  <a:lnTo>
                    <a:pt x="2078" y="248"/>
                  </a:lnTo>
                  <a:lnTo>
                    <a:pt x="2080" y="248"/>
                  </a:lnTo>
                  <a:lnTo>
                    <a:pt x="2100" y="248"/>
                  </a:lnTo>
                  <a:lnTo>
                    <a:pt x="2120" y="273"/>
                  </a:lnTo>
                  <a:lnTo>
                    <a:pt x="2126" y="273"/>
                  </a:lnTo>
                  <a:lnTo>
                    <a:pt x="2126" y="280"/>
                  </a:lnTo>
                  <a:lnTo>
                    <a:pt x="2133" y="284"/>
                  </a:lnTo>
                  <a:lnTo>
                    <a:pt x="2133" y="304"/>
                  </a:lnTo>
                  <a:lnTo>
                    <a:pt x="2137" y="304"/>
                  </a:lnTo>
                  <a:lnTo>
                    <a:pt x="2140" y="320"/>
                  </a:lnTo>
                  <a:lnTo>
                    <a:pt x="2146" y="320"/>
                  </a:lnTo>
                  <a:lnTo>
                    <a:pt x="2146" y="333"/>
                  </a:lnTo>
                  <a:lnTo>
                    <a:pt x="2153" y="337"/>
                  </a:lnTo>
                  <a:lnTo>
                    <a:pt x="2162" y="346"/>
                  </a:lnTo>
                  <a:lnTo>
                    <a:pt x="2168" y="355"/>
                  </a:lnTo>
                  <a:lnTo>
                    <a:pt x="2173" y="368"/>
                  </a:lnTo>
                  <a:lnTo>
                    <a:pt x="2186" y="375"/>
                  </a:lnTo>
                  <a:lnTo>
                    <a:pt x="2191" y="386"/>
                  </a:lnTo>
                  <a:lnTo>
                    <a:pt x="2193" y="404"/>
                  </a:lnTo>
                  <a:lnTo>
                    <a:pt x="2177" y="404"/>
                  </a:lnTo>
                  <a:lnTo>
                    <a:pt x="2177" y="408"/>
                  </a:lnTo>
                  <a:lnTo>
                    <a:pt x="2186" y="417"/>
                  </a:lnTo>
                  <a:lnTo>
                    <a:pt x="2186" y="424"/>
                  </a:lnTo>
                  <a:lnTo>
                    <a:pt x="2182" y="431"/>
                  </a:lnTo>
                  <a:lnTo>
                    <a:pt x="2178" y="438"/>
                  </a:lnTo>
                  <a:lnTo>
                    <a:pt x="2177" y="444"/>
                  </a:lnTo>
                  <a:lnTo>
                    <a:pt x="2180" y="444"/>
                  </a:lnTo>
                  <a:lnTo>
                    <a:pt x="2184" y="449"/>
                  </a:lnTo>
                  <a:lnTo>
                    <a:pt x="2188" y="453"/>
                  </a:lnTo>
                  <a:lnTo>
                    <a:pt x="2191" y="455"/>
                  </a:lnTo>
                  <a:lnTo>
                    <a:pt x="2197" y="455"/>
                  </a:lnTo>
                  <a:lnTo>
                    <a:pt x="2206" y="457"/>
                  </a:lnTo>
                  <a:lnTo>
                    <a:pt x="2206" y="451"/>
                  </a:lnTo>
                  <a:lnTo>
                    <a:pt x="2233" y="457"/>
                  </a:lnTo>
                  <a:lnTo>
                    <a:pt x="2233" y="468"/>
                  </a:lnTo>
                  <a:lnTo>
                    <a:pt x="2233" y="480"/>
                  </a:lnTo>
                  <a:lnTo>
                    <a:pt x="2237" y="488"/>
                  </a:lnTo>
                  <a:lnTo>
                    <a:pt x="2246" y="488"/>
                  </a:lnTo>
                  <a:lnTo>
                    <a:pt x="2249" y="497"/>
                  </a:lnTo>
                  <a:lnTo>
                    <a:pt x="2257" y="500"/>
                  </a:lnTo>
                  <a:lnTo>
                    <a:pt x="2257" y="511"/>
                  </a:lnTo>
                  <a:lnTo>
                    <a:pt x="2266" y="531"/>
                  </a:lnTo>
                  <a:lnTo>
                    <a:pt x="2273" y="553"/>
                  </a:lnTo>
                  <a:lnTo>
                    <a:pt x="2280" y="553"/>
                  </a:lnTo>
                  <a:lnTo>
                    <a:pt x="2280" y="488"/>
                  </a:lnTo>
                  <a:lnTo>
                    <a:pt x="2286" y="488"/>
                  </a:lnTo>
                  <a:lnTo>
                    <a:pt x="2289" y="468"/>
                  </a:lnTo>
                  <a:lnTo>
                    <a:pt x="2309" y="468"/>
                  </a:lnTo>
                  <a:lnTo>
                    <a:pt x="2311" y="471"/>
                  </a:lnTo>
                  <a:lnTo>
                    <a:pt x="2313" y="473"/>
                  </a:lnTo>
                  <a:lnTo>
                    <a:pt x="2313" y="473"/>
                  </a:lnTo>
                  <a:lnTo>
                    <a:pt x="2315" y="473"/>
                  </a:lnTo>
                  <a:lnTo>
                    <a:pt x="2317" y="473"/>
                  </a:lnTo>
                  <a:lnTo>
                    <a:pt x="2318" y="475"/>
                  </a:lnTo>
                  <a:lnTo>
                    <a:pt x="2320" y="477"/>
                  </a:lnTo>
                  <a:lnTo>
                    <a:pt x="2320" y="480"/>
                  </a:lnTo>
                  <a:lnTo>
                    <a:pt x="2329" y="480"/>
                  </a:lnTo>
                  <a:lnTo>
                    <a:pt x="2353" y="511"/>
                  </a:lnTo>
                  <a:lnTo>
                    <a:pt x="2353" y="520"/>
                  </a:lnTo>
                  <a:lnTo>
                    <a:pt x="2357" y="528"/>
                  </a:lnTo>
                  <a:lnTo>
                    <a:pt x="2362" y="538"/>
                  </a:lnTo>
                  <a:lnTo>
                    <a:pt x="2360" y="553"/>
                  </a:lnTo>
                  <a:lnTo>
                    <a:pt x="2357" y="553"/>
                  </a:lnTo>
                  <a:lnTo>
                    <a:pt x="2355" y="557"/>
                  </a:lnTo>
                  <a:lnTo>
                    <a:pt x="2355" y="560"/>
                  </a:lnTo>
                  <a:lnTo>
                    <a:pt x="2353" y="566"/>
                  </a:lnTo>
                  <a:lnTo>
                    <a:pt x="2353" y="571"/>
                  </a:lnTo>
                  <a:lnTo>
                    <a:pt x="2364" y="582"/>
                  </a:lnTo>
                  <a:lnTo>
                    <a:pt x="2371" y="593"/>
                  </a:lnTo>
                  <a:lnTo>
                    <a:pt x="2377" y="608"/>
                  </a:lnTo>
                  <a:lnTo>
                    <a:pt x="2386" y="620"/>
                  </a:lnTo>
                  <a:lnTo>
                    <a:pt x="2389" y="620"/>
                  </a:lnTo>
                  <a:lnTo>
                    <a:pt x="2406" y="640"/>
                  </a:lnTo>
                  <a:lnTo>
                    <a:pt x="2406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8" y="638"/>
                  </a:lnTo>
                  <a:lnTo>
                    <a:pt x="2409" y="637"/>
                  </a:lnTo>
                  <a:lnTo>
                    <a:pt x="2424" y="626"/>
                  </a:lnTo>
                  <a:lnTo>
                    <a:pt x="2429" y="611"/>
                  </a:lnTo>
                  <a:lnTo>
                    <a:pt x="2429" y="593"/>
                  </a:lnTo>
                  <a:lnTo>
                    <a:pt x="2429" y="568"/>
                  </a:lnTo>
                  <a:lnTo>
                    <a:pt x="2433" y="558"/>
                  </a:lnTo>
                  <a:lnTo>
                    <a:pt x="2435" y="546"/>
                  </a:lnTo>
                  <a:lnTo>
                    <a:pt x="2433" y="529"/>
                  </a:lnTo>
                  <a:lnTo>
                    <a:pt x="2431" y="515"/>
                  </a:lnTo>
                  <a:lnTo>
                    <a:pt x="2431" y="500"/>
                  </a:lnTo>
                  <a:lnTo>
                    <a:pt x="2433" y="488"/>
                  </a:lnTo>
                  <a:lnTo>
                    <a:pt x="2440" y="484"/>
                  </a:lnTo>
                  <a:lnTo>
                    <a:pt x="2446" y="475"/>
                  </a:lnTo>
                  <a:lnTo>
                    <a:pt x="2449" y="466"/>
                  </a:lnTo>
                  <a:lnTo>
                    <a:pt x="2449" y="451"/>
                  </a:lnTo>
                  <a:lnTo>
                    <a:pt x="2442" y="451"/>
                  </a:lnTo>
                  <a:lnTo>
                    <a:pt x="2437" y="448"/>
                  </a:lnTo>
                  <a:lnTo>
                    <a:pt x="2433" y="446"/>
                  </a:lnTo>
                  <a:lnTo>
                    <a:pt x="2431" y="442"/>
                  </a:lnTo>
                  <a:lnTo>
                    <a:pt x="2429" y="438"/>
                  </a:lnTo>
                  <a:lnTo>
                    <a:pt x="2428" y="435"/>
                  </a:lnTo>
                  <a:lnTo>
                    <a:pt x="2426" y="428"/>
                  </a:lnTo>
                  <a:lnTo>
                    <a:pt x="2420" y="428"/>
                  </a:lnTo>
                  <a:lnTo>
                    <a:pt x="2420" y="417"/>
                  </a:lnTo>
                  <a:lnTo>
                    <a:pt x="2413" y="413"/>
                  </a:lnTo>
                  <a:lnTo>
                    <a:pt x="2417" y="377"/>
                  </a:lnTo>
                  <a:lnTo>
                    <a:pt x="2433" y="371"/>
                  </a:lnTo>
                  <a:lnTo>
                    <a:pt x="2433" y="368"/>
                  </a:lnTo>
                  <a:lnTo>
                    <a:pt x="2517" y="368"/>
                  </a:lnTo>
                  <a:lnTo>
                    <a:pt x="2518" y="375"/>
                  </a:lnTo>
                  <a:lnTo>
                    <a:pt x="2520" y="378"/>
                  </a:lnTo>
                  <a:lnTo>
                    <a:pt x="2524" y="380"/>
                  </a:lnTo>
                  <a:lnTo>
                    <a:pt x="2528" y="382"/>
                  </a:lnTo>
                  <a:lnTo>
                    <a:pt x="2533" y="384"/>
                  </a:lnTo>
                  <a:lnTo>
                    <a:pt x="2533" y="393"/>
                  </a:lnTo>
                  <a:lnTo>
                    <a:pt x="2546" y="393"/>
                  </a:lnTo>
                  <a:lnTo>
                    <a:pt x="2557" y="395"/>
                  </a:lnTo>
                  <a:lnTo>
                    <a:pt x="2566" y="400"/>
                  </a:lnTo>
                  <a:lnTo>
                    <a:pt x="2569" y="400"/>
                  </a:lnTo>
                  <a:lnTo>
                    <a:pt x="2569" y="420"/>
                  </a:lnTo>
                  <a:lnTo>
                    <a:pt x="2566" y="420"/>
                  </a:lnTo>
                  <a:lnTo>
                    <a:pt x="2566" y="424"/>
                  </a:lnTo>
                  <a:lnTo>
                    <a:pt x="2580" y="431"/>
                  </a:lnTo>
                  <a:lnTo>
                    <a:pt x="2586" y="446"/>
                  </a:lnTo>
                  <a:lnTo>
                    <a:pt x="2584" y="462"/>
                  </a:lnTo>
                  <a:lnTo>
                    <a:pt x="2580" y="477"/>
                  </a:lnTo>
                  <a:lnTo>
                    <a:pt x="2560" y="477"/>
                  </a:lnTo>
                  <a:lnTo>
                    <a:pt x="2560" y="484"/>
                  </a:lnTo>
                  <a:lnTo>
                    <a:pt x="2568" y="486"/>
                  </a:lnTo>
                  <a:lnTo>
                    <a:pt x="2573" y="489"/>
                  </a:lnTo>
                  <a:lnTo>
                    <a:pt x="2577" y="493"/>
                  </a:lnTo>
                  <a:lnTo>
                    <a:pt x="2578" y="497"/>
                  </a:lnTo>
                  <a:lnTo>
                    <a:pt x="2580" y="504"/>
                  </a:lnTo>
                  <a:lnTo>
                    <a:pt x="2580" y="517"/>
                  </a:lnTo>
                  <a:lnTo>
                    <a:pt x="2593" y="520"/>
                  </a:lnTo>
                  <a:lnTo>
                    <a:pt x="2597" y="528"/>
                  </a:lnTo>
                  <a:lnTo>
                    <a:pt x="2606" y="528"/>
                  </a:lnTo>
                  <a:lnTo>
                    <a:pt x="2609" y="537"/>
                  </a:lnTo>
                  <a:lnTo>
                    <a:pt x="2626" y="548"/>
                  </a:lnTo>
                  <a:lnTo>
                    <a:pt x="2626" y="560"/>
                  </a:lnTo>
                  <a:lnTo>
                    <a:pt x="2633" y="564"/>
                  </a:lnTo>
                  <a:lnTo>
                    <a:pt x="2633" y="608"/>
                  </a:lnTo>
                  <a:lnTo>
                    <a:pt x="2629" y="608"/>
                  </a:lnTo>
                  <a:lnTo>
                    <a:pt x="2626" y="637"/>
                  </a:lnTo>
                  <a:lnTo>
                    <a:pt x="2620" y="637"/>
                  </a:lnTo>
                  <a:lnTo>
                    <a:pt x="2620" y="644"/>
                  </a:lnTo>
                  <a:lnTo>
                    <a:pt x="2617" y="644"/>
                  </a:lnTo>
                  <a:lnTo>
                    <a:pt x="2617" y="651"/>
                  </a:lnTo>
                  <a:lnTo>
                    <a:pt x="2606" y="660"/>
                  </a:lnTo>
                  <a:lnTo>
                    <a:pt x="2606" y="671"/>
                  </a:lnTo>
                  <a:lnTo>
                    <a:pt x="2597" y="677"/>
                  </a:lnTo>
                  <a:lnTo>
                    <a:pt x="2593" y="688"/>
                  </a:lnTo>
                  <a:lnTo>
                    <a:pt x="2566" y="688"/>
                  </a:lnTo>
                  <a:lnTo>
                    <a:pt x="2569" y="711"/>
                  </a:lnTo>
                  <a:lnTo>
                    <a:pt x="2549" y="711"/>
                  </a:lnTo>
                  <a:lnTo>
                    <a:pt x="2549" y="720"/>
                  </a:lnTo>
                  <a:lnTo>
                    <a:pt x="2509" y="717"/>
                  </a:lnTo>
                  <a:lnTo>
                    <a:pt x="2506" y="704"/>
                  </a:lnTo>
                  <a:lnTo>
                    <a:pt x="2460" y="720"/>
                  </a:lnTo>
                  <a:lnTo>
                    <a:pt x="2460" y="724"/>
                  </a:lnTo>
                  <a:lnTo>
                    <a:pt x="2466" y="724"/>
                  </a:lnTo>
                  <a:lnTo>
                    <a:pt x="2466" y="728"/>
                  </a:lnTo>
                  <a:lnTo>
                    <a:pt x="2486" y="728"/>
                  </a:lnTo>
                  <a:lnTo>
                    <a:pt x="2488" y="755"/>
                  </a:lnTo>
                  <a:lnTo>
                    <a:pt x="2484" y="780"/>
                  </a:lnTo>
                  <a:lnTo>
                    <a:pt x="2478" y="804"/>
                  </a:lnTo>
                  <a:lnTo>
                    <a:pt x="2468" y="824"/>
                  </a:lnTo>
                  <a:lnTo>
                    <a:pt x="2457" y="844"/>
                  </a:lnTo>
                  <a:lnTo>
                    <a:pt x="2466" y="844"/>
                  </a:lnTo>
                  <a:lnTo>
                    <a:pt x="2471" y="844"/>
                  </a:lnTo>
                  <a:lnTo>
                    <a:pt x="2477" y="846"/>
                  </a:lnTo>
                  <a:lnTo>
                    <a:pt x="2478" y="849"/>
                  </a:lnTo>
                  <a:lnTo>
                    <a:pt x="2480" y="853"/>
                  </a:lnTo>
                  <a:lnTo>
                    <a:pt x="2480" y="860"/>
                  </a:lnTo>
                  <a:lnTo>
                    <a:pt x="2480" y="868"/>
                  </a:lnTo>
                  <a:lnTo>
                    <a:pt x="2477" y="868"/>
                  </a:lnTo>
                  <a:lnTo>
                    <a:pt x="2477" y="900"/>
                  </a:lnTo>
                  <a:lnTo>
                    <a:pt x="2473" y="900"/>
                  </a:lnTo>
                  <a:lnTo>
                    <a:pt x="2473" y="924"/>
                  </a:lnTo>
                  <a:lnTo>
                    <a:pt x="2469" y="924"/>
                  </a:lnTo>
                  <a:lnTo>
                    <a:pt x="2469" y="940"/>
                  </a:lnTo>
                  <a:lnTo>
                    <a:pt x="2466" y="940"/>
                  </a:lnTo>
                  <a:lnTo>
                    <a:pt x="2466" y="951"/>
                  </a:lnTo>
                  <a:lnTo>
                    <a:pt x="2460" y="951"/>
                  </a:lnTo>
                  <a:lnTo>
                    <a:pt x="2460" y="964"/>
                  </a:lnTo>
                  <a:lnTo>
                    <a:pt x="2437" y="984"/>
                  </a:lnTo>
                  <a:lnTo>
                    <a:pt x="2420" y="984"/>
                  </a:lnTo>
                  <a:lnTo>
                    <a:pt x="2420" y="988"/>
                  </a:lnTo>
                  <a:lnTo>
                    <a:pt x="2413" y="989"/>
                  </a:lnTo>
                  <a:lnTo>
                    <a:pt x="2406" y="988"/>
                  </a:lnTo>
                  <a:lnTo>
                    <a:pt x="2398" y="986"/>
                  </a:lnTo>
                  <a:lnTo>
                    <a:pt x="2393" y="984"/>
                  </a:lnTo>
                  <a:lnTo>
                    <a:pt x="2393" y="988"/>
                  </a:lnTo>
                  <a:lnTo>
                    <a:pt x="2388" y="998"/>
                  </a:lnTo>
                  <a:lnTo>
                    <a:pt x="2386" y="1013"/>
                  </a:lnTo>
                  <a:lnTo>
                    <a:pt x="2384" y="1028"/>
                  </a:lnTo>
                  <a:lnTo>
                    <a:pt x="2380" y="1040"/>
                  </a:lnTo>
                  <a:lnTo>
                    <a:pt x="2377" y="1042"/>
                  </a:lnTo>
                  <a:lnTo>
                    <a:pt x="2373" y="1044"/>
                  </a:lnTo>
                  <a:lnTo>
                    <a:pt x="2369" y="1048"/>
                  </a:lnTo>
                  <a:lnTo>
                    <a:pt x="2346" y="1048"/>
                  </a:lnTo>
                  <a:lnTo>
                    <a:pt x="2346" y="1044"/>
                  </a:lnTo>
                  <a:lnTo>
                    <a:pt x="2338" y="1042"/>
                  </a:lnTo>
                  <a:lnTo>
                    <a:pt x="2328" y="1037"/>
                  </a:lnTo>
                  <a:lnTo>
                    <a:pt x="2318" y="1033"/>
                  </a:lnTo>
                  <a:lnTo>
                    <a:pt x="2313" y="1033"/>
                  </a:lnTo>
                  <a:lnTo>
                    <a:pt x="2313" y="1037"/>
                  </a:lnTo>
                  <a:lnTo>
                    <a:pt x="2306" y="1037"/>
                  </a:lnTo>
                  <a:lnTo>
                    <a:pt x="2306" y="1040"/>
                  </a:lnTo>
                  <a:lnTo>
                    <a:pt x="2328" y="1042"/>
                  </a:lnTo>
                  <a:lnTo>
                    <a:pt x="2344" y="1049"/>
                  </a:lnTo>
                  <a:lnTo>
                    <a:pt x="2357" y="1060"/>
                  </a:lnTo>
                  <a:lnTo>
                    <a:pt x="2364" y="1077"/>
                  </a:lnTo>
                  <a:lnTo>
                    <a:pt x="2368" y="1097"/>
                  </a:lnTo>
                  <a:lnTo>
                    <a:pt x="2369" y="1120"/>
                  </a:lnTo>
                  <a:lnTo>
                    <a:pt x="2349" y="1129"/>
                  </a:lnTo>
                  <a:lnTo>
                    <a:pt x="2329" y="1137"/>
                  </a:lnTo>
                  <a:lnTo>
                    <a:pt x="2306" y="1144"/>
                  </a:lnTo>
                  <a:lnTo>
                    <a:pt x="2304" y="1151"/>
                  </a:lnTo>
                  <a:lnTo>
                    <a:pt x="2304" y="1157"/>
                  </a:lnTo>
                  <a:lnTo>
                    <a:pt x="2304" y="1160"/>
                  </a:lnTo>
                  <a:lnTo>
                    <a:pt x="2302" y="1164"/>
                  </a:lnTo>
                  <a:lnTo>
                    <a:pt x="2300" y="1168"/>
                  </a:lnTo>
                  <a:lnTo>
                    <a:pt x="2297" y="1173"/>
                  </a:lnTo>
                  <a:lnTo>
                    <a:pt x="2293" y="1173"/>
                  </a:lnTo>
                  <a:lnTo>
                    <a:pt x="2293" y="1178"/>
                  </a:lnTo>
                  <a:lnTo>
                    <a:pt x="2297" y="1186"/>
                  </a:lnTo>
                  <a:lnTo>
                    <a:pt x="2298" y="1195"/>
                  </a:lnTo>
                  <a:lnTo>
                    <a:pt x="2297" y="1204"/>
                  </a:lnTo>
                  <a:lnTo>
                    <a:pt x="2286" y="1208"/>
                  </a:lnTo>
                  <a:lnTo>
                    <a:pt x="2277" y="1233"/>
                  </a:lnTo>
                  <a:lnTo>
                    <a:pt x="2266" y="1240"/>
                  </a:lnTo>
                  <a:lnTo>
                    <a:pt x="2266" y="1268"/>
                  </a:lnTo>
                  <a:lnTo>
                    <a:pt x="2249" y="1280"/>
                  </a:lnTo>
                  <a:lnTo>
                    <a:pt x="2249" y="1284"/>
                  </a:lnTo>
                  <a:lnTo>
                    <a:pt x="2240" y="1284"/>
                  </a:lnTo>
                  <a:lnTo>
                    <a:pt x="2238" y="1288"/>
                  </a:lnTo>
                  <a:lnTo>
                    <a:pt x="2235" y="1291"/>
                  </a:lnTo>
                  <a:lnTo>
                    <a:pt x="2233" y="1297"/>
                  </a:lnTo>
                  <a:lnTo>
                    <a:pt x="2229" y="1300"/>
                  </a:lnTo>
                  <a:lnTo>
                    <a:pt x="2235" y="1320"/>
                  </a:lnTo>
                  <a:lnTo>
                    <a:pt x="2235" y="1338"/>
                  </a:lnTo>
                  <a:lnTo>
                    <a:pt x="2231" y="1357"/>
                  </a:lnTo>
                  <a:lnTo>
                    <a:pt x="2228" y="1375"/>
                  </a:lnTo>
                  <a:lnTo>
                    <a:pt x="2226" y="1397"/>
                  </a:lnTo>
                  <a:lnTo>
                    <a:pt x="2226" y="1431"/>
                  </a:lnTo>
                  <a:lnTo>
                    <a:pt x="2231" y="1462"/>
                  </a:lnTo>
                  <a:lnTo>
                    <a:pt x="2235" y="1497"/>
                  </a:lnTo>
                  <a:lnTo>
                    <a:pt x="2237" y="1533"/>
                  </a:lnTo>
                  <a:lnTo>
                    <a:pt x="2242" y="1535"/>
                  </a:lnTo>
                  <a:lnTo>
                    <a:pt x="2244" y="1538"/>
                  </a:lnTo>
                  <a:lnTo>
                    <a:pt x="2246" y="1542"/>
                  </a:lnTo>
                  <a:lnTo>
                    <a:pt x="2246" y="1546"/>
                  </a:lnTo>
                  <a:lnTo>
                    <a:pt x="2249" y="1548"/>
                  </a:lnTo>
                  <a:lnTo>
                    <a:pt x="2257" y="1548"/>
                  </a:lnTo>
                  <a:lnTo>
                    <a:pt x="2266" y="1560"/>
                  </a:lnTo>
                  <a:lnTo>
                    <a:pt x="2277" y="1557"/>
                  </a:lnTo>
                  <a:lnTo>
                    <a:pt x="2280" y="1548"/>
                  </a:lnTo>
                  <a:lnTo>
                    <a:pt x="2326" y="1548"/>
                  </a:lnTo>
                  <a:lnTo>
                    <a:pt x="2329" y="1560"/>
                  </a:lnTo>
                  <a:lnTo>
                    <a:pt x="2337" y="1564"/>
                  </a:lnTo>
                  <a:lnTo>
                    <a:pt x="2337" y="1571"/>
                  </a:lnTo>
                  <a:lnTo>
                    <a:pt x="2346" y="1577"/>
                  </a:lnTo>
                  <a:lnTo>
                    <a:pt x="2349" y="1597"/>
                  </a:lnTo>
                  <a:lnTo>
                    <a:pt x="2353" y="1597"/>
                  </a:lnTo>
                  <a:lnTo>
                    <a:pt x="2353" y="1608"/>
                  </a:lnTo>
                  <a:lnTo>
                    <a:pt x="2357" y="1608"/>
                  </a:lnTo>
                  <a:lnTo>
                    <a:pt x="2366" y="1631"/>
                  </a:lnTo>
                  <a:lnTo>
                    <a:pt x="2369" y="1631"/>
                  </a:lnTo>
                  <a:lnTo>
                    <a:pt x="2369" y="1640"/>
                  </a:lnTo>
                  <a:lnTo>
                    <a:pt x="2373" y="1640"/>
                  </a:lnTo>
                  <a:lnTo>
                    <a:pt x="2373" y="1651"/>
                  </a:lnTo>
                  <a:lnTo>
                    <a:pt x="2380" y="1657"/>
                  </a:lnTo>
                  <a:lnTo>
                    <a:pt x="2380" y="1668"/>
                  </a:lnTo>
                  <a:lnTo>
                    <a:pt x="2389" y="1673"/>
                  </a:lnTo>
                  <a:lnTo>
                    <a:pt x="2391" y="1682"/>
                  </a:lnTo>
                  <a:lnTo>
                    <a:pt x="2393" y="1693"/>
                  </a:lnTo>
                  <a:lnTo>
                    <a:pt x="2393" y="1704"/>
                  </a:lnTo>
                  <a:lnTo>
                    <a:pt x="2397" y="1711"/>
                  </a:lnTo>
                  <a:lnTo>
                    <a:pt x="2397" y="1708"/>
                  </a:lnTo>
                  <a:lnTo>
                    <a:pt x="2417" y="1704"/>
                  </a:lnTo>
                  <a:lnTo>
                    <a:pt x="2433" y="1684"/>
                  </a:lnTo>
                  <a:lnTo>
                    <a:pt x="2440" y="1684"/>
                  </a:lnTo>
                  <a:lnTo>
                    <a:pt x="2440" y="1680"/>
                  </a:lnTo>
                  <a:lnTo>
                    <a:pt x="2460" y="1673"/>
                  </a:lnTo>
                  <a:lnTo>
                    <a:pt x="2486" y="1673"/>
                  </a:lnTo>
                  <a:lnTo>
                    <a:pt x="2486" y="1680"/>
                  </a:lnTo>
                  <a:lnTo>
                    <a:pt x="2526" y="1688"/>
                  </a:lnTo>
                  <a:lnTo>
                    <a:pt x="2526" y="1691"/>
                  </a:lnTo>
                  <a:lnTo>
                    <a:pt x="2533" y="1691"/>
                  </a:lnTo>
                  <a:lnTo>
                    <a:pt x="2533" y="1697"/>
                  </a:lnTo>
                  <a:lnTo>
                    <a:pt x="2546" y="1697"/>
                  </a:lnTo>
                  <a:lnTo>
                    <a:pt x="2546" y="1700"/>
                  </a:lnTo>
                  <a:lnTo>
                    <a:pt x="2580" y="1700"/>
                  </a:lnTo>
                  <a:lnTo>
                    <a:pt x="2580" y="1704"/>
                  </a:lnTo>
                  <a:lnTo>
                    <a:pt x="2593" y="1704"/>
                  </a:lnTo>
                  <a:lnTo>
                    <a:pt x="2593" y="1708"/>
                  </a:lnTo>
                  <a:lnTo>
                    <a:pt x="2609" y="1708"/>
                  </a:lnTo>
                  <a:lnTo>
                    <a:pt x="2617" y="1724"/>
                  </a:lnTo>
                  <a:lnTo>
                    <a:pt x="2640" y="1724"/>
                  </a:lnTo>
                  <a:lnTo>
                    <a:pt x="2677" y="1764"/>
                  </a:lnTo>
                  <a:lnTo>
                    <a:pt x="2757" y="1768"/>
                  </a:lnTo>
                  <a:lnTo>
                    <a:pt x="2757" y="1771"/>
                  </a:lnTo>
                  <a:lnTo>
                    <a:pt x="2797" y="1777"/>
                  </a:lnTo>
                  <a:lnTo>
                    <a:pt x="2800" y="1784"/>
                  </a:lnTo>
                  <a:lnTo>
                    <a:pt x="2813" y="1784"/>
                  </a:lnTo>
                  <a:lnTo>
                    <a:pt x="2820" y="1797"/>
                  </a:lnTo>
                  <a:lnTo>
                    <a:pt x="2877" y="1784"/>
                  </a:lnTo>
                  <a:lnTo>
                    <a:pt x="2877" y="1780"/>
                  </a:lnTo>
                  <a:lnTo>
                    <a:pt x="2886" y="1780"/>
                  </a:lnTo>
                  <a:lnTo>
                    <a:pt x="2886" y="1777"/>
                  </a:lnTo>
                  <a:lnTo>
                    <a:pt x="2900" y="1777"/>
                  </a:lnTo>
                  <a:lnTo>
                    <a:pt x="2900" y="1771"/>
                  </a:lnTo>
                  <a:lnTo>
                    <a:pt x="2917" y="1771"/>
                  </a:lnTo>
                  <a:lnTo>
                    <a:pt x="2917" y="1768"/>
                  </a:lnTo>
                  <a:lnTo>
                    <a:pt x="2926" y="1768"/>
                  </a:lnTo>
                  <a:lnTo>
                    <a:pt x="2926" y="1764"/>
                  </a:lnTo>
                  <a:lnTo>
                    <a:pt x="2997" y="1768"/>
                  </a:lnTo>
                  <a:lnTo>
                    <a:pt x="3000" y="1771"/>
                  </a:lnTo>
                  <a:lnTo>
                    <a:pt x="3002" y="1775"/>
                  </a:lnTo>
                  <a:lnTo>
                    <a:pt x="3006" y="1777"/>
                  </a:lnTo>
                  <a:lnTo>
                    <a:pt x="3006" y="1784"/>
                  </a:lnTo>
                  <a:lnTo>
                    <a:pt x="3009" y="1784"/>
                  </a:lnTo>
                  <a:lnTo>
                    <a:pt x="3017" y="1844"/>
                  </a:lnTo>
                  <a:lnTo>
                    <a:pt x="3020" y="1844"/>
                  </a:lnTo>
                  <a:lnTo>
                    <a:pt x="3026" y="1860"/>
                  </a:lnTo>
                  <a:lnTo>
                    <a:pt x="3029" y="1860"/>
                  </a:lnTo>
                  <a:lnTo>
                    <a:pt x="3029" y="1868"/>
                  </a:lnTo>
                  <a:lnTo>
                    <a:pt x="3033" y="1868"/>
                  </a:lnTo>
                  <a:lnTo>
                    <a:pt x="3033" y="1877"/>
                  </a:lnTo>
                  <a:lnTo>
                    <a:pt x="3037" y="1877"/>
                  </a:lnTo>
                  <a:lnTo>
                    <a:pt x="3037" y="1884"/>
                  </a:lnTo>
                  <a:lnTo>
                    <a:pt x="3040" y="1884"/>
                  </a:lnTo>
                  <a:lnTo>
                    <a:pt x="3040" y="1893"/>
                  </a:lnTo>
                  <a:lnTo>
                    <a:pt x="3046" y="1893"/>
                  </a:lnTo>
                  <a:lnTo>
                    <a:pt x="3046" y="1900"/>
                  </a:lnTo>
                  <a:lnTo>
                    <a:pt x="3049" y="1900"/>
                  </a:lnTo>
                  <a:lnTo>
                    <a:pt x="3049" y="1908"/>
                  </a:lnTo>
                  <a:lnTo>
                    <a:pt x="3053" y="1908"/>
                  </a:lnTo>
                  <a:lnTo>
                    <a:pt x="3053" y="1917"/>
                  </a:lnTo>
                  <a:lnTo>
                    <a:pt x="3057" y="1917"/>
                  </a:lnTo>
                  <a:lnTo>
                    <a:pt x="3057" y="1940"/>
                  </a:lnTo>
                  <a:lnTo>
                    <a:pt x="3060" y="1940"/>
                  </a:lnTo>
                  <a:lnTo>
                    <a:pt x="3060" y="1953"/>
                  </a:lnTo>
                  <a:lnTo>
                    <a:pt x="3066" y="1953"/>
                  </a:lnTo>
                  <a:lnTo>
                    <a:pt x="3066" y="1960"/>
                  </a:lnTo>
                  <a:lnTo>
                    <a:pt x="3069" y="1960"/>
                  </a:lnTo>
                  <a:lnTo>
                    <a:pt x="3069" y="1968"/>
                  </a:lnTo>
                  <a:lnTo>
                    <a:pt x="3129" y="2013"/>
                  </a:lnTo>
                  <a:lnTo>
                    <a:pt x="3129" y="2040"/>
                  </a:lnTo>
                  <a:lnTo>
                    <a:pt x="3133" y="2040"/>
                  </a:lnTo>
                  <a:lnTo>
                    <a:pt x="3133" y="2037"/>
                  </a:lnTo>
                  <a:lnTo>
                    <a:pt x="3166" y="2037"/>
                  </a:lnTo>
                  <a:lnTo>
                    <a:pt x="3169" y="2044"/>
                  </a:lnTo>
                  <a:lnTo>
                    <a:pt x="3177" y="2044"/>
                  </a:lnTo>
                  <a:lnTo>
                    <a:pt x="3177" y="2048"/>
                  </a:lnTo>
                  <a:lnTo>
                    <a:pt x="3186" y="2048"/>
                  </a:lnTo>
                  <a:lnTo>
                    <a:pt x="3186" y="2051"/>
                  </a:lnTo>
                  <a:lnTo>
                    <a:pt x="3200" y="2057"/>
                  </a:lnTo>
                  <a:lnTo>
                    <a:pt x="3206" y="2060"/>
                  </a:lnTo>
                  <a:lnTo>
                    <a:pt x="3208" y="2064"/>
                  </a:lnTo>
                  <a:lnTo>
                    <a:pt x="3211" y="2069"/>
                  </a:lnTo>
                  <a:lnTo>
                    <a:pt x="3215" y="2075"/>
                  </a:lnTo>
                  <a:lnTo>
                    <a:pt x="3217" y="2080"/>
                  </a:lnTo>
                  <a:lnTo>
                    <a:pt x="3220" y="2080"/>
                  </a:lnTo>
                  <a:lnTo>
                    <a:pt x="3220" y="2100"/>
                  </a:lnTo>
                  <a:lnTo>
                    <a:pt x="3273" y="2100"/>
                  </a:lnTo>
                  <a:lnTo>
                    <a:pt x="3269" y="2057"/>
                  </a:lnTo>
                  <a:lnTo>
                    <a:pt x="3277" y="2051"/>
                  </a:lnTo>
                  <a:lnTo>
                    <a:pt x="3284" y="2048"/>
                  </a:lnTo>
                  <a:lnTo>
                    <a:pt x="3293" y="2046"/>
                  </a:lnTo>
                  <a:lnTo>
                    <a:pt x="3306" y="2044"/>
                  </a:lnTo>
                  <a:lnTo>
                    <a:pt x="3313" y="2060"/>
                  </a:lnTo>
                  <a:lnTo>
                    <a:pt x="3317" y="2060"/>
                  </a:lnTo>
                  <a:lnTo>
                    <a:pt x="3317" y="2057"/>
                  </a:lnTo>
                  <a:lnTo>
                    <a:pt x="3320" y="2057"/>
                  </a:lnTo>
                  <a:lnTo>
                    <a:pt x="3320" y="2044"/>
                  </a:lnTo>
                  <a:lnTo>
                    <a:pt x="3308" y="2033"/>
                  </a:lnTo>
                  <a:lnTo>
                    <a:pt x="3302" y="2017"/>
                  </a:lnTo>
                  <a:lnTo>
                    <a:pt x="3300" y="1991"/>
                  </a:lnTo>
                  <a:lnTo>
                    <a:pt x="3306" y="1991"/>
                  </a:lnTo>
                  <a:lnTo>
                    <a:pt x="3309" y="1964"/>
                  </a:lnTo>
                  <a:lnTo>
                    <a:pt x="3309" y="1964"/>
                  </a:lnTo>
                  <a:lnTo>
                    <a:pt x="3311" y="1962"/>
                  </a:lnTo>
                  <a:lnTo>
                    <a:pt x="3313" y="1960"/>
                  </a:lnTo>
                  <a:lnTo>
                    <a:pt x="3315" y="1958"/>
                  </a:lnTo>
                  <a:lnTo>
                    <a:pt x="3317" y="1957"/>
                  </a:lnTo>
                  <a:lnTo>
                    <a:pt x="3300" y="1957"/>
                  </a:lnTo>
                  <a:lnTo>
                    <a:pt x="3260" y="1911"/>
                  </a:lnTo>
                  <a:lnTo>
                    <a:pt x="3260" y="1897"/>
                  </a:lnTo>
                  <a:lnTo>
                    <a:pt x="3253" y="1893"/>
                  </a:lnTo>
                  <a:lnTo>
                    <a:pt x="3253" y="1884"/>
                  </a:lnTo>
                  <a:lnTo>
                    <a:pt x="3246" y="1880"/>
                  </a:lnTo>
                  <a:lnTo>
                    <a:pt x="3246" y="1873"/>
                  </a:lnTo>
                  <a:lnTo>
                    <a:pt x="3240" y="1873"/>
                  </a:lnTo>
                  <a:lnTo>
                    <a:pt x="3240" y="1860"/>
                  </a:lnTo>
                  <a:lnTo>
                    <a:pt x="3237" y="1860"/>
                  </a:lnTo>
                  <a:lnTo>
                    <a:pt x="3237" y="1851"/>
                  </a:lnTo>
                  <a:lnTo>
                    <a:pt x="3233" y="1851"/>
                  </a:lnTo>
                  <a:lnTo>
                    <a:pt x="3233" y="1844"/>
                  </a:lnTo>
                  <a:lnTo>
                    <a:pt x="3226" y="1840"/>
                  </a:lnTo>
                  <a:lnTo>
                    <a:pt x="3217" y="1817"/>
                  </a:lnTo>
                  <a:lnTo>
                    <a:pt x="3213" y="1817"/>
                  </a:lnTo>
                  <a:lnTo>
                    <a:pt x="3209" y="1813"/>
                  </a:lnTo>
                  <a:lnTo>
                    <a:pt x="3208" y="1809"/>
                  </a:lnTo>
                  <a:lnTo>
                    <a:pt x="3206" y="1806"/>
                  </a:lnTo>
                  <a:lnTo>
                    <a:pt x="3206" y="1800"/>
                  </a:lnTo>
                  <a:lnTo>
                    <a:pt x="3198" y="1798"/>
                  </a:lnTo>
                  <a:lnTo>
                    <a:pt x="3193" y="1795"/>
                  </a:lnTo>
                  <a:lnTo>
                    <a:pt x="3189" y="1791"/>
                  </a:lnTo>
                  <a:lnTo>
                    <a:pt x="3186" y="1788"/>
                  </a:lnTo>
                  <a:lnTo>
                    <a:pt x="3186" y="1784"/>
                  </a:lnTo>
                  <a:lnTo>
                    <a:pt x="3177" y="1784"/>
                  </a:lnTo>
                  <a:lnTo>
                    <a:pt x="3171" y="1775"/>
                  </a:lnTo>
                  <a:lnTo>
                    <a:pt x="3169" y="1760"/>
                  </a:lnTo>
                  <a:lnTo>
                    <a:pt x="3169" y="1744"/>
                  </a:lnTo>
                  <a:lnTo>
                    <a:pt x="3178" y="1735"/>
                  </a:lnTo>
                  <a:lnTo>
                    <a:pt x="3184" y="1722"/>
                  </a:lnTo>
                  <a:lnTo>
                    <a:pt x="3189" y="1708"/>
                  </a:lnTo>
                  <a:lnTo>
                    <a:pt x="3193" y="1708"/>
                  </a:lnTo>
                  <a:lnTo>
                    <a:pt x="3193" y="1700"/>
                  </a:lnTo>
                  <a:lnTo>
                    <a:pt x="3209" y="1688"/>
                  </a:lnTo>
                  <a:lnTo>
                    <a:pt x="3213" y="1668"/>
                  </a:lnTo>
                  <a:lnTo>
                    <a:pt x="3220" y="1664"/>
                  </a:lnTo>
                  <a:lnTo>
                    <a:pt x="3226" y="1648"/>
                  </a:lnTo>
                  <a:lnTo>
                    <a:pt x="3233" y="1644"/>
                  </a:lnTo>
                  <a:lnTo>
                    <a:pt x="3233" y="1637"/>
                  </a:lnTo>
                  <a:lnTo>
                    <a:pt x="3237" y="1637"/>
                  </a:lnTo>
                  <a:lnTo>
                    <a:pt x="3249" y="1540"/>
                  </a:lnTo>
                  <a:lnTo>
                    <a:pt x="3269" y="1537"/>
                  </a:lnTo>
                  <a:lnTo>
                    <a:pt x="3269" y="1533"/>
                  </a:lnTo>
                  <a:lnTo>
                    <a:pt x="3266" y="1529"/>
                  </a:lnTo>
                  <a:lnTo>
                    <a:pt x="3264" y="1529"/>
                  </a:lnTo>
                  <a:lnTo>
                    <a:pt x="3262" y="1528"/>
                  </a:lnTo>
                  <a:lnTo>
                    <a:pt x="3260" y="1524"/>
                  </a:lnTo>
                  <a:lnTo>
                    <a:pt x="3255" y="1526"/>
                  </a:lnTo>
                  <a:lnTo>
                    <a:pt x="3251" y="1526"/>
                  </a:lnTo>
                  <a:lnTo>
                    <a:pt x="3246" y="1528"/>
                  </a:lnTo>
                  <a:lnTo>
                    <a:pt x="3240" y="1528"/>
                  </a:lnTo>
                  <a:lnTo>
                    <a:pt x="3233" y="1528"/>
                  </a:lnTo>
                  <a:lnTo>
                    <a:pt x="3233" y="1520"/>
                  </a:lnTo>
                  <a:lnTo>
                    <a:pt x="3222" y="1511"/>
                  </a:lnTo>
                  <a:lnTo>
                    <a:pt x="3217" y="1500"/>
                  </a:lnTo>
                  <a:lnTo>
                    <a:pt x="3209" y="1488"/>
                  </a:lnTo>
                  <a:lnTo>
                    <a:pt x="3200" y="1484"/>
                  </a:lnTo>
                  <a:lnTo>
                    <a:pt x="3197" y="1468"/>
                  </a:lnTo>
                  <a:lnTo>
                    <a:pt x="3180" y="1457"/>
                  </a:lnTo>
                  <a:lnTo>
                    <a:pt x="3180" y="1448"/>
                  </a:lnTo>
                  <a:lnTo>
                    <a:pt x="3173" y="1444"/>
                  </a:lnTo>
                  <a:lnTo>
                    <a:pt x="3173" y="1437"/>
                  </a:lnTo>
                  <a:lnTo>
                    <a:pt x="3160" y="1428"/>
                  </a:lnTo>
                  <a:lnTo>
                    <a:pt x="3160" y="1420"/>
                  </a:lnTo>
                  <a:lnTo>
                    <a:pt x="3153" y="1417"/>
                  </a:lnTo>
                  <a:lnTo>
                    <a:pt x="3153" y="1408"/>
                  </a:lnTo>
                  <a:lnTo>
                    <a:pt x="3146" y="1404"/>
                  </a:lnTo>
                  <a:lnTo>
                    <a:pt x="3146" y="1397"/>
                  </a:lnTo>
                  <a:lnTo>
                    <a:pt x="3140" y="1397"/>
                  </a:lnTo>
                  <a:lnTo>
                    <a:pt x="3140" y="1388"/>
                  </a:lnTo>
                  <a:lnTo>
                    <a:pt x="3126" y="1380"/>
                  </a:lnTo>
                  <a:lnTo>
                    <a:pt x="3120" y="1373"/>
                  </a:lnTo>
                  <a:lnTo>
                    <a:pt x="3086" y="1373"/>
                  </a:lnTo>
                  <a:lnTo>
                    <a:pt x="3086" y="1368"/>
                  </a:lnTo>
                  <a:lnTo>
                    <a:pt x="3077" y="1368"/>
                  </a:lnTo>
                  <a:lnTo>
                    <a:pt x="3077" y="1364"/>
                  </a:lnTo>
                  <a:lnTo>
                    <a:pt x="3064" y="1360"/>
                  </a:lnTo>
                  <a:lnTo>
                    <a:pt x="3055" y="1358"/>
                  </a:lnTo>
                  <a:lnTo>
                    <a:pt x="3046" y="1353"/>
                  </a:lnTo>
                  <a:lnTo>
                    <a:pt x="3040" y="1340"/>
                  </a:lnTo>
                  <a:lnTo>
                    <a:pt x="3037" y="1331"/>
                  </a:lnTo>
                  <a:lnTo>
                    <a:pt x="3033" y="1322"/>
                  </a:lnTo>
                  <a:lnTo>
                    <a:pt x="3033" y="1308"/>
                  </a:lnTo>
                  <a:lnTo>
                    <a:pt x="3048" y="1298"/>
                  </a:lnTo>
                  <a:lnTo>
                    <a:pt x="3058" y="1282"/>
                  </a:lnTo>
                  <a:lnTo>
                    <a:pt x="3066" y="1264"/>
                  </a:lnTo>
                  <a:lnTo>
                    <a:pt x="3060" y="1264"/>
                  </a:lnTo>
                  <a:lnTo>
                    <a:pt x="3060" y="1240"/>
                  </a:lnTo>
                  <a:lnTo>
                    <a:pt x="3066" y="1240"/>
                  </a:lnTo>
                  <a:lnTo>
                    <a:pt x="3066" y="1238"/>
                  </a:lnTo>
                  <a:lnTo>
                    <a:pt x="3068" y="1238"/>
                  </a:lnTo>
                  <a:lnTo>
                    <a:pt x="3068" y="1237"/>
                  </a:lnTo>
                  <a:lnTo>
                    <a:pt x="3068" y="1237"/>
                  </a:lnTo>
                  <a:lnTo>
                    <a:pt x="3069" y="1237"/>
                  </a:lnTo>
                  <a:lnTo>
                    <a:pt x="3073" y="1237"/>
                  </a:lnTo>
                  <a:lnTo>
                    <a:pt x="3069" y="1217"/>
                  </a:lnTo>
                  <a:lnTo>
                    <a:pt x="3064" y="1213"/>
                  </a:lnTo>
                  <a:lnTo>
                    <a:pt x="3060" y="1211"/>
                  </a:lnTo>
                  <a:lnTo>
                    <a:pt x="3055" y="1209"/>
                  </a:lnTo>
                  <a:lnTo>
                    <a:pt x="3049" y="1208"/>
                  </a:lnTo>
                  <a:lnTo>
                    <a:pt x="3048" y="1202"/>
                  </a:lnTo>
                  <a:lnTo>
                    <a:pt x="3048" y="1198"/>
                  </a:lnTo>
                  <a:lnTo>
                    <a:pt x="3046" y="1195"/>
                  </a:lnTo>
                  <a:lnTo>
                    <a:pt x="3044" y="1191"/>
                  </a:lnTo>
                  <a:lnTo>
                    <a:pt x="3040" y="1188"/>
                  </a:lnTo>
                  <a:lnTo>
                    <a:pt x="3037" y="1188"/>
                  </a:lnTo>
                  <a:lnTo>
                    <a:pt x="3037" y="1180"/>
                  </a:lnTo>
                  <a:lnTo>
                    <a:pt x="3037" y="1178"/>
                  </a:lnTo>
                  <a:lnTo>
                    <a:pt x="3035" y="1177"/>
                  </a:lnTo>
                  <a:lnTo>
                    <a:pt x="3033" y="1175"/>
                  </a:lnTo>
                  <a:lnTo>
                    <a:pt x="3029" y="1173"/>
                  </a:lnTo>
                  <a:lnTo>
                    <a:pt x="3029" y="1173"/>
                  </a:lnTo>
                  <a:lnTo>
                    <a:pt x="3020" y="1168"/>
                  </a:lnTo>
                  <a:lnTo>
                    <a:pt x="3020" y="1144"/>
                  </a:lnTo>
                  <a:lnTo>
                    <a:pt x="2997" y="1144"/>
                  </a:lnTo>
                  <a:lnTo>
                    <a:pt x="2997" y="1140"/>
                  </a:lnTo>
                  <a:lnTo>
                    <a:pt x="2993" y="1140"/>
                  </a:lnTo>
                  <a:lnTo>
                    <a:pt x="2989" y="1097"/>
                  </a:lnTo>
                  <a:lnTo>
                    <a:pt x="2993" y="1097"/>
                  </a:lnTo>
                  <a:lnTo>
                    <a:pt x="2993" y="1048"/>
                  </a:lnTo>
                  <a:lnTo>
                    <a:pt x="2989" y="1048"/>
                  </a:lnTo>
                  <a:lnTo>
                    <a:pt x="2989" y="1053"/>
                  </a:lnTo>
                  <a:lnTo>
                    <a:pt x="2966" y="1053"/>
                  </a:lnTo>
                  <a:lnTo>
                    <a:pt x="2962" y="1049"/>
                  </a:lnTo>
                  <a:lnTo>
                    <a:pt x="2960" y="1046"/>
                  </a:lnTo>
                  <a:lnTo>
                    <a:pt x="2960" y="1046"/>
                  </a:lnTo>
                  <a:lnTo>
                    <a:pt x="2958" y="1046"/>
                  </a:lnTo>
                  <a:lnTo>
                    <a:pt x="2957" y="1046"/>
                  </a:lnTo>
                  <a:lnTo>
                    <a:pt x="2957" y="1046"/>
                  </a:lnTo>
                  <a:lnTo>
                    <a:pt x="2955" y="1046"/>
                  </a:lnTo>
                  <a:lnTo>
                    <a:pt x="2953" y="1044"/>
                  </a:lnTo>
                  <a:lnTo>
                    <a:pt x="2949" y="1033"/>
                  </a:lnTo>
                  <a:lnTo>
                    <a:pt x="2937" y="1024"/>
                  </a:lnTo>
                  <a:lnTo>
                    <a:pt x="2937" y="988"/>
                  </a:lnTo>
                  <a:lnTo>
                    <a:pt x="2940" y="984"/>
                  </a:lnTo>
                  <a:lnTo>
                    <a:pt x="2942" y="978"/>
                  </a:lnTo>
                  <a:lnTo>
                    <a:pt x="2946" y="971"/>
                  </a:lnTo>
                  <a:lnTo>
                    <a:pt x="2948" y="966"/>
                  </a:lnTo>
                  <a:lnTo>
                    <a:pt x="2949" y="960"/>
                  </a:lnTo>
                  <a:lnTo>
                    <a:pt x="2953" y="960"/>
                  </a:lnTo>
                  <a:lnTo>
                    <a:pt x="2953" y="957"/>
                  </a:lnTo>
                  <a:lnTo>
                    <a:pt x="2973" y="957"/>
                  </a:lnTo>
                  <a:lnTo>
                    <a:pt x="2973" y="951"/>
                  </a:lnTo>
                  <a:lnTo>
                    <a:pt x="3006" y="951"/>
                  </a:lnTo>
                  <a:lnTo>
                    <a:pt x="3026" y="946"/>
                  </a:lnTo>
                  <a:lnTo>
                    <a:pt x="3049" y="942"/>
                  </a:lnTo>
                  <a:lnTo>
                    <a:pt x="3077" y="940"/>
                  </a:lnTo>
                  <a:lnTo>
                    <a:pt x="3113" y="893"/>
                  </a:lnTo>
                  <a:lnTo>
                    <a:pt x="3140" y="893"/>
                  </a:lnTo>
                  <a:lnTo>
                    <a:pt x="3151" y="897"/>
                  </a:lnTo>
                  <a:lnTo>
                    <a:pt x="3166" y="897"/>
                  </a:lnTo>
                  <a:lnTo>
                    <a:pt x="3180" y="897"/>
                  </a:lnTo>
                  <a:lnTo>
                    <a:pt x="3186" y="908"/>
                  </a:lnTo>
                  <a:lnTo>
                    <a:pt x="3188" y="909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1"/>
                  </a:lnTo>
                  <a:lnTo>
                    <a:pt x="3188" y="913"/>
                  </a:lnTo>
                  <a:lnTo>
                    <a:pt x="3189" y="917"/>
                  </a:lnTo>
                  <a:lnTo>
                    <a:pt x="3213" y="913"/>
                  </a:lnTo>
                  <a:lnTo>
                    <a:pt x="3218" y="922"/>
                  </a:lnTo>
                  <a:lnTo>
                    <a:pt x="3224" y="928"/>
                  </a:lnTo>
                  <a:lnTo>
                    <a:pt x="3233" y="929"/>
                  </a:lnTo>
                  <a:lnTo>
                    <a:pt x="3249" y="928"/>
                  </a:lnTo>
                  <a:lnTo>
                    <a:pt x="3249" y="944"/>
                  </a:lnTo>
                  <a:lnTo>
                    <a:pt x="3253" y="946"/>
                  </a:lnTo>
                  <a:lnTo>
                    <a:pt x="3258" y="949"/>
                  </a:lnTo>
                  <a:lnTo>
                    <a:pt x="3262" y="951"/>
                  </a:lnTo>
                  <a:lnTo>
                    <a:pt x="3266" y="953"/>
                  </a:lnTo>
                  <a:lnTo>
                    <a:pt x="3271" y="955"/>
                  </a:lnTo>
                  <a:lnTo>
                    <a:pt x="3277" y="957"/>
                  </a:lnTo>
                  <a:lnTo>
                    <a:pt x="3277" y="951"/>
                  </a:lnTo>
                  <a:lnTo>
                    <a:pt x="3309" y="951"/>
                  </a:lnTo>
                  <a:lnTo>
                    <a:pt x="3313" y="944"/>
                  </a:lnTo>
                  <a:lnTo>
                    <a:pt x="3326" y="944"/>
                  </a:lnTo>
                  <a:lnTo>
                    <a:pt x="3326" y="940"/>
                  </a:lnTo>
                  <a:lnTo>
                    <a:pt x="3349" y="940"/>
                  </a:lnTo>
                  <a:lnTo>
                    <a:pt x="3349" y="937"/>
                  </a:lnTo>
                  <a:lnTo>
                    <a:pt x="3351" y="935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1" y="933"/>
                  </a:lnTo>
                  <a:lnTo>
                    <a:pt x="3353" y="931"/>
                  </a:lnTo>
                  <a:lnTo>
                    <a:pt x="3353" y="928"/>
                  </a:lnTo>
                  <a:lnTo>
                    <a:pt x="3377" y="928"/>
                  </a:lnTo>
                  <a:lnTo>
                    <a:pt x="3386" y="973"/>
                  </a:lnTo>
                  <a:lnTo>
                    <a:pt x="3397" y="977"/>
                  </a:lnTo>
                  <a:lnTo>
                    <a:pt x="3400" y="984"/>
                  </a:lnTo>
                  <a:lnTo>
                    <a:pt x="3413" y="991"/>
                  </a:lnTo>
                  <a:lnTo>
                    <a:pt x="3413" y="1024"/>
                  </a:lnTo>
                  <a:lnTo>
                    <a:pt x="3409" y="1024"/>
                  </a:lnTo>
                  <a:lnTo>
                    <a:pt x="3409" y="1028"/>
                  </a:lnTo>
                  <a:lnTo>
                    <a:pt x="3426" y="1031"/>
                  </a:lnTo>
                  <a:lnTo>
                    <a:pt x="3437" y="1037"/>
                  </a:lnTo>
                  <a:lnTo>
                    <a:pt x="3446" y="1048"/>
                  </a:lnTo>
                  <a:lnTo>
                    <a:pt x="3446" y="1064"/>
                  </a:lnTo>
                  <a:lnTo>
                    <a:pt x="3449" y="1064"/>
                  </a:lnTo>
                  <a:lnTo>
                    <a:pt x="3449" y="1068"/>
                  </a:lnTo>
                  <a:lnTo>
                    <a:pt x="3453" y="1069"/>
                  </a:lnTo>
                  <a:lnTo>
                    <a:pt x="3457" y="1071"/>
                  </a:lnTo>
                  <a:lnTo>
                    <a:pt x="3458" y="1069"/>
                  </a:lnTo>
                  <a:lnTo>
                    <a:pt x="3460" y="1069"/>
                  </a:lnTo>
                  <a:lnTo>
                    <a:pt x="3462" y="1069"/>
                  </a:lnTo>
                  <a:lnTo>
                    <a:pt x="3464" y="1069"/>
                  </a:lnTo>
                  <a:lnTo>
                    <a:pt x="3466" y="1071"/>
                  </a:lnTo>
                  <a:lnTo>
                    <a:pt x="3468" y="1075"/>
                  </a:lnTo>
                  <a:lnTo>
                    <a:pt x="3469" y="1080"/>
                  </a:lnTo>
                  <a:lnTo>
                    <a:pt x="3477" y="1080"/>
                  </a:lnTo>
                  <a:lnTo>
                    <a:pt x="3477" y="1117"/>
                  </a:lnTo>
                  <a:lnTo>
                    <a:pt x="3457" y="1120"/>
                  </a:lnTo>
                  <a:lnTo>
                    <a:pt x="3457" y="1137"/>
                  </a:lnTo>
                  <a:lnTo>
                    <a:pt x="3469" y="1137"/>
                  </a:lnTo>
                  <a:lnTo>
                    <a:pt x="3480" y="1118"/>
                  </a:lnTo>
                  <a:lnTo>
                    <a:pt x="3493" y="1102"/>
                  </a:lnTo>
                  <a:lnTo>
                    <a:pt x="3509" y="1088"/>
                  </a:lnTo>
                  <a:lnTo>
                    <a:pt x="3509" y="1084"/>
                  </a:lnTo>
                  <a:lnTo>
                    <a:pt x="3533" y="1084"/>
                  </a:lnTo>
                  <a:lnTo>
                    <a:pt x="3542" y="1097"/>
                  </a:lnTo>
                  <a:lnTo>
                    <a:pt x="3557" y="1104"/>
                  </a:lnTo>
                  <a:lnTo>
                    <a:pt x="3573" y="1108"/>
                  </a:lnTo>
                  <a:lnTo>
                    <a:pt x="3593" y="1108"/>
                  </a:lnTo>
                  <a:lnTo>
                    <a:pt x="3602" y="1089"/>
                  </a:lnTo>
                  <a:lnTo>
                    <a:pt x="3611" y="1073"/>
                  </a:lnTo>
                  <a:lnTo>
                    <a:pt x="3618" y="1053"/>
                  </a:lnTo>
                  <a:lnTo>
                    <a:pt x="3620" y="1028"/>
                  </a:lnTo>
                  <a:lnTo>
                    <a:pt x="3637" y="1028"/>
                  </a:lnTo>
                  <a:lnTo>
                    <a:pt x="3633" y="1002"/>
                  </a:lnTo>
                  <a:lnTo>
                    <a:pt x="3631" y="973"/>
                  </a:lnTo>
                  <a:lnTo>
                    <a:pt x="3633" y="948"/>
                  </a:lnTo>
                  <a:lnTo>
                    <a:pt x="3620" y="944"/>
                  </a:lnTo>
                  <a:lnTo>
                    <a:pt x="3617" y="937"/>
                  </a:lnTo>
                  <a:lnTo>
                    <a:pt x="3609" y="937"/>
                  </a:lnTo>
                  <a:lnTo>
                    <a:pt x="3608" y="933"/>
                  </a:lnTo>
                  <a:lnTo>
                    <a:pt x="3606" y="931"/>
                  </a:lnTo>
                  <a:lnTo>
                    <a:pt x="3604" y="928"/>
                  </a:lnTo>
                  <a:lnTo>
                    <a:pt x="3600" y="924"/>
                  </a:lnTo>
                  <a:lnTo>
                    <a:pt x="3600" y="860"/>
                  </a:lnTo>
                  <a:lnTo>
                    <a:pt x="3620" y="860"/>
                  </a:lnTo>
                  <a:lnTo>
                    <a:pt x="3626" y="871"/>
                  </a:lnTo>
                  <a:lnTo>
                    <a:pt x="3657" y="871"/>
                  </a:lnTo>
                  <a:lnTo>
                    <a:pt x="3660" y="880"/>
                  </a:lnTo>
                  <a:lnTo>
                    <a:pt x="3673" y="880"/>
                  </a:lnTo>
                  <a:lnTo>
                    <a:pt x="3673" y="884"/>
                  </a:lnTo>
                  <a:lnTo>
                    <a:pt x="3700" y="888"/>
                  </a:lnTo>
                  <a:lnTo>
                    <a:pt x="3700" y="893"/>
                  </a:lnTo>
                  <a:lnTo>
                    <a:pt x="3711" y="897"/>
                  </a:lnTo>
                  <a:lnTo>
                    <a:pt x="3720" y="898"/>
                  </a:lnTo>
                  <a:lnTo>
                    <a:pt x="3733" y="900"/>
                  </a:lnTo>
                  <a:lnTo>
                    <a:pt x="3733" y="917"/>
                  </a:lnTo>
                  <a:lnTo>
                    <a:pt x="3746" y="918"/>
                  </a:lnTo>
                  <a:lnTo>
                    <a:pt x="3755" y="920"/>
                  </a:lnTo>
                  <a:lnTo>
                    <a:pt x="3760" y="924"/>
                  </a:lnTo>
                  <a:lnTo>
                    <a:pt x="3771" y="928"/>
                  </a:lnTo>
                  <a:lnTo>
                    <a:pt x="3786" y="928"/>
                  </a:lnTo>
                  <a:lnTo>
                    <a:pt x="3786" y="944"/>
                  </a:lnTo>
                  <a:lnTo>
                    <a:pt x="3813" y="944"/>
                  </a:lnTo>
                  <a:lnTo>
                    <a:pt x="3815" y="948"/>
                  </a:lnTo>
                  <a:lnTo>
                    <a:pt x="3817" y="953"/>
                  </a:lnTo>
                  <a:lnTo>
                    <a:pt x="3817" y="957"/>
                  </a:lnTo>
                  <a:lnTo>
                    <a:pt x="3817" y="964"/>
                  </a:lnTo>
                  <a:lnTo>
                    <a:pt x="3835" y="966"/>
                  </a:lnTo>
                  <a:lnTo>
                    <a:pt x="3848" y="968"/>
                  </a:lnTo>
                  <a:lnTo>
                    <a:pt x="3860" y="971"/>
                  </a:lnTo>
                  <a:lnTo>
                    <a:pt x="3877" y="973"/>
                  </a:lnTo>
                  <a:lnTo>
                    <a:pt x="3878" y="975"/>
                  </a:lnTo>
                  <a:lnTo>
                    <a:pt x="3880" y="978"/>
                  </a:lnTo>
                  <a:lnTo>
                    <a:pt x="3882" y="980"/>
                  </a:lnTo>
                  <a:lnTo>
                    <a:pt x="3884" y="984"/>
                  </a:lnTo>
                  <a:lnTo>
                    <a:pt x="3886" y="988"/>
                  </a:lnTo>
                  <a:lnTo>
                    <a:pt x="3889" y="988"/>
                  </a:lnTo>
                  <a:lnTo>
                    <a:pt x="3889" y="1004"/>
                  </a:lnTo>
                  <a:lnTo>
                    <a:pt x="3949" y="1008"/>
                  </a:lnTo>
                  <a:lnTo>
                    <a:pt x="3949" y="1068"/>
                  </a:lnTo>
                  <a:lnTo>
                    <a:pt x="3966" y="1068"/>
                  </a:lnTo>
                  <a:lnTo>
                    <a:pt x="3969" y="1080"/>
                  </a:lnTo>
                  <a:lnTo>
                    <a:pt x="3973" y="1082"/>
                  </a:lnTo>
                  <a:lnTo>
                    <a:pt x="3977" y="1082"/>
                  </a:lnTo>
                  <a:lnTo>
                    <a:pt x="3977" y="1084"/>
                  </a:lnTo>
                  <a:lnTo>
                    <a:pt x="3977" y="1084"/>
                  </a:lnTo>
                  <a:lnTo>
                    <a:pt x="4013" y="1084"/>
                  </a:lnTo>
                  <a:lnTo>
                    <a:pt x="4013" y="1088"/>
                  </a:lnTo>
                  <a:lnTo>
                    <a:pt x="4020" y="1088"/>
                  </a:lnTo>
                  <a:lnTo>
                    <a:pt x="4022" y="1089"/>
                  </a:lnTo>
                  <a:lnTo>
                    <a:pt x="4022" y="1091"/>
                  </a:lnTo>
                  <a:lnTo>
                    <a:pt x="4024" y="1093"/>
                  </a:lnTo>
                  <a:lnTo>
                    <a:pt x="4026" y="1095"/>
                  </a:lnTo>
                  <a:lnTo>
                    <a:pt x="4026" y="1097"/>
                  </a:lnTo>
                  <a:lnTo>
                    <a:pt x="4029" y="1097"/>
                  </a:lnTo>
                  <a:lnTo>
                    <a:pt x="4029" y="1093"/>
                  </a:lnTo>
                  <a:lnTo>
                    <a:pt x="4040" y="1088"/>
                  </a:lnTo>
                  <a:lnTo>
                    <a:pt x="4040" y="1084"/>
                  </a:lnTo>
                  <a:lnTo>
                    <a:pt x="4089" y="1084"/>
                  </a:lnTo>
                  <a:lnTo>
                    <a:pt x="4100" y="1104"/>
                  </a:lnTo>
                  <a:lnTo>
                    <a:pt x="4113" y="1100"/>
                  </a:lnTo>
                  <a:lnTo>
                    <a:pt x="4122" y="1097"/>
                  </a:lnTo>
                  <a:lnTo>
                    <a:pt x="4131" y="1093"/>
                  </a:lnTo>
                  <a:lnTo>
                    <a:pt x="4142" y="1093"/>
                  </a:lnTo>
                  <a:lnTo>
                    <a:pt x="4157" y="1097"/>
                  </a:lnTo>
                  <a:lnTo>
                    <a:pt x="4157" y="1084"/>
                  </a:lnTo>
                  <a:lnTo>
                    <a:pt x="4177" y="1082"/>
                  </a:lnTo>
                  <a:lnTo>
                    <a:pt x="4193" y="1082"/>
                  </a:lnTo>
                  <a:lnTo>
                    <a:pt x="4213" y="1084"/>
                  </a:lnTo>
                  <a:lnTo>
                    <a:pt x="4217" y="1078"/>
                  </a:lnTo>
                  <a:lnTo>
                    <a:pt x="4218" y="1075"/>
                  </a:lnTo>
                  <a:lnTo>
                    <a:pt x="4220" y="1071"/>
                  </a:lnTo>
                  <a:lnTo>
                    <a:pt x="4224" y="1066"/>
                  </a:lnTo>
                  <a:lnTo>
                    <a:pt x="4226" y="1060"/>
                  </a:lnTo>
                  <a:lnTo>
                    <a:pt x="4289" y="1060"/>
                  </a:lnTo>
                  <a:lnTo>
                    <a:pt x="4286" y="1104"/>
                  </a:lnTo>
                  <a:lnTo>
                    <a:pt x="4289" y="1104"/>
                  </a:lnTo>
                  <a:lnTo>
                    <a:pt x="4298" y="1095"/>
                  </a:lnTo>
                  <a:lnTo>
                    <a:pt x="4313" y="1091"/>
                  </a:lnTo>
                  <a:lnTo>
                    <a:pt x="4333" y="1093"/>
                  </a:lnTo>
                  <a:lnTo>
                    <a:pt x="4337" y="1097"/>
                  </a:lnTo>
                  <a:lnTo>
                    <a:pt x="4340" y="1100"/>
                  </a:lnTo>
                  <a:lnTo>
                    <a:pt x="4344" y="1106"/>
                  </a:lnTo>
                  <a:lnTo>
                    <a:pt x="4348" y="1109"/>
                  </a:lnTo>
                  <a:lnTo>
                    <a:pt x="4351" y="1113"/>
                  </a:lnTo>
                  <a:lnTo>
                    <a:pt x="4353" y="1120"/>
                  </a:lnTo>
                  <a:lnTo>
                    <a:pt x="4357" y="1120"/>
                  </a:lnTo>
                  <a:lnTo>
                    <a:pt x="4357" y="1113"/>
                  </a:lnTo>
                  <a:lnTo>
                    <a:pt x="4358" y="1106"/>
                  </a:lnTo>
                  <a:lnTo>
                    <a:pt x="4360" y="1100"/>
                  </a:lnTo>
                  <a:lnTo>
                    <a:pt x="4362" y="1097"/>
                  </a:lnTo>
                  <a:lnTo>
                    <a:pt x="4368" y="1095"/>
                  </a:lnTo>
                  <a:lnTo>
                    <a:pt x="4373" y="1093"/>
                  </a:lnTo>
                  <a:lnTo>
                    <a:pt x="4373" y="1088"/>
                  </a:lnTo>
                  <a:lnTo>
                    <a:pt x="4380" y="1086"/>
                  </a:lnTo>
                  <a:lnTo>
                    <a:pt x="4393" y="1082"/>
                  </a:lnTo>
                  <a:lnTo>
                    <a:pt x="4408" y="1080"/>
                  </a:lnTo>
                  <a:lnTo>
                    <a:pt x="4422" y="1078"/>
                  </a:lnTo>
                  <a:lnTo>
                    <a:pt x="4433" y="1080"/>
                  </a:lnTo>
                  <a:lnTo>
                    <a:pt x="4437" y="1088"/>
                  </a:lnTo>
                  <a:lnTo>
                    <a:pt x="4457" y="1093"/>
                  </a:lnTo>
                  <a:lnTo>
                    <a:pt x="4457" y="1124"/>
                  </a:lnTo>
                  <a:lnTo>
                    <a:pt x="4464" y="1124"/>
                  </a:lnTo>
                  <a:lnTo>
                    <a:pt x="4469" y="1126"/>
                  </a:lnTo>
                  <a:lnTo>
                    <a:pt x="4471" y="1126"/>
                  </a:lnTo>
                  <a:lnTo>
                    <a:pt x="4475" y="1128"/>
                  </a:lnTo>
                  <a:lnTo>
                    <a:pt x="4477" y="1129"/>
                  </a:lnTo>
                  <a:lnTo>
                    <a:pt x="4480" y="1131"/>
                  </a:lnTo>
                  <a:lnTo>
                    <a:pt x="4486" y="1131"/>
                  </a:lnTo>
                  <a:lnTo>
                    <a:pt x="4486" y="1137"/>
                  </a:lnTo>
                  <a:lnTo>
                    <a:pt x="4488" y="1140"/>
                  </a:lnTo>
                  <a:lnTo>
                    <a:pt x="4488" y="1140"/>
                  </a:lnTo>
                  <a:lnTo>
                    <a:pt x="4489" y="1142"/>
                  </a:lnTo>
                  <a:lnTo>
                    <a:pt x="4489" y="1142"/>
                  </a:lnTo>
                  <a:lnTo>
                    <a:pt x="4491" y="1142"/>
                  </a:lnTo>
                  <a:lnTo>
                    <a:pt x="4493" y="1142"/>
                  </a:lnTo>
                  <a:lnTo>
                    <a:pt x="4497" y="1144"/>
                  </a:lnTo>
                  <a:lnTo>
                    <a:pt x="4497" y="1148"/>
                  </a:lnTo>
                  <a:lnTo>
                    <a:pt x="4500" y="1151"/>
                  </a:lnTo>
                  <a:lnTo>
                    <a:pt x="4506" y="1151"/>
                  </a:lnTo>
                  <a:lnTo>
                    <a:pt x="4511" y="1151"/>
                  </a:lnTo>
                  <a:lnTo>
                    <a:pt x="4517" y="1151"/>
                  </a:lnTo>
                  <a:lnTo>
                    <a:pt x="4517" y="1168"/>
                  </a:lnTo>
                  <a:lnTo>
                    <a:pt x="4518" y="1169"/>
                  </a:lnTo>
                  <a:lnTo>
                    <a:pt x="4518" y="1169"/>
                  </a:lnTo>
                  <a:lnTo>
                    <a:pt x="4520" y="1169"/>
                  </a:lnTo>
                  <a:lnTo>
                    <a:pt x="4520" y="1169"/>
                  </a:lnTo>
                  <a:lnTo>
                    <a:pt x="4520" y="1171"/>
                  </a:lnTo>
                  <a:lnTo>
                    <a:pt x="4520" y="1173"/>
                  </a:lnTo>
                  <a:lnTo>
                    <a:pt x="4533" y="1173"/>
                  </a:lnTo>
                  <a:lnTo>
                    <a:pt x="4533" y="1184"/>
                  </a:lnTo>
                  <a:lnTo>
                    <a:pt x="4537" y="1202"/>
                  </a:lnTo>
                  <a:lnTo>
                    <a:pt x="4538" y="1222"/>
                  </a:lnTo>
                  <a:lnTo>
                    <a:pt x="4542" y="1240"/>
                  </a:lnTo>
                  <a:lnTo>
                    <a:pt x="4546" y="1248"/>
                  </a:lnTo>
                  <a:lnTo>
                    <a:pt x="4546" y="1242"/>
                  </a:lnTo>
                  <a:lnTo>
                    <a:pt x="4548" y="1238"/>
                  </a:lnTo>
                  <a:lnTo>
                    <a:pt x="4548" y="1235"/>
                  </a:lnTo>
                  <a:lnTo>
                    <a:pt x="4549" y="1233"/>
                  </a:lnTo>
                  <a:lnTo>
                    <a:pt x="4551" y="1229"/>
                  </a:lnTo>
                  <a:lnTo>
                    <a:pt x="4553" y="1224"/>
                  </a:lnTo>
                  <a:lnTo>
                    <a:pt x="4586" y="1224"/>
                  </a:lnTo>
                  <a:lnTo>
                    <a:pt x="4588" y="1238"/>
                  </a:lnTo>
                  <a:lnTo>
                    <a:pt x="4589" y="1257"/>
                  </a:lnTo>
                  <a:lnTo>
                    <a:pt x="4600" y="1260"/>
                  </a:lnTo>
                  <a:lnTo>
                    <a:pt x="4606" y="1271"/>
                  </a:lnTo>
                  <a:lnTo>
                    <a:pt x="4609" y="1271"/>
                  </a:lnTo>
                  <a:lnTo>
                    <a:pt x="4609" y="1280"/>
                  </a:lnTo>
                  <a:lnTo>
                    <a:pt x="4613" y="1280"/>
                  </a:lnTo>
                  <a:lnTo>
                    <a:pt x="4613" y="1313"/>
                  </a:lnTo>
                  <a:lnTo>
                    <a:pt x="4617" y="1313"/>
                  </a:lnTo>
                  <a:lnTo>
                    <a:pt x="4617" y="1324"/>
                  </a:lnTo>
                  <a:lnTo>
                    <a:pt x="4620" y="1324"/>
                  </a:lnTo>
                  <a:lnTo>
                    <a:pt x="4620" y="1337"/>
                  </a:lnTo>
                  <a:lnTo>
                    <a:pt x="4626" y="1337"/>
                  </a:lnTo>
                  <a:lnTo>
                    <a:pt x="4626" y="1348"/>
                  </a:lnTo>
                  <a:lnTo>
                    <a:pt x="4629" y="1348"/>
                  </a:lnTo>
                  <a:lnTo>
                    <a:pt x="4629" y="1360"/>
                  </a:lnTo>
                  <a:lnTo>
                    <a:pt x="4633" y="1360"/>
                  </a:lnTo>
                  <a:lnTo>
                    <a:pt x="4633" y="1373"/>
                  </a:lnTo>
                  <a:lnTo>
                    <a:pt x="4637" y="1373"/>
                  </a:lnTo>
                  <a:lnTo>
                    <a:pt x="4637" y="1380"/>
                  </a:lnTo>
                  <a:lnTo>
                    <a:pt x="4640" y="1380"/>
                  </a:lnTo>
                  <a:lnTo>
                    <a:pt x="4640" y="1400"/>
                  </a:lnTo>
                  <a:lnTo>
                    <a:pt x="4646" y="1400"/>
                  </a:lnTo>
                  <a:lnTo>
                    <a:pt x="4646" y="1377"/>
                  </a:lnTo>
                  <a:lnTo>
                    <a:pt x="4649" y="1357"/>
                  </a:lnTo>
                  <a:lnTo>
                    <a:pt x="4697" y="1351"/>
                  </a:lnTo>
                  <a:lnTo>
                    <a:pt x="4697" y="1373"/>
                  </a:lnTo>
                  <a:lnTo>
                    <a:pt x="4700" y="1375"/>
                  </a:lnTo>
                  <a:lnTo>
                    <a:pt x="4702" y="1377"/>
                  </a:lnTo>
                  <a:lnTo>
                    <a:pt x="4706" y="1377"/>
                  </a:lnTo>
                  <a:lnTo>
                    <a:pt x="4708" y="1378"/>
                  </a:lnTo>
                  <a:lnTo>
                    <a:pt x="4713" y="1380"/>
                  </a:lnTo>
                  <a:lnTo>
                    <a:pt x="4726" y="1364"/>
                  </a:lnTo>
                  <a:lnTo>
                    <a:pt x="4753" y="1364"/>
                  </a:lnTo>
                  <a:lnTo>
                    <a:pt x="4753" y="1360"/>
                  </a:lnTo>
                  <a:lnTo>
                    <a:pt x="4757" y="1360"/>
                  </a:lnTo>
                  <a:lnTo>
                    <a:pt x="4757" y="1351"/>
                  </a:lnTo>
                  <a:lnTo>
                    <a:pt x="4766" y="1348"/>
                  </a:lnTo>
                  <a:lnTo>
                    <a:pt x="4769" y="1342"/>
                  </a:lnTo>
                  <a:lnTo>
                    <a:pt x="4773" y="1335"/>
                  </a:lnTo>
                  <a:lnTo>
                    <a:pt x="4775" y="1328"/>
                  </a:lnTo>
                  <a:lnTo>
                    <a:pt x="4777" y="1320"/>
                  </a:lnTo>
                  <a:lnTo>
                    <a:pt x="4782" y="1318"/>
                  </a:lnTo>
                  <a:lnTo>
                    <a:pt x="4786" y="1317"/>
                  </a:lnTo>
                  <a:lnTo>
                    <a:pt x="4789" y="1315"/>
                  </a:lnTo>
                  <a:lnTo>
                    <a:pt x="4793" y="1313"/>
                  </a:lnTo>
                  <a:lnTo>
                    <a:pt x="4793" y="1308"/>
                  </a:lnTo>
                  <a:lnTo>
                    <a:pt x="4809" y="1304"/>
                  </a:lnTo>
                  <a:lnTo>
                    <a:pt x="4813" y="1297"/>
                  </a:lnTo>
                  <a:lnTo>
                    <a:pt x="4849" y="1297"/>
                  </a:lnTo>
                  <a:lnTo>
                    <a:pt x="4853" y="1308"/>
                  </a:lnTo>
                  <a:lnTo>
                    <a:pt x="4857" y="1308"/>
                  </a:lnTo>
                  <a:lnTo>
                    <a:pt x="4857" y="1333"/>
                  </a:lnTo>
                  <a:lnTo>
                    <a:pt x="4860" y="1333"/>
                  </a:lnTo>
                  <a:lnTo>
                    <a:pt x="4880" y="1357"/>
                  </a:lnTo>
                  <a:lnTo>
                    <a:pt x="4882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5"/>
                  </a:lnTo>
                  <a:lnTo>
                    <a:pt x="4884" y="1353"/>
                  </a:lnTo>
                  <a:lnTo>
                    <a:pt x="4886" y="1351"/>
                  </a:lnTo>
                  <a:lnTo>
                    <a:pt x="4889" y="1351"/>
                  </a:lnTo>
                  <a:lnTo>
                    <a:pt x="4893" y="1340"/>
                  </a:lnTo>
                  <a:lnTo>
                    <a:pt x="4926" y="1340"/>
                  </a:lnTo>
                  <a:lnTo>
                    <a:pt x="4920" y="1393"/>
                  </a:lnTo>
                  <a:lnTo>
                    <a:pt x="4929" y="1393"/>
                  </a:lnTo>
                  <a:lnTo>
                    <a:pt x="4933" y="1395"/>
                  </a:lnTo>
                  <a:lnTo>
                    <a:pt x="4937" y="1397"/>
                  </a:lnTo>
                  <a:lnTo>
                    <a:pt x="4938" y="1400"/>
                  </a:lnTo>
                  <a:lnTo>
                    <a:pt x="4938" y="1402"/>
                  </a:lnTo>
                  <a:lnTo>
                    <a:pt x="4940" y="1404"/>
                  </a:lnTo>
                  <a:lnTo>
                    <a:pt x="4940" y="1408"/>
                  </a:lnTo>
                  <a:lnTo>
                    <a:pt x="4942" y="1409"/>
                  </a:lnTo>
                  <a:lnTo>
                    <a:pt x="4946" y="1411"/>
                  </a:lnTo>
                  <a:lnTo>
                    <a:pt x="4953" y="1411"/>
                  </a:lnTo>
                  <a:lnTo>
                    <a:pt x="4949" y="1368"/>
                  </a:lnTo>
                  <a:lnTo>
                    <a:pt x="4980" y="1368"/>
                  </a:lnTo>
                  <a:lnTo>
                    <a:pt x="4986" y="1388"/>
                  </a:lnTo>
                  <a:lnTo>
                    <a:pt x="4989" y="1388"/>
                  </a:lnTo>
                  <a:lnTo>
                    <a:pt x="4989" y="1380"/>
                  </a:lnTo>
                  <a:lnTo>
                    <a:pt x="5020" y="1380"/>
                  </a:lnTo>
                  <a:lnTo>
                    <a:pt x="5024" y="1384"/>
                  </a:lnTo>
                  <a:lnTo>
                    <a:pt x="5028" y="1386"/>
                  </a:lnTo>
                  <a:lnTo>
                    <a:pt x="5029" y="1388"/>
                  </a:lnTo>
                  <a:lnTo>
                    <a:pt x="5029" y="1397"/>
                  </a:lnTo>
                  <a:lnTo>
                    <a:pt x="5037" y="1400"/>
                  </a:lnTo>
                  <a:lnTo>
                    <a:pt x="5037" y="1408"/>
                  </a:lnTo>
                  <a:lnTo>
                    <a:pt x="5040" y="1408"/>
                  </a:lnTo>
                  <a:lnTo>
                    <a:pt x="5040" y="1417"/>
                  </a:lnTo>
                  <a:lnTo>
                    <a:pt x="5046" y="1417"/>
                  </a:lnTo>
                  <a:lnTo>
                    <a:pt x="5046" y="1424"/>
                  </a:lnTo>
                  <a:lnTo>
                    <a:pt x="5049" y="1424"/>
                  </a:lnTo>
                  <a:lnTo>
                    <a:pt x="5049" y="1431"/>
                  </a:lnTo>
                  <a:lnTo>
                    <a:pt x="5053" y="1431"/>
                  </a:lnTo>
                  <a:lnTo>
                    <a:pt x="5053" y="1440"/>
                  </a:lnTo>
                  <a:lnTo>
                    <a:pt x="5060" y="1444"/>
                  </a:lnTo>
                  <a:lnTo>
                    <a:pt x="5060" y="1488"/>
                  </a:lnTo>
                  <a:lnTo>
                    <a:pt x="5053" y="1491"/>
                  </a:lnTo>
                  <a:lnTo>
                    <a:pt x="5053" y="1500"/>
                  </a:lnTo>
                  <a:lnTo>
                    <a:pt x="5037" y="1502"/>
                  </a:lnTo>
                  <a:lnTo>
                    <a:pt x="5028" y="1502"/>
                  </a:lnTo>
                  <a:lnTo>
                    <a:pt x="5022" y="1500"/>
                  </a:lnTo>
                  <a:lnTo>
                    <a:pt x="5015" y="1495"/>
                  </a:lnTo>
                  <a:lnTo>
                    <a:pt x="5006" y="1488"/>
                  </a:lnTo>
                  <a:lnTo>
                    <a:pt x="5006" y="1513"/>
                  </a:lnTo>
                  <a:lnTo>
                    <a:pt x="4977" y="1513"/>
                  </a:lnTo>
                  <a:lnTo>
                    <a:pt x="4973" y="1500"/>
                  </a:lnTo>
                  <a:lnTo>
                    <a:pt x="4969" y="1500"/>
                  </a:lnTo>
                  <a:lnTo>
                    <a:pt x="4969" y="1491"/>
                  </a:lnTo>
                  <a:lnTo>
                    <a:pt x="4957" y="1484"/>
                  </a:lnTo>
                  <a:lnTo>
                    <a:pt x="4953" y="1468"/>
                  </a:lnTo>
                  <a:lnTo>
                    <a:pt x="4951" y="1466"/>
                  </a:lnTo>
                  <a:lnTo>
                    <a:pt x="4948" y="1464"/>
                  </a:lnTo>
                  <a:lnTo>
                    <a:pt x="4944" y="1462"/>
                  </a:lnTo>
                  <a:lnTo>
                    <a:pt x="4940" y="1460"/>
                  </a:lnTo>
                  <a:lnTo>
                    <a:pt x="4937" y="1457"/>
                  </a:lnTo>
                  <a:lnTo>
                    <a:pt x="4933" y="1457"/>
                  </a:lnTo>
                  <a:lnTo>
                    <a:pt x="4933" y="1468"/>
                  </a:lnTo>
                  <a:lnTo>
                    <a:pt x="4937" y="1477"/>
                  </a:lnTo>
                  <a:lnTo>
                    <a:pt x="4938" y="1491"/>
                  </a:lnTo>
                  <a:lnTo>
                    <a:pt x="4937" y="1504"/>
                  </a:lnTo>
                  <a:lnTo>
                    <a:pt x="4933" y="1504"/>
                  </a:lnTo>
                  <a:lnTo>
                    <a:pt x="4933" y="1513"/>
                  </a:lnTo>
                  <a:lnTo>
                    <a:pt x="4929" y="1513"/>
                  </a:lnTo>
                  <a:lnTo>
                    <a:pt x="4929" y="1580"/>
                  </a:lnTo>
                  <a:lnTo>
                    <a:pt x="4926" y="1584"/>
                  </a:lnTo>
                  <a:lnTo>
                    <a:pt x="4922" y="1586"/>
                  </a:lnTo>
                  <a:lnTo>
                    <a:pt x="4922" y="1588"/>
                  </a:lnTo>
                  <a:lnTo>
                    <a:pt x="4920" y="1591"/>
                  </a:lnTo>
                  <a:lnTo>
                    <a:pt x="4918" y="1593"/>
                  </a:lnTo>
                  <a:lnTo>
                    <a:pt x="4915" y="1595"/>
                  </a:lnTo>
                  <a:lnTo>
                    <a:pt x="4909" y="1597"/>
                  </a:lnTo>
                  <a:lnTo>
                    <a:pt x="4909" y="1600"/>
                  </a:lnTo>
                  <a:lnTo>
                    <a:pt x="4886" y="1600"/>
                  </a:lnTo>
                  <a:lnTo>
                    <a:pt x="4889" y="1517"/>
                  </a:lnTo>
                  <a:lnTo>
                    <a:pt x="4886" y="1517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4" y="1518"/>
                  </a:lnTo>
                  <a:lnTo>
                    <a:pt x="4882" y="1518"/>
                  </a:lnTo>
                  <a:lnTo>
                    <a:pt x="4880" y="1520"/>
                  </a:lnTo>
                  <a:lnTo>
                    <a:pt x="4878" y="1535"/>
                  </a:lnTo>
                  <a:lnTo>
                    <a:pt x="4875" y="1546"/>
                  </a:lnTo>
                  <a:lnTo>
                    <a:pt x="4869" y="1555"/>
                  </a:lnTo>
                  <a:lnTo>
                    <a:pt x="4857" y="1560"/>
                  </a:lnTo>
                  <a:lnTo>
                    <a:pt x="4857" y="1564"/>
                  </a:lnTo>
                  <a:lnTo>
                    <a:pt x="4833" y="1564"/>
                  </a:lnTo>
                  <a:lnTo>
                    <a:pt x="4833" y="1560"/>
                  </a:lnTo>
                  <a:lnTo>
                    <a:pt x="4826" y="1564"/>
                  </a:lnTo>
                  <a:lnTo>
                    <a:pt x="4822" y="1569"/>
                  </a:lnTo>
                  <a:lnTo>
                    <a:pt x="4820" y="1573"/>
                  </a:lnTo>
                  <a:lnTo>
                    <a:pt x="4818" y="1577"/>
                  </a:lnTo>
                  <a:lnTo>
                    <a:pt x="4818" y="1582"/>
                  </a:lnTo>
                  <a:lnTo>
                    <a:pt x="4817" y="1588"/>
                  </a:lnTo>
                  <a:lnTo>
                    <a:pt x="4809" y="1588"/>
                  </a:lnTo>
                  <a:lnTo>
                    <a:pt x="4806" y="1591"/>
                  </a:lnTo>
                  <a:lnTo>
                    <a:pt x="4802" y="1593"/>
                  </a:lnTo>
                  <a:lnTo>
                    <a:pt x="4800" y="1595"/>
                  </a:lnTo>
                  <a:lnTo>
                    <a:pt x="4797" y="1597"/>
                  </a:lnTo>
                  <a:lnTo>
                    <a:pt x="4793" y="1608"/>
                  </a:lnTo>
                  <a:lnTo>
                    <a:pt x="4786" y="1608"/>
                  </a:lnTo>
                  <a:lnTo>
                    <a:pt x="4777" y="1620"/>
                  </a:lnTo>
                  <a:lnTo>
                    <a:pt x="4769" y="1620"/>
                  </a:lnTo>
                  <a:lnTo>
                    <a:pt x="4757" y="1637"/>
                  </a:lnTo>
                  <a:lnTo>
                    <a:pt x="4740" y="1640"/>
                  </a:lnTo>
                  <a:lnTo>
                    <a:pt x="4729" y="1657"/>
                  </a:lnTo>
                  <a:lnTo>
                    <a:pt x="4717" y="1660"/>
                  </a:lnTo>
                  <a:lnTo>
                    <a:pt x="4717" y="1668"/>
                  </a:lnTo>
                  <a:lnTo>
                    <a:pt x="4713" y="1668"/>
                  </a:lnTo>
                  <a:lnTo>
                    <a:pt x="4711" y="1671"/>
                  </a:lnTo>
                  <a:lnTo>
                    <a:pt x="4709" y="1673"/>
                  </a:lnTo>
                  <a:lnTo>
                    <a:pt x="4709" y="1673"/>
                  </a:lnTo>
                  <a:lnTo>
                    <a:pt x="4708" y="1675"/>
                  </a:lnTo>
                  <a:lnTo>
                    <a:pt x="4706" y="1675"/>
                  </a:lnTo>
                  <a:lnTo>
                    <a:pt x="4700" y="1677"/>
                  </a:lnTo>
                  <a:lnTo>
                    <a:pt x="4700" y="1684"/>
                  </a:lnTo>
                  <a:lnTo>
                    <a:pt x="4677" y="1704"/>
                  </a:lnTo>
                  <a:lnTo>
                    <a:pt x="4677" y="1708"/>
                  </a:lnTo>
                  <a:lnTo>
                    <a:pt x="4649" y="1708"/>
                  </a:lnTo>
                  <a:lnTo>
                    <a:pt x="4646" y="1704"/>
                  </a:lnTo>
                  <a:lnTo>
                    <a:pt x="4642" y="1698"/>
                  </a:lnTo>
                  <a:lnTo>
                    <a:pt x="4638" y="1693"/>
                  </a:lnTo>
                  <a:lnTo>
                    <a:pt x="4635" y="1688"/>
                  </a:lnTo>
                  <a:lnTo>
                    <a:pt x="4633" y="1684"/>
                  </a:lnTo>
                  <a:lnTo>
                    <a:pt x="4631" y="1668"/>
                  </a:lnTo>
                  <a:lnTo>
                    <a:pt x="4631" y="1646"/>
                  </a:lnTo>
                  <a:lnTo>
                    <a:pt x="4635" y="1628"/>
                  </a:lnTo>
                  <a:lnTo>
                    <a:pt x="4637" y="1613"/>
                  </a:lnTo>
                  <a:lnTo>
                    <a:pt x="4613" y="1613"/>
                  </a:lnTo>
                  <a:lnTo>
                    <a:pt x="4609" y="1540"/>
                  </a:lnTo>
                  <a:lnTo>
                    <a:pt x="4613" y="1540"/>
                  </a:lnTo>
                  <a:lnTo>
                    <a:pt x="4613" y="1528"/>
                  </a:lnTo>
                  <a:lnTo>
                    <a:pt x="4600" y="1528"/>
                  </a:lnTo>
                  <a:lnTo>
                    <a:pt x="4597" y="1520"/>
                  </a:lnTo>
                  <a:lnTo>
                    <a:pt x="4591" y="1509"/>
                  </a:lnTo>
                  <a:lnTo>
                    <a:pt x="4591" y="1500"/>
                  </a:lnTo>
                  <a:lnTo>
                    <a:pt x="4589" y="1488"/>
                  </a:lnTo>
                  <a:lnTo>
                    <a:pt x="4586" y="1488"/>
                  </a:lnTo>
                  <a:lnTo>
                    <a:pt x="4586" y="1480"/>
                  </a:lnTo>
                  <a:lnTo>
                    <a:pt x="4580" y="1480"/>
                  </a:lnTo>
                  <a:lnTo>
                    <a:pt x="4580" y="1464"/>
                  </a:lnTo>
                  <a:lnTo>
                    <a:pt x="4577" y="1464"/>
                  </a:lnTo>
                  <a:lnTo>
                    <a:pt x="4577" y="1457"/>
                  </a:lnTo>
                  <a:lnTo>
                    <a:pt x="4573" y="1457"/>
                  </a:lnTo>
                  <a:lnTo>
                    <a:pt x="4573" y="1417"/>
                  </a:lnTo>
                  <a:lnTo>
                    <a:pt x="4560" y="1408"/>
                  </a:lnTo>
                  <a:lnTo>
                    <a:pt x="4557" y="1388"/>
                  </a:lnTo>
                  <a:lnTo>
                    <a:pt x="4546" y="1380"/>
                  </a:lnTo>
                  <a:lnTo>
                    <a:pt x="4546" y="1324"/>
                  </a:lnTo>
                  <a:lnTo>
                    <a:pt x="4540" y="1324"/>
                  </a:lnTo>
                  <a:lnTo>
                    <a:pt x="4540" y="1308"/>
                  </a:lnTo>
                  <a:lnTo>
                    <a:pt x="4537" y="1308"/>
                  </a:lnTo>
                  <a:lnTo>
                    <a:pt x="4537" y="1284"/>
                  </a:lnTo>
                  <a:lnTo>
                    <a:pt x="4533" y="1284"/>
                  </a:lnTo>
                  <a:lnTo>
                    <a:pt x="4533" y="1288"/>
                  </a:lnTo>
                  <a:lnTo>
                    <a:pt x="4520" y="1288"/>
                  </a:lnTo>
                  <a:lnTo>
                    <a:pt x="4520" y="1293"/>
                  </a:lnTo>
                  <a:lnTo>
                    <a:pt x="4518" y="1297"/>
                  </a:lnTo>
                  <a:lnTo>
                    <a:pt x="4517" y="1300"/>
                  </a:lnTo>
                  <a:lnTo>
                    <a:pt x="4513" y="1304"/>
                  </a:lnTo>
                  <a:lnTo>
                    <a:pt x="4509" y="1304"/>
                  </a:lnTo>
                  <a:lnTo>
                    <a:pt x="4509" y="1313"/>
                  </a:lnTo>
                  <a:lnTo>
                    <a:pt x="4500" y="1317"/>
                  </a:lnTo>
                  <a:lnTo>
                    <a:pt x="4500" y="1324"/>
                  </a:lnTo>
                  <a:lnTo>
                    <a:pt x="4489" y="1333"/>
                  </a:lnTo>
                  <a:lnTo>
                    <a:pt x="4489" y="1340"/>
                  </a:lnTo>
                  <a:lnTo>
                    <a:pt x="4480" y="1344"/>
                  </a:lnTo>
                  <a:lnTo>
                    <a:pt x="4477" y="1364"/>
                  </a:lnTo>
                  <a:lnTo>
                    <a:pt x="4466" y="1373"/>
                  </a:lnTo>
                  <a:lnTo>
                    <a:pt x="4460" y="1388"/>
                  </a:lnTo>
                  <a:lnTo>
                    <a:pt x="4457" y="1388"/>
                  </a:lnTo>
                  <a:lnTo>
                    <a:pt x="4457" y="1444"/>
                  </a:lnTo>
                  <a:lnTo>
                    <a:pt x="4453" y="1444"/>
                  </a:lnTo>
                  <a:lnTo>
                    <a:pt x="4453" y="1457"/>
                  </a:lnTo>
                  <a:lnTo>
                    <a:pt x="4449" y="1457"/>
                  </a:lnTo>
                  <a:lnTo>
                    <a:pt x="4449" y="1473"/>
                  </a:lnTo>
                  <a:lnTo>
                    <a:pt x="4453" y="1473"/>
                  </a:lnTo>
                  <a:lnTo>
                    <a:pt x="4455" y="1491"/>
                  </a:lnTo>
                  <a:lnTo>
                    <a:pt x="4451" y="1509"/>
                  </a:lnTo>
                  <a:lnTo>
                    <a:pt x="4449" y="1524"/>
                  </a:lnTo>
                  <a:lnTo>
                    <a:pt x="4429" y="1524"/>
                  </a:lnTo>
                  <a:lnTo>
                    <a:pt x="4377" y="1600"/>
                  </a:lnTo>
                  <a:lnTo>
                    <a:pt x="4368" y="1602"/>
                  </a:lnTo>
                  <a:lnTo>
                    <a:pt x="4357" y="1602"/>
                  </a:lnTo>
                  <a:lnTo>
                    <a:pt x="4346" y="1604"/>
                  </a:lnTo>
                  <a:lnTo>
                    <a:pt x="4337" y="1617"/>
                  </a:lnTo>
                  <a:lnTo>
                    <a:pt x="4329" y="1617"/>
                  </a:lnTo>
                  <a:lnTo>
                    <a:pt x="4329" y="1620"/>
                  </a:lnTo>
                  <a:lnTo>
                    <a:pt x="4317" y="1624"/>
                  </a:lnTo>
                  <a:lnTo>
                    <a:pt x="4313" y="1631"/>
                  </a:lnTo>
                  <a:lnTo>
                    <a:pt x="4306" y="1631"/>
                  </a:lnTo>
                  <a:lnTo>
                    <a:pt x="4297" y="1644"/>
                  </a:lnTo>
                  <a:lnTo>
                    <a:pt x="4286" y="1648"/>
                  </a:lnTo>
                  <a:lnTo>
                    <a:pt x="4280" y="1657"/>
                  </a:lnTo>
                  <a:lnTo>
                    <a:pt x="4266" y="1660"/>
                  </a:lnTo>
                  <a:lnTo>
                    <a:pt x="4260" y="1668"/>
                  </a:lnTo>
                  <a:lnTo>
                    <a:pt x="4253" y="1668"/>
                  </a:lnTo>
                  <a:lnTo>
                    <a:pt x="4249" y="1677"/>
                  </a:lnTo>
                  <a:lnTo>
                    <a:pt x="4240" y="1677"/>
                  </a:lnTo>
                  <a:lnTo>
                    <a:pt x="4237" y="1684"/>
                  </a:lnTo>
                  <a:lnTo>
                    <a:pt x="4229" y="1684"/>
                  </a:lnTo>
                  <a:lnTo>
                    <a:pt x="4229" y="1688"/>
                  </a:lnTo>
                  <a:lnTo>
                    <a:pt x="4217" y="1691"/>
                  </a:lnTo>
                  <a:lnTo>
                    <a:pt x="4213" y="1700"/>
                  </a:lnTo>
                  <a:lnTo>
                    <a:pt x="4206" y="1700"/>
                  </a:lnTo>
                  <a:lnTo>
                    <a:pt x="4197" y="1711"/>
                  </a:lnTo>
                  <a:lnTo>
                    <a:pt x="4189" y="1711"/>
                  </a:lnTo>
                  <a:lnTo>
                    <a:pt x="4186" y="1720"/>
                  </a:lnTo>
                  <a:lnTo>
                    <a:pt x="4177" y="1720"/>
                  </a:lnTo>
                  <a:lnTo>
                    <a:pt x="4169" y="1733"/>
                  </a:lnTo>
                  <a:lnTo>
                    <a:pt x="4160" y="1733"/>
                  </a:lnTo>
                  <a:lnTo>
                    <a:pt x="4157" y="1740"/>
                  </a:lnTo>
                  <a:lnTo>
                    <a:pt x="4146" y="1748"/>
                  </a:lnTo>
                  <a:lnTo>
                    <a:pt x="4146" y="1753"/>
                  </a:lnTo>
                  <a:lnTo>
                    <a:pt x="4137" y="1753"/>
                  </a:lnTo>
                  <a:lnTo>
                    <a:pt x="4126" y="1768"/>
                  </a:lnTo>
                  <a:lnTo>
                    <a:pt x="4117" y="1768"/>
                  </a:lnTo>
                  <a:lnTo>
                    <a:pt x="4113" y="1777"/>
                  </a:lnTo>
                  <a:lnTo>
                    <a:pt x="4109" y="1777"/>
                  </a:lnTo>
                  <a:lnTo>
                    <a:pt x="4109" y="1788"/>
                  </a:lnTo>
                  <a:lnTo>
                    <a:pt x="4106" y="1788"/>
                  </a:lnTo>
                  <a:lnTo>
                    <a:pt x="4106" y="1797"/>
                  </a:lnTo>
                  <a:lnTo>
                    <a:pt x="4100" y="1797"/>
                  </a:lnTo>
                  <a:lnTo>
                    <a:pt x="4100" y="1808"/>
                  </a:lnTo>
                  <a:lnTo>
                    <a:pt x="4097" y="1808"/>
                  </a:lnTo>
                  <a:lnTo>
                    <a:pt x="4097" y="1817"/>
                  </a:lnTo>
                  <a:lnTo>
                    <a:pt x="4093" y="1817"/>
                  </a:lnTo>
                  <a:lnTo>
                    <a:pt x="4093" y="1820"/>
                  </a:lnTo>
                  <a:lnTo>
                    <a:pt x="4097" y="1820"/>
                  </a:lnTo>
                  <a:lnTo>
                    <a:pt x="4097" y="1844"/>
                  </a:lnTo>
                  <a:lnTo>
                    <a:pt x="4100" y="1851"/>
                  </a:lnTo>
                  <a:lnTo>
                    <a:pt x="4104" y="1866"/>
                  </a:lnTo>
                  <a:lnTo>
                    <a:pt x="4106" y="1878"/>
                  </a:lnTo>
                  <a:lnTo>
                    <a:pt x="4106" y="1888"/>
                  </a:lnTo>
                  <a:lnTo>
                    <a:pt x="4100" y="1888"/>
                  </a:lnTo>
                  <a:lnTo>
                    <a:pt x="4098" y="1891"/>
                  </a:lnTo>
                  <a:lnTo>
                    <a:pt x="4097" y="1893"/>
                  </a:lnTo>
                  <a:lnTo>
                    <a:pt x="4095" y="1893"/>
                  </a:lnTo>
                  <a:lnTo>
                    <a:pt x="4093" y="1895"/>
                  </a:lnTo>
                  <a:lnTo>
                    <a:pt x="4091" y="1897"/>
                  </a:lnTo>
                  <a:lnTo>
                    <a:pt x="4091" y="1898"/>
                  </a:lnTo>
                  <a:lnTo>
                    <a:pt x="4089" y="1904"/>
                  </a:lnTo>
                  <a:lnTo>
                    <a:pt x="4080" y="1904"/>
                  </a:lnTo>
                  <a:lnTo>
                    <a:pt x="4069" y="1920"/>
                  </a:lnTo>
                  <a:lnTo>
                    <a:pt x="4066" y="1920"/>
                  </a:lnTo>
                  <a:lnTo>
                    <a:pt x="4060" y="1948"/>
                  </a:lnTo>
                  <a:lnTo>
                    <a:pt x="4057" y="1948"/>
                  </a:lnTo>
                  <a:lnTo>
                    <a:pt x="4057" y="1960"/>
                  </a:lnTo>
                  <a:lnTo>
                    <a:pt x="4053" y="1960"/>
                  </a:lnTo>
                  <a:lnTo>
                    <a:pt x="4053" y="1968"/>
                  </a:lnTo>
                  <a:lnTo>
                    <a:pt x="4049" y="1968"/>
                  </a:lnTo>
                  <a:lnTo>
                    <a:pt x="4049" y="1984"/>
                  </a:lnTo>
                  <a:lnTo>
                    <a:pt x="4046" y="1984"/>
                  </a:lnTo>
                  <a:lnTo>
                    <a:pt x="4040" y="2013"/>
                  </a:lnTo>
                  <a:lnTo>
                    <a:pt x="4037" y="2013"/>
                  </a:lnTo>
                  <a:lnTo>
                    <a:pt x="4033" y="2077"/>
                  </a:lnTo>
                  <a:lnTo>
                    <a:pt x="4029" y="2077"/>
                  </a:lnTo>
                  <a:lnTo>
                    <a:pt x="4026" y="2100"/>
                  </a:lnTo>
                  <a:lnTo>
                    <a:pt x="4029" y="2100"/>
                  </a:lnTo>
                  <a:lnTo>
                    <a:pt x="4029" y="2117"/>
                  </a:lnTo>
                  <a:lnTo>
                    <a:pt x="4033" y="2117"/>
                  </a:lnTo>
                  <a:lnTo>
                    <a:pt x="4035" y="2129"/>
                  </a:lnTo>
                  <a:lnTo>
                    <a:pt x="4033" y="2142"/>
                  </a:lnTo>
                  <a:lnTo>
                    <a:pt x="4037" y="2153"/>
                  </a:lnTo>
                  <a:lnTo>
                    <a:pt x="4038" y="2124"/>
                  </a:lnTo>
                  <a:lnTo>
                    <a:pt x="4042" y="2098"/>
                  </a:lnTo>
                  <a:lnTo>
                    <a:pt x="4049" y="2077"/>
                  </a:lnTo>
                  <a:lnTo>
                    <a:pt x="4049" y="2051"/>
                  </a:lnTo>
                  <a:lnTo>
                    <a:pt x="4053" y="2051"/>
                  </a:lnTo>
                  <a:lnTo>
                    <a:pt x="4053" y="2044"/>
                  </a:lnTo>
                  <a:lnTo>
                    <a:pt x="4057" y="2044"/>
                  </a:lnTo>
                  <a:lnTo>
                    <a:pt x="4057" y="2033"/>
                  </a:lnTo>
                  <a:lnTo>
                    <a:pt x="4066" y="2028"/>
                  </a:lnTo>
                  <a:lnTo>
                    <a:pt x="4069" y="2004"/>
                  </a:lnTo>
                  <a:lnTo>
                    <a:pt x="4077" y="2000"/>
                  </a:lnTo>
                  <a:lnTo>
                    <a:pt x="4077" y="1988"/>
                  </a:lnTo>
                  <a:lnTo>
                    <a:pt x="4080" y="1988"/>
                  </a:lnTo>
                  <a:lnTo>
                    <a:pt x="4086" y="1971"/>
                  </a:lnTo>
                  <a:lnTo>
                    <a:pt x="4089" y="1971"/>
                  </a:lnTo>
                  <a:lnTo>
                    <a:pt x="4089" y="1960"/>
                  </a:lnTo>
                  <a:lnTo>
                    <a:pt x="4093" y="1960"/>
                  </a:lnTo>
                  <a:lnTo>
                    <a:pt x="4097" y="1944"/>
                  </a:lnTo>
                  <a:lnTo>
                    <a:pt x="4100" y="1944"/>
                  </a:lnTo>
                  <a:lnTo>
                    <a:pt x="4106" y="1928"/>
                  </a:lnTo>
                  <a:lnTo>
                    <a:pt x="4113" y="1924"/>
                  </a:lnTo>
                  <a:lnTo>
                    <a:pt x="4113" y="1917"/>
                  </a:lnTo>
                  <a:lnTo>
                    <a:pt x="4126" y="1908"/>
                  </a:lnTo>
                  <a:lnTo>
                    <a:pt x="4126" y="1900"/>
                  </a:lnTo>
                  <a:lnTo>
                    <a:pt x="4137" y="1893"/>
                  </a:lnTo>
                  <a:lnTo>
                    <a:pt x="4137" y="1884"/>
                  </a:lnTo>
                  <a:lnTo>
                    <a:pt x="4149" y="1877"/>
                  </a:lnTo>
                  <a:lnTo>
                    <a:pt x="4149" y="1868"/>
                  </a:lnTo>
                  <a:lnTo>
                    <a:pt x="4157" y="1864"/>
                  </a:lnTo>
                  <a:lnTo>
                    <a:pt x="4164" y="1857"/>
                  </a:lnTo>
                  <a:lnTo>
                    <a:pt x="4169" y="1846"/>
                  </a:lnTo>
                  <a:lnTo>
                    <a:pt x="4173" y="1837"/>
                  </a:lnTo>
                  <a:lnTo>
                    <a:pt x="4178" y="1835"/>
                  </a:lnTo>
                  <a:lnTo>
                    <a:pt x="4182" y="1833"/>
                  </a:lnTo>
                  <a:lnTo>
                    <a:pt x="4186" y="1831"/>
                  </a:lnTo>
                  <a:lnTo>
                    <a:pt x="4189" y="1828"/>
                  </a:lnTo>
                  <a:lnTo>
                    <a:pt x="4189" y="1824"/>
                  </a:lnTo>
                  <a:lnTo>
                    <a:pt x="4197" y="1824"/>
                  </a:lnTo>
                  <a:lnTo>
                    <a:pt x="4200" y="1817"/>
                  </a:lnTo>
                  <a:lnTo>
                    <a:pt x="4209" y="1817"/>
                  </a:lnTo>
                  <a:lnTo>
                    <a:pt x="4217" y="1804"/>
                  </a:lnTo>
                  <a:lnTo>
                    <a:pt x="4233" y="1798"/>
                  </a:lnTo>
                  <a:lnTo>
                    <a:pt x="4255" y="1797"/>
                  </a:lnTo>
                  <a:lnTo>
                    <a:pt x="4280" y="1797"/>
                  </a:lnTo>
                  <a:lnTo>
                    <a:pt x="4300" y="1797"/>
                  </a:lnTo>
                  <a:lnTo>
                    <a:pt x="4308" y="1808"/>
                  </a:lnTo>
                  <a:lnTo>
                    <a:pt x="4317" y="1822"/>
                  </a:lnTo>
                  <a:lnTo>
                    <a:pt x="4326" y="1831"/>
                  </a:lnTo>
                  <a:lnTo>
                    <a:pt x="4324" y="1848"/>
                  </a:lnTo>
                  <a:lnTo>
                    <a:pt x="4322" y="1860"/>
                  </a:lnTo>
                  <a:lnTo>
                    <a:pt x="4318" y="1869"/>
                  </a:lnTo>
                  <a:lnTo>
                    <a:pt x="4313" y="1880"/>
                  </a:lnTo>
                  <a:lnTo>
                    <a:pt x="4313" y="1893"/>
                  </a:lnTo>
                  <a:lnTo>
                    <a:pt x="4311" y="1898"/>
                  </a:lnTo>
                  <a:lnTo>
                    <a:pt x="4308" y="1906"/>
                  </a:lnTo>
                  <a:lnTo>
                    <a:pt x="4304" y="1913"/>
                  </a:lnTo>
                  <a:lnTo>
                    <a:pt x="4300" y="1920"/>
                  </a:lnTo>
                  <a:lnTo>
                    <a:pt x="4246" y="1948"/>
                  </a:lnTo>
                  <a:lnTo>
                    <a:pt x="4246" y="1953"/>
                  </a:lnTo>
                  <a:lnTo>
                    <a:pt x="4266" y="1953"/>
                  </a:lnTo>
                  <a:lnTo>
                    <a:pt x="4266" y="1948"/>
                  </a:lnTo>
                  <a:lnTo>
                    <a:pt x="4293" y="1953"/>
                  </a:lnTo>
                  <a:lnTo>
                    <a:pt x="4300" y="1942"/>
                  </a:lnTo>
                  <a:lnTo>
                    <a:pt x="4308" y="1931"/>
                  </a:lnTo>
                  <a:lnTo>
                    <a:pt x="4313" y="1920"/>
                  </a:lnTo>
                  <a:lnTo>
                    <a:pt x="4340" y="1920"/>
                  </a:lnTo>
                  <a:lnTo>
                    <a:pt x="4349" y="1940"/>
                  </a:lnTo>
                  <a:lnTo>
                    <a:pt x="4358" y="1962"/>
                  </a:lnTo>
                  <a:lnTo>
                    <a:pt x="4366" y="1984"/>
                  </a:lnTo>
                  <a:lnTo>
                    <a:pt x="4386" y="1984"/>
                  </a:lnTo>
                  <a:lnTo>
                    <a:pt x="4426" y="2028"/>
                  </a:lnTo>
                  <a:lnTo>
                    <a:pt x="4440" y="2028"/>
                  </a:lnTo>
                  <a:lnTo>
                    <a:pt x="4448" y="2029"/>
                  </a:lnTo>
                  <a:lnTo>
                    <a:pt x="4460" y="2029"/>
                  </a:lnTo>
                  <a:lnTo>
                    <a:pt x="4473" y="2029"/>
                  </a:lnTo>
                  <a:lnTo>
                    <a:pt x="4489" y="2029"/>
                  </a:lnTo>
                  <a:lnTo>
                    <a:pt x="4500" y="2028"/>
                  </a:lnTo>
                  <a:lnTo>
                    <a:pt x="4500" y="2040"/>
                  </a:lnTo>
                  <a:lnTo>
                    <a:pt x="4506" y="2040"/>
                  </a:lnTo>
                  <a:lnTo>
                    <a:pt x="4506" y="2037"/>
                  </a:lnTo>
                  <a:lnTo>
                    <a:pt x="4533" y="2033"/>
                  </a:lnTo>
                  <a:lnTo>
                    <a:pt x="4533" y="2028"/>
                  </a:lnTo>
                  <a:lnTo>
                    <a:pt x="4546" y="2028"/>
                  </a:lnTo>
                  <a:lnTo>
                    <a:pt x="4546" y="2024"/>
                  </a:lnTo>
                  <a:lnTo>
                    <a:pt x="4560" y="2020"/>
                  </a:lnTo>
                  <a:lnTo>
                    <a:pt x="4560" y="2017"/>
                  </a:lnTo>
                  <a:lnTo>
                    <a:pt x="4586" y="2013"/>
                  </a:lnTo>
                  <a:lnTo>
                    <a:pt x="4600" y="1991"/>
                  </a:lnTo>
                  <a:lnTo>
                    <a:pt x="4606" y="1991"/>
                  </a:lnTo>
                  <a:lnTo>
                    <a:pt x="4606" y="1980"/>
                  </a:lnTo>
                  <a:lnTo>
                    <a:pt x="4609" y="1980"/>
                  </a:lnTo>
                  <a:lnTo>
                    <a:pt x="4611" y="1977"/>
                  </a:lnTo>
                  <a:lnTo>
                    <a:pt x="4613" y="1975"/>
                  </a:lnTo>
                  <a:lnTo>
                    <a:pt x="4615" y="1971"/>
                  </a:lnTo>
                  <a:lnTo>
                    <a:pt x="4615" y="1969"/>
                  </a:lnTo>
                  <a:lnTo>
                    <a:pt x="4617" y="1964"/>
                  </a:lnTo>
                  <a:lnTo>
                    <a:pt x="4620" y="1964"/>
                  </a:lnTo>
                  <a:lnTo>
                    <a:pt x="4626" y="1966"/>
                  </a:lnTo>
                  <a:lnTo>
                    <a:pt x="4631" y="1966"/>
                  </a:lnTo>
                  <a:lnTo>
                    <a:pt x="4637" y="1966"/>
                  </a:lnTo>
                  <a:lnTo>
                    <a:pt x="4640" y="1968"/>
                  </a:lnTo>
                  <a:lnTo>
                    <a:pt x="4644" y="1968"/>
                  </a:lnTo>
                  <a:lnTo>
                    <a:pt x="4646" y="1968"/>
                  </a:lnTo>
                  <a:lnTo>
                    <a:pt x="4649" y="1960"/>
                  </a:lnTo>
                  <a:lnTo>
                    <a:pt x="4657" y="1960"/>
                  </a:lnTo>
                  <a:lnTo>
                    <a:pt x="4648" y="1933"/>
                  </a:lnTo>
                  <a:lnTo>
                    <a:pt x="4637" y="1908"/>
                  </a:lnTo>
                  <a:lnTo>
                    <a:pt x="4633" y="1808"/>
                  </a:lnTo>
                  <a:lnTo>
                    <a:pt x="4660" y="1813"/>
                  </a:lnTo>
                  <a:lnTo>
                    <a:pt x="4660" y="1817"/>
                  </a:lnTo>
                  <a:lnTo>
                    <a:pt x="4671" y="1831"/>
                  </a:lnTo>
                  <a:lnTo>
                    <a:pt x="4678" y="1849"/>
                  </a:lnTo>
                  <a:lnTo>
                    <a:pt x="4686" y="1868"/>
                  </a:lnTo>
                  <a:lnTo>
                    <a:pt x="4686" y="1868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8" y="1866"/>
                  </a:lnTo>
                  <a:lnTo>
                    <a:pt x="4689" y="1864"/>
                  </a:lnTo>
                  <a:lnTo>
                    <a:pt x="4695" y="1862"/>
                  </a:lnTo>
                  <a:lnTo>
                    <a:pt x="4700" y="1858"/>
                  </a:lnTo>
                  <a:lnTo>
                    <a:pt x="4704" y="1855"/>
                  </a:lnTo>
                  <a:lnTo>
                    <a:pt x="4708" y="1851"/>
                  </a:lnTo>
                  <a:lnTo>
                    <a:pt x="4709" y="1844"/>
                  </a:lnTo>
                  <a:lnTo>
                    <a:pt x="4733" y="1844"/>
                  </a:lnTo>
                  <a:lnTo>
                    <a:pt x="4737" y="1860"/>
                  </a:lnTo>
                  <a:lnTo>
                    <a:pt x="4737" y="1875"/>
                  </a:lnTo>
                  <a:lnTo>
                    <a:pt x="4733" y="1893"/>
                  </a:lnTo>
                  <a:lnTo>
                    <a:pt x="4733" y="1911"/>
                  </a:lnTo>
                  <a:lnTo>
                    <a:pt x="4729" y="1911"/>
                  </a:lnTo>
                  <a:lnTo>
                    <a:pt x="4726" y="1928"/>
                  </a:lnTo>
                  <a:lnTo>
                    <a:pt x="4713" y="1937"/>
                  </a:lnTo>
                  <a:lnTo>
                    <a:pt x="4700" y="1946"/>
                  </a:lnTo>
                  <a:lnTo>
                    <a:pt x="4686" y="1953"/>
                  </a:lnTo>
                  <a:lnTo>
                    <a:pt x="4689" y="1968"/>
                  </a:lnTo>
                  <a:lnTo>
                    <a:pt x="4706" y="1971"/>
                  </a:lnTo>
                  <a:lnTo>
                    <a:pt x="4700" y="2004"/>
                  </a:lnTo>
                  <a:lnTo>
                    <a:pt x="4693" y="2008"/>
                  </a:lnTo>
                  <a:lnTo>
                    <a:pt x="4693" y="2020"/>
                  </a:lnTo>
                  <a:lnTo>
                    <a:pt x="4686" y="2024"/>
                  </a:lnTo>
                  <a:lnTo>
                    <a:pt x="4686" y="2037"/>
                  </a:lnTo>
                  <a:lnTo>
                    <a:pt x="4680" y="2037"/>
                  </a:lnTo>
                  <a:lnTo>
                    <a:pt x="4680" y="2044"/>
                  </a:lnTo>
                  <a:lnTo>
                    <a:pt x="4677" y="2044"/>
                  </a:lnTo>
                  <a:lnTo>
                    <a:pt x="4677" y="2051"/>
                  </a:lnTo>
                  <a:lnTo>
                    <a:pt x="4669" y="2057"/>
                  </a:lnTo>
                  <a:lnTo>
                    <a:pt x="4666" y="2077"/>
                  </a:lnTo>
                  <a:lnTo>
                    <a:pt x="4657" y="2080"/>
                  </a:lnTo>
                  <a:lnTo>
                    <a:pt x="4657" y="2088"/>
                  </a:lnTo>
                  <a:lnTo>
                    <a:pt x="4646" y="2097"/>
                  </a:lnTo>
                  <a:lnTo>
                    <a:pt x="4646" y="2104"/>
                  </a:lnTo>
                  <a:lnTo>
                    <a:pt x="4633" y="2111"/>
                  </a:lnTo>
                  <a:lnTo>
                    <a:pt x="4633" y="2120"/>
                  </a:lnTo>
                  <a:lnTo>
                    <a:pt x="4617" y="2131"/>
                  </a:lnTo>
                  <a:lnTo>
                    <a:pt x="4613" y="2144"/>
                  </a:lnTo>
                  <a:lnTo>
                    <a:pt x="4606" y="2148"/>
                  </a:lnTo>
                  <a:lnTo>
                    <a:pt x="4606" y="2173"/>
                  </a:lnTo>
                  <a:lnTo>
                    <a:pt x="4600" y="2173"/>
                  </a:lnTo>
                  <a:lnTo>
                    <a:pt x="4593" y="2184"/>
                  </a:lnTo>
                  <a:lnTo>
                    <a:pt x="4580" y="2188"/>
                  </a:lnTo>
                  <a:lnTo>
                    <a:pt x="4580" y="2257"/>
                  </a:lnTo>
                  <a:lnTo>
                    <a:pt x="4577" y="2257"/>
                  </a:lnTo>
                  <a:lnTo>
                    <a:pt x="4577" y="2268"/>
                  </a:lnTo>
                  <a:lnTo>
                    <a:pt x="4573" y="2268"/>
                  </a:lnTo>
                  <a:lnTo>
                    <a:pt x="4573" y="2304"/>
                  </a:lnTo>
                  <a:lnTo>
                    <a:pt x="4569" y="2304"/>
                  </a:lnTo>
                  <a:lnTo>
                    <a:pt x="4569" y="2313"/>
                  </a:lnTo>
                  <a:lnTo>
                    <a:pt x="4560" y="2317"/>
                  </a:lnTo>
                  <a:lnTo>
                    <a:pt x="4560" y="2324"/>
                  </a:lnTo>
                  <a:lnTo>
                    <a:pt x="4557" y="2324"/>
                  </a:lnTo>
                  <a:lnTo>
                    <a:pt x="4557" y="2340"/>
                  </a:lnTo>
                  <a:lnTo>
                    <a:pt x="4553" y="2340"/>
                  </a:lnTo>
                  <a:lnTo>
                    <a:pt x="4553" y="2344"/>
                  </a:lnTo>
                  <a:lnTo>
                    <a:pt x="4526" y="2344"/>
                  </a:lnTo>
                  <a:lnTo>
                    <a:pt x="4513" y="2335"/>
                  </a:lnTo>
                  <a:lnTo>
                    <a:pt x="4497" y="2328"/>
                  </a:lnTo>
                  <a:lnTo>
                    <a:pt x="4480" y="2324"/>
                  </a:lnTo>
                  <a:lnTo>
                    <a:pt x="4478" y="2317"/>
                  </a:lnTo>
                  <a:lnTo>
                    <a:pt x="4477" y="2313"/>
                  </a:lnTo>
                  <a:lnTo>
                    <a:pt x="4473" y="2309"/>
                  </a:lnTo>
                  <a:lnTo>
                    <a:pt x="4469" y="2304"/>
                  </a:lnTo>
                  <a:lnTo>
                    <a:pt x="4466" y="2304"/>
                  </a:lnTo>
                  <a:lnTo>
                    <a:pt x="4462" y="2295"/>
                  </a:lnTo>
                  <a:lnTo>
                    <a:pt x="4460" y="2282"/>
                  </a:lnTo>
                  <a:lnTo>
                    <a:pt x="4460" y="2268"/>
                  </a:lnTo>
                  <a:lnTo>
                    <a:pt x="4453" y="2268"/>
                  </a:lnTo>
                  <a:lnTo>
                    <a:pt x="4455" y="2246"/>
                  </a:lnTo>
                  <a:lnTo>
                    <a:pt x="4460" y="2228"/>
                  </a:lnTo>
                  <a:lnTo>
                    <a:pt x="4473" y="2220"/>
                  </a:lnTo>
                  <a:lnTo>
                    <a:pt x="4473" y="2211"/>
                  </a:lnTo>
                  <a:lnTo>
                    <a:pt x="4477" y="2211"/>
                  </a:lnTo>
                  <a:lnTo>
                    <a:pt x="4477" y="2197"/>
                  </a:lnTo>
                  <a:lnTo>
                    <a:pt x="4486" y="2191"/>
                  </a:lnTo>
                  <a:lnTo>
                    <a:pt x="4486" y="2173"/>
                  </a:lnTo>
                  <a:lnTo>
                    <a:pt x="4489" y="2173"/>
                  </a:lnTo>
                  <a:lnTo>
                    <a:pt x="4489" y="2160"/>
                  </a:lnTo>
                  <a:lnTo>
                    <a:pt x="4493" y="2160"/>
                  </a:lnTo>
                  <a:lnTo>
                    <a:pt x="4493" y="2153"/>
                  </a:lnTo>
                  <a:lnTo>
                    <a:pt x="4497" y="2153"/>
                  </a:lnTo>
                  <a:lnTo>
                    <a:pt x="4497" y="2137"/>
                  </a:lnTo>
                  <a:lnTo>
                    <a:pt x="4513" y="2124"/>
                  </a:lnTo>
                  <a:lnTo>
                    <a:pt x="4517" y="2117"/>
                  </a:lnTo>
                  <a:lnTo>
                    <a:pt x="4529" y="2117"/>
                  </a:lnTo>
                  <a:lnTo>
                    <a:pt x="4529" y="2111"/>
                  </a:lnTo>
                  <a:lnTo>
                    <a:pt x="4533" y="2111"/>
                  </a:lnTo>
                  <a:lnTo>
                    <a:pt x="4533" y="2108"/>
                  </a:lnTo>
                  <a:lnTo>
                    <a:pt x="4520" y="2108"/>
                  </a:lnTo>
                  <a:lnTo>
                    <a:pt x="4513" y="2115"/>
                  </a:lnTo>
                  <a:lnTo>
                    <a:pt x="4504" y="2118"/>
                  </a:lnTo>
                  <a:lnTo>
                    <a:pt x="4489" y="2120"/>
                  </a:lnTo>
                  <a:lnTo>
                    <a:pt x="4486" y="2088"/>
                  </a:lnTo>
                  <a:lnTo>
                    <a:pt x="4473" y="2093"/>
                  </a:lnTo>
                  <a:lnTo>
                    <a:pt x="4473" y="2117"/>
                  </a:lnTo>
                  <a:lnTo>
                    <a:pt x="4466" y="2120"/>
                  </a:lnTo>
                  <a:lnTo>
                    <a:pt x="4458" y="2135"/>
                  </a:lnTo>
                  <a:lnTo>
                    <a:pt x="4453" y="2153"/>
                  </a:lnTo>
                  <a:lnTo>
                    <a:pt x="4448" y="2169"/>
                  </a:lnTo>
                  <a:lnTo>
                    <a:pt x="4440" y="2186"/>
                  </a:lnTo>
                  <a:lnTo>
                    <a:pt x="4431" y="2197"/>
                  </a:lnTo>
                  <a:lnTo>
                    <a:pt x="4417" y="2204"/>
                  </a:lnTo>
                  <a:lnTo>
                    <a:pt x="4413" y="2213"/>
                  </a:lnTo>
                  <a:lnTo>
                    <a:pt x="4406" y="2226"/>
                  </a:lnTo>
                  <a:lnTo>
                    <a:pt x="4398" y="2237"/>
                  </a:lnTo>
                  <a:lnTo>
                    <a:pt x="4393" y="2244"/>
                  </a:lnTo>
                  <a:lnTo>
                    <a:pt x="4386" y="2244"/>
                  </a:lnTo>
                  <a:lnTo>
                    <a:pt x="4380" y="2251"/>
                  </a:lnTo>
                  <a:lnTo>
                    <a:pt x="4369" y="2251"/>
                  </a:lnTo>
                  <a:lnTo>
                    <a:pt x="4364" y="2255"/>
                  </a:lnTo>
                  <a:lnTo>
                    <a:pt x="4362" y="2257"/>
                  </a:lnTo>
                  <a:lnTo>
                    <a:pt x="4362" y="2260"/>
                  </a:lnTo>
                  <a:lnTo>
                    <a:pt x="4362" y="2266"/>
                  </a:lnTo>
                  <a:lnTo>
                    <a:pt x="4360" y="2271"/>
                  </a:lnTo>
                  <a:lnTo>
                    <a:pt x="4349" y="2275"/>
                  </a:lnTo>
                  <a:lnTo>
                    <a:pt x="4337" y="2278"/>
                  </a:lnTo>
                  <a:lnTo>
                    <a:pt x="4320" y="2280"/>
                  </a:lnTo>
                  <a:lnTo>
                    <a:pt x="4311" y="2266"/>
                  </a:lnTo>
                  <a:lnTo>
                    <a:pt x="4298" y="2257"/>
                  </a:lnTo>
                  <a:lnTo>
                    <a:pt x="4282" y="2251"/>
                  </a:lnTo>
                  <a:lnTo>
                    <a:pt x="4260" y="2248"/>
                  </a:lnTo>
                  <a:lnTo>
                    <a:pt x="4260" y="2242"/>
                  </a:lnTo>
                  <a:lnTo>
                    <a:pt x="4260" y="2238"/>
                  </a:lnTo>
                  <a:lnTo>
                    <a:pt x="4258" y="2235"/>
                  </a:lnTo>
                  <a:lnTo>
                    <a:pt x="4257" y="2233"/>
                  </a:lnTo>
                  <a:lnTo>
                    <a:pt x="4253" y="2233"/>
                  </a:lnTo>
                  <a:lnTo>
                    <a:pt x="4253" y="2224"/>
                  </a:lnTo>
                  <a:lnTo>
                    <a:pt x="4246" y="2220"/>
                  </a:lnTo>
                  <a:lnTo>
                    <a:pt x="4246" y="2211"/>
                  </a:lnTo>
                  <a:lnTo>
                    <a:pt x="4237" y="2208"/>
                  </a:lnTo>
                  <a:lnTo>
                    <a:pt x="4237" y="2200"/>
                  </a:lnTo>
                  <a:lnTo>
                    <a:pt x="4229" y="2197"/>
                  </a:lnTo>
                  <a:lnTo>
                    <a:pt x="4229" y="2188"/>
                  </a:lnTo>
                  <a:lnTo>
                    <a:pt x="4217" y="2180"/>
                  </a:lnTo>
                  <a:lnTo>
                    <a:pt x="4217" y="2173"/>
                  </a:lnTo>
                  <a:lnTo>
                    <a:pt x="4206" y="2164"/>
                  </a:lnTo>
                  <a:lnTo>
                    <a:pt x="4206" y="2153"/>
                  </a:lnTo>
                  <a:lnTo>
                    <a:pt x="4197" y="2148"/>
                  </a:lnTo>
                  <a:lnTo>
                    <a:pt x="4197" y="2140"/>
                  </a:lnTo>
                  <a:lnTo>
                    <a:pt x="4189" y="2137"/>
                  </a:lnTo>
                  <a:lnTo>
                    <a:pt x="4189" y="2131"/>
                  </a:lnTo>
                  <a:lnTo>
                    <a:pt x="4180" y="2131"/>
                  </a:lnTo>
                  <a:lnTo>
                    <a:pt x="4180" y="2128"/>
                  </a:lnTo>
                  <a:lnTo>
                    <a:pt x="4140" y="2137"/>
                  </a:lnTo>
                  <a:lnTo>
                    <a:pt x="4137" y="2148"/>
                  </a:lnTo>
                  <a:lnTo>
                    <a:pt x="4089" y="2157"/>
                  </a:lnTo>
                  <a:lnTo>
                    <a:pt x="4086" y="2184"/>
                  </a:lnTo>
                  <a:lnTo>
                    <a:pt x="4080" y="2184"/>
                  </a:lnTo>
                  <a:lnTo>
                    <a:pt x="4086" y="2268"/>
                  </a:lnTo>
                  <a:lnTo>
                    <a:pt x="4089" y="2268"/>
                  </a:lnTo>
                  <a:lnTo>
                    <a:pt x="4089" y="2280"/>
                  </a:lnTo>
                  <a:lnTo>
                    <a:pt x="4093" y="2280"/>
                  </a:lnTo>
                  <a:lnTo>
                    <a:pt x="4093" y="2293"/>
                  </a:lnTo>
                  <a:lnTo>
                    <a:pt x="4097" y="2293"/>
                  </a:lnTo>
                  <a:lnTo>
                    <a:pt x="4097" y="2313"/>
                  </a:lnTo>
                  <a:lnTo>
                    <a:pt x="4100" y="2313"/>
                  </a:lnTo>
                  <a:lnTo>
                    <a:pt x="4100" y="2324"/>
                  </a:lnTo>
                  <a:lnTo>
                    <a:pt x="4106" y="2324"/>
                  </a:lnTo>
                  <a:lnTo>
                    <a:pt x="4106" y="2337"/>
                  </a:lnTo>
                  <a:lnTo>
                    <a:pt x="4109" y="2337"/>
                  </a:lnTo>
                  <a:lnTo>
                    <a:pt x="4109" y="2357"/>
                  </a:lnTo>
                  <a:lnTo>
                    <a:pt x="4109" y="2357"/>
                  </a:lnTo>
                  <a:lnTo>
                    <a:pt x="4111" y="2358"/>
                  </a:lnTo>
                  <a:lnTo>
                    <a:pt x="4113" y="2360"/>
                  </a:lnTo>
                  <a:lnTo>
                    <a:pt x="4113" y="2364"/>
                  </a:lnTo>
                  <a:lnTo>
                    <a:pt x="4113" y="2368"/>
                  </a:lnTo>
                  <a:lnTo>
                    <a:pt x="4109" y="2368"/>
                  </a:lnTo>
                  <a:lnTo>
                    <a:pt x="4106" y="2397"/>
                  </a:lnTo>
                  <a:lnTo>
                    <a:pt x="4100" y="2397"/>
                  </a:lnTo>
                  <a:lnTo>
                    <a:pt x="4100" y="2411"/>
                  </a:lnTo>
                  <a:lnTo>
                    <a:pt x="4077" y="2433"/>
                  </a:lnTo>
                  <a:lnTo>
                    <a:pt x="4075" y="2442"/>
                  </a:lnTo>
                  <a:lnTo>
                    <a:pt x="4073" y="2455"/>
                  </a:lnTo>
                  <a:lnTo>
                    <a:pt x="4069" y="2464"/>
                  </a:lnTo>
                  <a:lnTo>
                    <a:pt x="4066" y="2468"/>
                  </a:lnTo>
                  <a:lnTo>
                    <a:pt x="4064" y="2469"/>
                  </a:lnTo>
                  <a:lnTo>
                    <a:pt x="4060" y="2469"/>
                  </a:lnTo>
                  <a:lnTo>
                    <a:pt x="4058" y="2469"/>
                  </a:lnTo>
                  <a:lnTo>
                    <a:pt x="4057" y="2471"/>
                  </a:lnTo>
                  <a:lnTo>
                    <a:pt x="4053" y="2471"/>
                  </a:lnTo>
                  <a:lnTo>
                    <a:pt x="4049" y="2480"/>
                  </a:lnTo>
                  <a:lnTo>
                    <a:pt x="4037" y="2480"/>
                  </a:lnTo>
                  <a:lnTo>
                    <a:pt x="4033" y="2488"/>
                  </a:lnTo>
                  <a:lnTo>
                    <a:pt x="4026" y="2488"/>
                  </a:lnTo>
                  <a:lnTo>
                    <a:pt x="4026" y="2493"/>
                  </a:lnTo>
                  <a:lnTo>
                    <a:pt x="4013" y="2493"/>
                  </a:lnTo>
                  <a:lnTo>
                    <a:pt x="4009" y="2500"/>
                  </a:lnTo>
                  <a:lnTo>
                    <a:pt x="3989" y="2504"/>
                  </a:lnTo>
                  <a:lnTo>
                    <a:pt x="3986" y="2513"/>
                  </a:lnTo>
                  <a:lnTo>
                    <a:pt x="3977" y="2513"/>
                  </a:lnTo>
                  <a:lnTo>
                    <a:pt x="3977" y="2517"/>
                  </a:lnTo>
                  <a:lnTo>
                    <a:pt x="3966" y="2517"/>
                  </a:lnTo>
                  <a:lnTo>
                    <a:pt x="3960" y="2524"/>
                  </a:lnTo>
                  <a:lnTo>
                    <a:pt x="3946" y="2528"/>
                  </a:lnTo>
                  <a:lnTo>
                    <a:pt x="3946" y="2531"/>
                  </a:lnTo>
                  <a:lnTo>
                    <a:pt x="3937" y="2531"/>
                  </a:lnTo>
                  <a:lnTo>
                    <a:pt x="3933" y="2540"/>
                  </a:lnTo>
                  <a:lnTo>
                    <a:pt x="3920" y="2540"/>
                  </a:lnTo>
                  <a:lnTo>
                    <a:pt x="3917" y="2548"/>
                  </a:lnTo>
                  <a:lnTo>
                    <a:pt x="3880" y="2548"/>
                  </a:lnTo>
                  <a:lnTo>
                    <a:pt x="3880" y="2564"/>
                  </a:lnTo>
                  <a:lnTo>
                    <a:pt x="3875" y="2568"/>
                  </a:lnTo>
                  <a:lnTo>
                    <a:pt x="3871" y="2571"/>
                  </a:lnTo>
                  <a:lnTo>
                    <a:pt x="3866" y="2575"/>
                  </a:lnTo>
                  <a:lnTo>
                    <a:pt x="3860" y="2578"/>
                  </a:lnTo>
                  <a:lnTo>
                    <a:pt x="3853" y="2580"/>
                  </a:lnTo>
                  <a:lnTo>
                    <a:pt x="3846" y="2602"/>
                  </a:lnTo>
                  <a:lnTo>
                    <a:pt x="3833" y="2618"/>
                  </a:lnTo>
                  <a:lnTo>
                    <a:pt x="3820" y="2637"/>
                  </a:lnTo>
                  <a:lnTo>
                    <a:pt x="3820" y="2644"/>
                  </a:lnTo>
                  <a:lnTo>
                    <a:pt x="3793" y="2668"/>
                  </a:lnTo>
                  <a:lnTo>
                    <a:pt x="3793" y="2677"/>
                  </a:lnTo>
                  <a:lnTo>
                    <a:pt x="3777" y="2684"/>
                  </a:lnTo>
                  <a:lnTo>
                    <a:pt x="3777" y="2691"/>
                  </a:lnTo>
                  <a:lnTo>
                    <a:pt x="3769" y="2697"/>
                  </a:lnTo>
                  <a:lnTo>
                    <a:pt x="3769" y="2700"/>
                  </a:lnTo>
                  <a:lnTo>
                    <a:pt x="3764" y="2704"/>
                  </a:lnTo>
                  <a:lnTo>
                    <a:pt x="3760" y="2704"/>
                  </a:lnTo>
                  <a:lnTo>
                    <a:pt x="3757" y="2706"/>
                  </a:lnTo>
                  <a:lnTo>
                    <a:pt x="3753" y="2706"/>
                  </a:lnTo>
                  <a:lnTo>
                    <a:pt x="3749" y="2708"/>
                  </a:lnTo>
                  <a:lnTo>
                    <a:pt x="3746" y="2711"/>
                  </a:lnTo>
                  <a:lnTo>
                    <a:pt x="3740" y="2717"/>
                  </a:lnTo>
                  <a:lnTo>
                    <a:pt x="3737" y="2717"/>
                  </a:lnTo>
                  <a:lnTo>
                    <a:pt x="3738" y="2718"/>
                  </a:lnTo>
                  <a:lnTo>
                    <a:pt x="3738" y="2724"/>
                  </a:lnTo>
                  <a:lnTo>
                    <a:pt x="3740" y="2728"/>
                  </a:lnTo>
                  <a:lnTo>
                    <a:pt x="3742" y="2733"/>
                  </a:lnTo>
                  <a:lnTo>
                    <a:pt x="3742" y="2738"/>
                  </a:lnTo>
                  <a:lnTo>
                    <a:pt x="3740" y="2744"/>
                  </a:lnTo>
                  <a:lnTo>
                    <a:pt x="3700" y="2751"/>
                  </a:lnTo>
                  <a:lnTo>
                    <a:pt x="3682" y="2762"/>
                  </a:lnTo>
                  <a:lnTo>
                    <a:pt x="3664" y="2775"/>
                  </a:lnTo>
                  <a:lnTo>
                    <a:pt x="3646" y="2788"/>
                  </a:lnTo>
                  <a:lnTo>
                    <a:pt x="3626" y="2797"/>
                  </a:lnTo>
                  <a:lnTo>
                    <a:pt x="3624" y="2802"/>
                  </a:lnTo>
                  <a:lnTo>
                    <a:pt x="3622" y="2806"/>
                  </a:lnTo>
                  <a:lnTo>
                    <a:pt x="3620" y="2808"/>
                  </a:lnTo>
                  <a:lnTo>
                    <a:pt x="3617" y="2811"/>
                  </a:lnTo>
                  <a:lnTo>
                    <a:pt x="3613" y="2811"/>
                  </a:lnTo>
                  <a:lnTo>
                    <a:pt x="3613" y="2820"/>
                  </a:lnTo>
                  <a:lnTo>
                    <a:pt x="3606" y="2824"/>
                  </a:lnTo>
                  <a:lnTo>
                    <a:pt x="3606" y="2831"/>
                  </a:lnTo>
                  <a:lnTo>
                    <a:pt x="3597" y="2837"/>
                  </a:lnTo>
                  <a:lnTo>
                    <a:pt x="3591" y="2849"/>
                  </a:lnTo>
                  <a:lnTo>
                    <a:pt x="3589" y="2868"/>
                  </a:lnTo>
                  <a:lnTo>
                    <a:pt x="3593" y="2868"/>
                  </a:lnTo>
                  <a:lnTo>
                    <a:pt x="3593" y="2873"/>
                  </a:lnTo>
                  <a:lnTo>
                    <a:pt x="3604" y="2869"/>
                  </a:lnTo>
                  <a:lnTo>
                    <a:pt x="3615" y="2868"/>
                  </a:lnTo>
                  <a:lnTo>
                    <a:pt x="3624" y="2869"/>
                  </a:lnTo>
                  <a:lnTo>
                    <a:pt x="3629" y="2880"/>
                  </a:lnTo>
                  <a:lnTo>
                    <a:pt x="3633" y="2886"/>
                  </a:lnTo>
                  <a:lnTo>
                    <a:pt x="3637" y="2891"/>
                  </a:lnTo>
                  <a:lnTo>
                    <a:pt x="3637" y="2898"/>
                  </a:lnTo>
                  <a:lnTo>
                    <a:pt x="3637" y="2908"/>
                  </a:lnTo>
                  <a:lnTo>
                    <a:pt x="3633" y="2911"/>
                  </a:lnTo>
                  <a:lnTo>
                    <a:pt x="3631" y="2915"/>
                  </a:lnTo>
                  <a:lnTo>
                    <a:pt x="3629" y="2917"/>
                  </a:lnTo>
                  <a:lnTo>
                    <a:pt x="3620" y="2917"/>
                  </a:lnTo>
                  <a:lnTo>
                    <a:pt x="3620" y="2920"/>
                  </a:lnTo>
                  <a:lnTo>
                    <a:pt x="3600" y="2924"/>
                  </a:lnTo>
                  <a:lnTo>
                    <a:pt x="3600" y="2928"/>
                  </a:lnTo>
                  <a:lnTo>
                    <a:pt x="3589" y="2928"/>
                  </a:lnTo>
                  <a:lnTo>
                    <a:pt x="3589" y="2933"/>
                  </a:lnTo>
                  <a:lnTo>
                    <a:pt x="3577" y="2940"/>
                  </a:lnTo>
                  <a:lnTo>
                    <a:pt x="3577" y="2948"/>
                  </a:lnTo>
                  <a:lnTo>
                    <a:pt x="3557" y="2964"/>
                  </a:lnTo>
                  <a:lnTo>
                    <a:pt x="3553" y="2971"/>
                  </a:lnTo>
                  <a:lnTo>
                    <a:pt x="3529" y="2971"/>
                  </a:lnTo>
                  <a:lnTo>
                    <a:pt x="3529" y="2977"/>
                  </a:lnTo>
                  <a:lnTo>
                    <a:pt x="3520" y="2977"/>
                  </a:lnTo>
                  <a:lnTo>
                    <a:pt x="3520" y="2980"/>
                  </a:lnTo>
                  <a:lnTo>
                    <a:pt x="3509" y="2980"/>
                  </a:lnTo>
                  <a:lnTo>
                    <a:pt x="3500" y="2993"/>
                  </a:lnTo>
                  <a:lnTo>
                    <a:pt x="3493" y="2993"/>
                  </a:lnTo>
                  <a:lnTo>
                    <a:pt x="3489" y="3000"/>
                  </a:lnTo>
                  <a:lnTo>
                    <a:pt x="3480" y="3000"/>
                  </a:lnTo>
                  <a:lnTo>
                    <a:pt x="3475" y="3009"/>
                  </a:lnTo>
                  <a:lnTo>
                    <a:pt x="3473" y="3022"/>
                  </a:lnTo>
                  <a:lnTo>
                    <a:pt x="3469" y="3031"/>
                  </a:lnTo>
                  <a:lnTo>
                    <a:pt x="3460" y="3037"/>
                  </a:lnTo>
                  <a:lnTo>
                    <a:pt x="3460" y="3044"/>
                  </a:lnTo>
                  <a:lnTo>
                    <a:pt x="3440" y="3060"/>
                  </a:lnTo>
                  <a:lnTo>
                    <a:pt x="3431" y="3071"/>
                  </a:lnTo>
                  <a:lnTo>
                    <a:pt x="3422" y="3080"/>
                  </a:lnTo>
                  <a:lnTo>
                    <a:pt x="3413" y="3088"/>
                  </a:lnTo>
                  <a:lnTo>
                    <a:pt x="3398" y="3091"/>
                  </a:lnTo>
                  <a:lnTo>
                    <a:pt x="3377" y="3091"/>
                  </a:lnTo>
                  <a:lnTo>
                    <a:pt x="3377" y="3060"/>
                  </a:lnTo>
                  <a:lnTo>
                    <a:pt x="3382" y="3057"/>
                  </a:lnTo>
                  <a:lnTo>
                    <a:pt x="3386" y="3055"/>
                  </a:lnTo>
                  <a:lnTo>
                    <a:pt x="3389" y="3053"/>
                  </a:lnTo>
                  <a:lnTo>
                    <a:pt x="3395" y="3049"/>
                  </a:lnTo>
                  <a:lnTo>
                    <a:pt x="3400" y="3048"/>
                  </a:lnTo>
                  <a:lnTo>
                    <a:pt x="3397" y="3024"/>
                  </a:lnTo>
                  <a:lnTo>
                    <a:pt x="3391" y="3004"/>
                  </a:lnTo>
                  <a:lnTo>
                    <a:pt x="3384" y="2982"/>
                  </a:lnTo>
                  <a:lnTo>
                    <a:pt x="3380" y="2957"/>
                  </a:lnTo>
                  <a:lnTo>
                    <a:pt x="3393" y="2951"/>
                  </a:lnTo>
                  <a:lnTo>
                    <a:pt x="3393" y="2948"/>
                  </a:lnTo>
                  <a:lnTo>
                    <a:pt x="3400" y="2948"/>
                  </a:lnTo>
                  <a:lnTo>
                    <a:pt x="3400" y="2944"/>
                  </a:lnTo>
                  <a:lnTo>
                    <a:pt x="3413" y="2937"/>
                  </a:lnTo>
                  <a:lnTo>
                    <a:pt x="3413" y="2928"/>
                  </a:lnTo>
                  <a:lnTo>
                    <a:pt x="3417" y="2928"/>
                  </a:lnTo>
                  <a:lnTo>
                    <a:pt x="3409" y="2884"/>
                  </a:lnTo>
                  <a:lnTo>
                    <a:pt x="3406" y="2884"/>
                  </a:lnTo>
                  <a:lnTo>
                    <a:pt x="3406" y="2873"/>
                  </a:lnTo>
                  <a:lnTo>
                    <a:pt x="3400" y="2873"/>
                  </a:lnTo>
                  <a:lnTo>
                    <a:pt x="3400" y="2777"/>
                  </a:lnTo>
                  <a:lnTo>
                    <a:pt x="3393" y="2773"/>
                  </a:lnTo>
                  <a:lnTo>
                    <a:pt x="3393" y="2768"/>
                  </a:lnTo>
                  <a:lnTo>
                    <a:pt x="3386" y="2764"/>
                  </a:lnTo>
                  <a:lnTo>
                    <a:pt x="3386" y="2757"/>
                  </a:lnTo>
                  <a:lnTo>
                    <a:pt x="3377" y="2751"/>
                  </a:lnTo>
                  <a:lnTo>
                    <a:pt x="3377" y="2728"/>
                  </a:lnTo>
                  <a:lnTo>
                    <a:pt x="3391" y="2729"/>
                  </a:lnTo>
                  <a:lnTo>
                    <a:pt x="3404" y="2733"/>
                  </a:lnTo>
                  <a:lnTo>
                    <a:pt x="3413" y="2737"/>
                  </a:lnTo>
                  <a:lnTo>
                    <a:pt x="3426" y="2740"/>
                  </a:lnTo>
                  <a:lnTo>
                    <a:pt x="3426" y="2744"/>
                  </a:lnTo>
                  <a:lnTo>
                    <a:pt x="3428" y="2746"/>
                  </a:lnTo>
                  <a:lnTo>
                    <a:pt x="3428" y="2748"/>
                  </a:lnTo>
                  <a:lnTo>
                    <a:pt x="3429" y="2749"/>
                  </a:lnTo>
                  <a:lnTo>
                    <a:pt x="3429" y="2751"/>
                  </a:lnTo>
                  <a:lnTo>
                    <a:pt x="3433" y="2751"/>
                  </a:lnTo>
                  <a:lnTo>
                    <a:pt x="3440" y="2757"/>
                  </a:lnTo>
                  <a:lnTo>
                    <a:pt x="3453" y="2760"/>
                  </a:lnTo>
                  <a:lnTo>
                    <a:pt x="3466" y="2760"/>
                  </a:lnTo>
                  <a:lnTo>
                    <a:pt x="3466" y="2757"/>
                  </a:lnTo>
                  <a:lnTo>
                    <a:pt x="3473" y="2757"/>
                  </a:lnTo>
                  <a:lnTo>
                    <a:pt x="3473" y="2751"/>
                  </a:lnTo>
                  <a:lnTo>
                    <a:pt x="3500" y="2751"/>
                  </a:lnTo>
                  <a:lnTo>
                    <a:pt x="3506" y="2717"/>
                  </a:lnTo>
                  <a:lnTo>
                    <a:pt x="3500" y="2713"/>
                  </a:lnTo>
                  <a:lnTo>
                    <a:pt x="3497" y="2711"/>
                  </a:lnTo>
                  <a:lnTo>
                    <a:pt x="3491" y="2709"/>
                  </a:lnTo>
                  <a:lnTo>
                    <a:pt x="3486" y="2708"/>
                  </a:lnTo>
                  <a:lnTo>
                    <a:pt x="3480" y="2691"/>
                  </a:lnTo>
                  <a:lnTo>
                    <a:pt x="3471" y="2688"/>
                  </a:lnTo>
                  <a:lnTo>
                    <a:pt x="3462" y="2684"/>
                  </a:lnTo>
                  <a:lnTo>
                    <a:pt x="3453" y="2680"/>
                  </a:lnTo>
                  <a:lnTo>
                    <a:pt x="3453" y="2677"/>
                  </a:lnTo>
                  <a:lnTo>
                    <a:pt x="3437" y="2677"/>
                  </a:lnTo>
                  <a:lnTo>
                    <a:pt x="3420" y="2657"/>
                  </a:lnTo>
                  <a:lnTo>
                    <a:pt x="3413" y="2657"/>
                  </a:lnTo>
                  <a:lnTo>
                    <a:pt x="3413" y="2653"/>
                  </a:lnTo>
                  <a:lnTo>
                    <a:pt x="3406" y="2651"/>
                  </a:lnTo>
                  <a:lnTo>
                    <a:pt x="3400" y="2651"/>
                  </a:lnTo>
                  <a:lnTo>
                    <a:pt x="3395" y="2653"/>
                  </a:lnTo>
                  <a:lnTo>
                    <a:pt x="3389" y="2655"/>
                  </a:lnTo>
                  <a:lnTo>
                    <a:pt x="3386" y="2657"/>
                  </a:lnTo>
                  <a:lnTo>
                    <a:pt x="3333" y="2657"/>
                  </a:lnTo>
                  <a:lnTo>
                    <a:pt x="3333" y="2660"/>
                  </a:lnTo>
                  <a:lnTo>
                    <a:pt x="3309" y="2660"/>
                  </a:lnTo>
                  <a:lnTo>
                    <a:pt x="3309" y="2664"/>
                  </a:lnTo>
                  <a:lnTo>
                    <a:pt x="3293" y="2664"/>
                  </a:lnTo>
                  <a:lnTo>
                    <a:pt x="3293" y="2668"/>
                  </a:lnTo>
                  <a:lnTo>
                    <a:pt x="3277" y="2668"/>
                  </a:lnTo>
                  <a:lnTo>
                    <a:pt x="3277" y="2671"/>
                  </a:lnTo>
                  <a:lnTo>
                    <a:pt x="3253" y="2671"/>
                  </a:lnTo>
                  <a:lnTo>
                    <a:pt x="3244" y="2675"/>
                  </a:lnTo>
                  <a:lnTo>
                    <a:pt x="3226" y="2677"/>
                  </a:lnTo>
                  <a:lnTo>
                    <a:pt x="3206" y="2680"/>
                  </a:lnTo>
                  <a:lnTo>
                    <a:pt x="3184" y="2682"/>
                  </a:lnTo>
                  <a:lnTo>
                    <a:pt x="3166" y="2682"/>
                  </a:lnTo>
                  <a:lnTo>
                    <a:pt x="3153" y="2680"/>
                  </a:lnTo>
                  <a:lnTo>
                    <a:pt x="3149" y="2671"/>
                  </a:lnTo>
                  <a:lnTo>
                    <a:pt x="3140" y="2671"/>
                  </a:lnTo>
                  <a:lnTo>
                    <a:pt x="3140" y="2668"/>
                  </a:lnTo>
                  <a:lnTo>
                    <a:pt x="3129" y="2664"/>
                  </a:lnTo>
                  <a:lnTo>
                    <a:pt x="3129" y="2653"/>
                  </a:lnTo>
                  <a:lnTo>
                    <a:pt x="3124" y="2649"/>
                  </a:lnTo>
                  <a:lnTo>
                    <a:pt x="3122" y="2646"/>
                  </a:lnTo>
                  <a:lnTo>
                    <a:pt x="3120" y="2642"/>
                  </a:lnTo>
                  <a:lnTo>
                    <a:pt x="3118" y="2638"/>
                  </a:lnTo>
                  <a:lnTo>
                    <a:pt x="3117" y="2637"/>
                  </a:lnTo>
                  <a:lnTo>
                    <a:pt x="3113" y="2635"/>
                  </a:lnTo>
                  <a:lnTo>
                    <a:pt x="3109" y="2635"/>
                  </a:lnTo>
                  <a:lnTo>
                    <a:pt x="3106" y="2635"/>
                  </a:lnTo>
                  <a:lnTo>
                    <a:pt x="3104" y="2635"/>
                  </a:lnTo>
                  <a:lnTo>
                    <a:pt x="3100" y="2633"/>
                  </a:lnTo>
                  <a:lnTo>
                    <a:pt x="3100" y="2620"/>
                  </a:lnTo>
                  <a:lnTo>
                    <a:pt x="3097" y="2620"/>
                  </a:lnTo>
                  <a:lnTo>
                    <a:pt x="3097" y="2608"/>
                  </a:lnTo>
                  <a:lnTo>
                    <a:pt x="3089" y="2604"/>
                  </a:lnTo>
                  <a:lnTo>
                    <a:pt x="3089" y="2597"/>
                  </a:lnTo>
                  <a:lnTo>
                    <a:pt x="3069" y="2584"/>
                  </a:lnTo>
                  <a:lnTo>
                    <a:pt x="3053" y="2540"/>
                  </a:lnTo>
                  <a:lnTo>
                    <a:pt x="3040" y="2544"/>
                  </a:lnTo>
                  <a:lnTo>
                    <a:pt x="3040" y="2548"/>
                  </a:lnTo>
                  <a:lnTo>
                    <a:pt x="3033" y="2548"/>
                  </a:lnTo>
                  <a:lnTo>
                    <a:pt x="3033" y="2551"/>
                  </a:lnTo>
                  <a:lnTo>
                    <a:pt x="2989" y="2551"/>
                  </a:lnTo>
                  <a:lnTo>
                    <a:pt x="2978" y="2537"/>
                  </a:lnTo>
                  <a:lnTo>
                    <a:pt x="2964" y="2522"/>
                  </a:lnTo>
                  <a:lnTo>
                    <a:pt x="2951" y="2509"/>
                  </a:lnTo>
                  <a:lnTo>
                    <a:pt x="2940" y="2493"/>
                  </a:lnTo>
                  <a:lnTo>
                    <a:pt x="2929" y="2493"/>
                  </a:lnTo>
                  <a:lnTo>
                    <a:pt x="2929" y="2488"/>
                  </a:lnTo>
                  <a:lnTo>
                    <a:pt x="2926" y="2488"/>
                  </a:lnTo>
                  <a:lnTo>
                    <a:pt x="2926" y="2493"/>
                  </a:lnTo>
                  <a:lnTo>
                    <a:pt x="2900" y="2493"/>
                  </a:lnTo>
                  <a:lnTo>
                    <a:pt x="2900" y="2513"/>
                  </a:lnTo>
                  <a:lnTo>
                    <a:pt x="2877" y="2513"/>
                  </a:lnTo>
                  <a:lnTo>
                    <a:pt x="2877" y="2508"/>
                  </a:lnTo>
                  <a:lnTo>
                    <a:pt x="2875" y="2506"/>
                  </a:lnTo>
                  <a:lnTo>
                    <a:pt x="2875" y="2504"/>
                  </a:lnTo>
                  <a:lnTo>
                    <a:pt x="2873" y="2504"/>
                  </a:lnTo>
                  <a:lnTo>
                    <a:pt x="2871" y="2502"/>
                  </a:lnTo>
                  <a:lnTo>
                    <a:pt x="2869" y="2500"/>
                  </a:lnTo>
                  <a:lnTo>
                    <a:pt x="2858" y="2495"/>
                  </a:lnTo>
                  <a:lnTo>
                    <a:pt x="2842" y="2491"/>
                  </a:lnTo>
                  <a:lnTo>
                    <a:pt x="2826" y="2493"/>
                  </a:lnTo>
                  <a:lnTo>
                    <a:pt x="2817" y="2537"/>
                  </a:lnTo>
                  <a:lnTo>
                    <a:pt x="2806" y="2537"/>
                  </a:lnTo>
                  <a:lnTo>
                    <a:pt x="2806" y="2540"/>
                  </a:lnTo>
                  <a:lnTo>
                    <a:pt x="2802" y="2544"/>
                  </a:lnTo>
                  <a:lnTo>
                    <a:pt x="2800" y="2546"/>
                  </a:lnTo>
                  <a:lnTo>
                    <a:pt x="2798" y="2551"/>
                  </a:lnTo>
                  <a:lnTo>
                    <a:pt x="2797" y="2557"/>
                  </a:lnTo>
                  <a:lnTo>
                    <a:pt x="2777" y="2557"/>
                  </a:lnTo>
                  <a:lnTo>
                    <a:pt x="2771" y="2580"/>
                  </a:lnTo>
                  <a:lnTo>
                    <a:pt x="2762" y="2597"/>
                  </a:lnTo>
                  <a:lnTo>
                    <a:pt x="2749" y="2611"/>
                  </a:lnTo>
                  <a:lnTo>
                    <a:pt x="2746" y="2620"/>
                  </a:lnTo>
                  <a:lnTo>
                    <a:pt x="2733" y="2620"/>
                  </a:lnTo>
                  <a:lnTo>
                    <a:pt x="2729" y="2628"/>
                  </a:lnTo>
                  <a:lnTo>
                    <a:pt x="2660" y="2633"/>
                  </a:lnTo>
                  <a:lnTo>
                    <a:pt x="2657" y="2640"/>
                  </a:lnTo>
                  <a:lnTo>
                    <a:pt x="2609" y="2644"/>
                  </a:lnTo>
                  <a:lnTo>
                    <a:pt x="2609" y="2640"/>
                  </a:lnTo>
                  <a:lnTo>
                    <a:pt x="2600" y="2640"/>
                  </a:lnTo>
                  <a:lnTo>
                    <a:pt x="2600" y="2637"/>
                  </a:lnTo>
                  <a:lnTo>
                    <a:pt x="2589" y="2637"/>
                  </a:lnTo>
                  <a:lnTo>
                    <a:pt x="2586" y="2628"/>
                  </a:lnTo>
                  <a:lnTo>
                    <a:pt x="2573" y="2628"/>
                  </a:lnTo>
                  <a:lnTo>
                    <a:pt x="2573" y="2624"/>
                  </a:lnTo>
                  <a:lnTo>
                    <a:pt x="2566" y="2624"/>
                  </a:lnTo>
                  <a:lnTo>
                    <a:pt x="2566" y="2620"/>
                  </a:lnTo>
                  <a:lnTo>
                    <a:pt x="2549" y="2620"/>
                  </a:lnTo>
                  <a:lnTo>
                    <a:pt x="2549" y="2617"/>
                  </a:lnTo>
                  <a:lnTo>
                    <a:pt x="2537" y="2617"/>
                  </a:lnTo>
                  <a:lnTo>
                    <a:pt x="2537" y="2611"/>
                  </a:lnTo>
                  <a:lnTo>
                    <a:pt x="2520" y="2611"/>
                  </a:lnTo>
                  <a:lnTo>
                    <a:pt x="2520" y="2608"/>
                  </a:lnTo>
                  <a:lnTo>
                    <a:pt x="2508" y="2608"/>
                  </a:lnTo>
                  <a:lnTo>
                    <a:pt x="2495" y="2611"/>
                  </a:lnTo>
                  <a:lnTo>
                    <a:pt x="2486" y="2617"/>
                  </a:lnTo>
                  <a:lnTo>
                    <a:pt x="2477" y="2620"/>
                  </a:lnTo>
                  <a:lnTo>
                    <a:pt x="2464" y="2620"/>
                  </a:lnTo>
                  <a:lnTo>
                    <a:pt x="2446" y="2618"/>
                  </a:lnTo>
                  <a:lnTo>
                    <a:pt x="2428" y="2615"/>
                  </a:lnTo>
                  <a:lnTo>
                    <a:pt x="2409" y="2611"/>
                  </a:lnTo>
                  <a:lnTo>
                    <a:pt x="2397" y="2608"/>
                  </a:lnTo>
                  <a:lnTo>
                    <a:pt x="2397" y="2600"/>
                  </a:lnTo>
                  <a:lnTo>
                    <a:pt x="2393" y="2598"/>
                  </a:lnTo>
                  <a:lnTo>
                    <a:pt x="2389" y="2597"/>
                  </a:lnTo>
                  <a:lnTo>
                    <a:pt x="2388" y="2597"/>
                  </a:lnTo>
                  <a:lnTo>
                    <a:pt x="2386" y="2595"/>
                  </a:lnTo>
                  <a:lnTo>
                    <a:pt x="2386" y="2593"/>
                  </a:lnTo>
                  <a:lnTo>
                    <a:pt x="2384" y="2591"/>
                  </a:lnTo>
                  <a:lnTo>
                    <a:pt x="2380" y="2588"/>
                  </a:lnTo>
                  <a:lnTo>
                    <a:pt x="2380" y="2584"/>
                  </a:lnTo>
                  <a:lnTo>
                    <a:pt x="2373" y="2584"/>
                  </a:lnTo>
                  <a:lnTo>
                    <a:pt x="2369" y="2593"/>
                  </a:lnTo>
                  <a:lnTo>
                    <a:pt x="2362" y="2595"/>
                  </a:lnTo>
                  <a:lnTo>
                    <a:pt x="2349" y="2598"/>
                  </a:lnTo>
                  <a:lnTo>
                    <a:pt x="2333" y="2600"/>
                  </a:lnTo>
                  <a:lnTo>
                    <a:pt x="2315" y="2604"/>
                  </a:lnTo>
                  <a:lnTo>
                    <a:pt x="2300" y="2606"/>
                  </a:lnTo>
                  <a:lnTo>
                    <a:pt x="2289" y="2604"/>
                  </a:lnTo>
                  <a:lnTo>
                    <a:pt x="2289" y="2600"/>
                  </a:lnTo>
                  <a:lnTo>
                    <a:pt x="2266" y="2600"/>
                  </a:lnTo>
                  <a:lnTo>
                    <a:pt x="2266" y="2604"/>
                  </a:lnTo>
                  <a:lnTo>
                    <a:pt x="2249" y="2604"/>
                  </a:lnTo>
                  <a:lnTo>
                    <a:pt x="2249" y="2608"/>
                  </a:lnTo>
                  <a:lnTo>
                    <a:pt x="2200" y="2608"/>
                  </a:lnTo>
                  <a:lnTo>
                    <a:pt x="2200" y="2611"/>
                  </a:lnTo>
                  <a:lnTo>
                    <a:pt x="2146" y="2611"/>
                  </a:lnTo>
                  <a:lnTo>
                    <a:pt x="2146" y="2617"/>
                  </a:lnTo>
                  <a:lnTo>
                    <a:pt x="2100" y="2617"/>
                  </a:lnTo>
                  <a:lnTo>
                    <a:pt x="2100" y="2620"/>
                  </a:lnTo>
                  <a:lnTo>
                    <a:pt x="2046" y="2620"/>
                  </a:lnTo>
                  <a:lnTo>
                    <a:pt x="2046" y="2624"/>
                  </a:lnTo>
                  <a:lnTo>
                    <a:pt x="2009" y="2624"/>
                  </a:lnTo>
                  <a:lnTo>
                    <a:pt x="2009" y="2628"/>
                  </a:lnTo>
                  <a:lnTo>
                    <a:pt x="1960" y="2628"/>
                  </a:lnTo>
                  <a:lnTo>
                    <a:pt x="1935" y="2633"/>
                  </a:lnTo>
                  <a:lnTo>
                    <a:pt x="1906" y="2635"/>
                  </a:lnTo>
                  <a:lnTo>
                    <a:pt x="1873" y="2637"/>
                  </a:lnTo>
                  <a:lnTo>
                    <a:pt x="1793" y="2633"/>
                  </a:lnTo>
                  <a:lnTo>
                    <a:pt x="1793" y="2637"/>
                  </a:lnTo>
                  <a:lnTo>
                    <a:pt x="1733" y="2637"/>
                  </a:lnTo>
                  <a:lnTo>
                    <a:pt x="1733" y="2633"/>
                  </a:lnTo>
                  <a:lnTo>
                    <a:pt x="1637" y="2633"/>
                  </a:lnTo>
                  <a:lnTo>
                    <a:pt x="1588" y="2633"/>
                  </a:lnTo>
                  <a:lnTo>
                    <a:pt x="1537" y="2631"/>
                  </a:lnTo>
                  <a:lnTo>
                    <a:pt x="1491" y="2628"/>
                  </a:lnTo>
                  <a:lnTo>
                    <a:pt x="1449" y="2620"/>
                  </a:lnTo>
                  <a:lnTo>
                    <a:pt x="1353" y="2620"/>
                  </a:lnTo>
                  <a:lnTo>
                    <a:pt x="1353" y="2617"/>
                  </a:lnTo>
                  <a:lnTo>
                    <a:pt x="1346" y="2617"/>
                  </a:lnTo>
                  <a:lnTo>
                    <a:pt x="1337" y="2604"/>
                  </a:lnTo>
                  <a:lnTo>
                    <a:pt x="1300" y="2604"/>
                  </a:lnTo>
                  <a:lnTo>
                    <a:pt x="1300" y="2600"/>
                  </a:lnTo>
                  <a:lnTo>
                    <a:pt x="1273" y="2600"/>
                  </a:lnTo>
                  <a:lnTo>
                    <a:pt x="1273" y="2597"/>
                  </a:lnTo>
                  <a:lnTo>
                    <a:pt x="1253" y="2597"/>
                  </a:lnTo>
                  <a:lnTo>
                    <a:pt x="1253" y="2593"/>
                  </a:lnTo>
                  <a:lnTo>
                    <a:pt x="1126" y="2584"/>
                  </a:lnTo>
                  <a:lnTo>
                    <a:pt x="1126" y="2580"/>
                  </a:lnTo>
                  <a:lnTo>
                    <a:pt x="1097" y="2580"/>
                  </a:lnTo>
                  <a:lnTo>
                    <a:pt x="1097" y="2577"/>
                  </a:lnTo>
                  <a:lnTo>
                    <a:pt x="1077" y="2577"/>
                  </a:lnTo>
                  <a:lnTo>
                    <a:pt x="1077" y="2573"/>
                  </a:lnTo>
                  <a:lnTo>
                    <a:pt x="1020" y="2573"/>
                  </a:lnTo>
                  <a:lnTo>
                    <a:pt x="1020" y="2568"/>
                  </a:lnTo>
                  <a:lnTo>
                    <a:pt x="989" y="2568"/>
                  </a:lnTo>
                  <a:lnTo>
                    <a:pt x="989" y="2564"/>
                  </a:lnTo>
                  <a:lnTo>
                    <a:pt x="980" y="2564"/>
                  </a:lnTo>
                  <a:lnTo>
                    <a:pt x="980" y="2560"/>
                  </a:lnTo>
                  <a:lnTo>
                    <a:pt x="953" y="2560"/>
                  </a:lnTo>
                  <a:lnTo>
                    <a:pt x="915" y="2551"/>
                  </a:lnTo>
                  <a:lnTo>
                    <a:pt x="875" y="2542"/>
                  </a:lnTo>
                  <a:lnTo>
                    <a:pt x="837" y="2531"/>
                  </a:lnTo>
                  <a:lnTo>
                    <a:pt x="786" y="2528"/>
                  </a:lnTo>
                  <a:lnTo>
                    <a:pt x="786" y="2524"/>
                  </a:lnTo>
                  <a:lnTo>
                    <a:pt x="773" y="2524"/>
                  </a:lnTo>
                  <a:lnTo>
                    <a:pt x="773" y="2520"/>
                  </a:lnTo>
                  <a:lnTo>
                    <a:pt x="717" y="2513"/>
                  </a:lnTo>
                  <a:lnTo>
                    <a:pt x="717" y="2508"/>
                  </a:lnTo>
                  <a:lnTo>
                    <a:pt x="700" y="2508"/>
                  </a:lnTo>
                  <a:lnTo>
                    <a:pt x="700" y="2504"/>
                  </a:lnTo>
                  <a:lnTo>
                    <a:pt x="689" y="2504"/>
                  </a:lnTo>
                  <a:lnTo>
                    <a:pt x="689" y="2500"/>
                  </a:lnTo>
                  <a:lnTo>
                    <a:pt x="669" y="2500"/>
                  </a:lnTo>
                  <a:lnTo>
                    <a:pt x="669" y="2497"/>
                  </a:lnTo>
                  <a:lnTo>
                    <a:pt x="660" y="2497"/>
                  </a:lnTo>
                  <a:lnTo>
                    <a:pt x="660" y="2493"/>
                  </a:lnTo>
                  <a:lnTo>
                    <a:pt x="649" y="2493"/>
                  </a:lnTo>
                  <a:lnTo>
                    <a:pt x="649" y="2488"/>
                  </a:lnTo>
                  <a:lnTo>
                    <a:pt x="626" y="2488"/>
                  </a:lnTo>
                  <a:lnTo>
                    <a:pt x="626" y="2484"/>
                  </a:lnTo>
                  <a:lnTo>
                    <a:pt x="597" y="2480"/>
                  </a:lnTo>
                  <a:lnTo>
                    <a:pt x="597" y="2477"/>
                  </a:lnTo>
                  <a:lnTo>
                    <a:pt x="586" y="2477"/>
                  </a:lnTo>
                  <a:lnTo>
                    <a:pt x="586" y="2471"/>
                  </a:lnTo>
                  <a:lnTo>
                    <a:pt x="569" y="2471"/>
                  </a:lnTo>
                  <a:lnTo>
                    <a:pt x="569" y="2468"/>
                  </a:lnTo>
                  <a:lnTo>
                    <a:pt x="533" y="2464"/>
                  </a:lnTo>
                  <a:lnTo>
                    <a:pt x="533" y="2460"/>
                  </a:lnTo>
                  <a:lnTo>
                    <a:pt x="517" y="2460"/>
                  </a:lnTo>
                  <a:lnTo>
                    <a:pt x="517" y="2457"/>
                  </a:lnTo>
                  <a:lnTo>
                    <a:pt x="509" y="2457"/>
                  </a:lnTo>
                  <a:lnTo>
                    <a:pt x="509" y="2453"/>
                  </a:lnTo>
                  <a:lnTo>
                    <a:pt x="493" y="2453"/>
                  </a:lnTo>
                  <a:lnTo>
                    <a:pt x="493" y="2448"/>
                  </a:lnTo>
                  <a:lnTo>
                    <a:pt x="477" y="2448"/>
                  </a:lnTo>
                  <a:lnTo>
                    <a:pt x="466" y="2433"/>
                  </a:lnTo>
                  <a:lnTo>
                    <a:pt x="457" y="2428"/>
                  </a:lnTo>
                  <a:lnTo>
                    <a:pt x="457" y="2391"/>
                  </a:lnTo>
                  <a:lnTo>
                    <a:pt x="449" y="2391"/>
                  </a:lnTo>
                  <a:lnTo>
                    <a:pt x="449" y="2353"/>
                  </a:lnTo>
                  <a:lnTo>
                    <a:pt x="420" y="2353"/>
                  </a:lnTo>
                  <a:lnTo>
                    <a:pt x="420" y="2308"/>
                  </a:lnTo>
                  <a:lnTo>
                    <a:pt x="373" y="2300"/>
                  </a:lnTo>
                  <a:lnTo>
                    <a:pt x="373" y="2304"/>
                  </a:lnTo>
                  <a:lnTo>
                    <a:pt x="393" y="2328"/>
                  </a:lnTo>
                  <a:lnTo>
                    <a:pt x="400" y="2331"/>
                  </a:lnTo>
                  <a:lnTo>
                    <a:pt x="400" y="2340"/>
                  </a:lnTo>
                  <a:lnTo>
                    <a:pt x="417" y="2353"/>
                  </a:lnTo>
                  <a:lnTo>
                    <a:pt x="417" y="2380"/>
                  </a:lnTo>
                  <a:lnTo>
                    <a:pt x="424" y="2406"/>
                  </a:lnTo>
                  <a:lnTo>
                    <a:pt x="428" y="2433"/>
                  </a:lnTo>
                  <a:lnTo>
                    <a:pt x="429" y="2464"/>
                  </a:lnTo>
                  <a:lnTo>
                    <a:pt x="377" y="2464"/>
                  </a:lnTo>
                  <a:lnTo>
                    <a:pt x="373" y="2457"/>
                  </a:lnTo>
                  <a:lnTo>
                    <a:pt x="366" y="2457"/>
                  </a:lnTo>
                  <a:lnTo>
                    <a:pt x="366" y="2448"/>
                  </a:lnTo>
                  <a:lnTo>
                    <a:pt x="348" y="2438"/>
                  </a:lnTo>
                  <a:lnTo>
                    <a:pt x="335" y="2426"/>
                  </a:lnTo>
                  <a:lnTo>
                    <a:pt x="320" y="2411"/>
                  </a:lnTo>
                  <a:lnTo>
                    <a:pt x="313" y="2408"/>
                  </a:lnTo>
                  <a:lnTo>
                    <a:pt x="306" y="2368"/>
                  </a:lnTo>
                  <a:lnTo>
                    <a:pt x="280" y="2364"/>
                  </a:lnTo>
                  <a:lnTo>
                    <a:pt x="280" y="2337"/>
                  </a:lnTo>
                  <a:lnTo>
                    <a:pt x="277" y="2337"/>
                  </a:lnTo>
                  <a:lnTo>
                    <a:pt x="269" y="2322"/>
                  </a:lnTo>
                  <a:lnTo>
                    <a:pt x="260" y="2311"/>
                  </a:lnTo>
                  <a:lnTo>
                    <a:pt x="249" y="2300"/>
                  </a:lnTo>
                  <a:lnTo>
                    <a:pt x="240" y="2297"/>
                  </a:lnTo>
                  <a:lnTo>
                    <a:pt x="240" y="2248"/>
                  </a:lnTo>
                  <a:lnTo>
                    <a:pt x="237" y="2246"/>
                  </a:lnTo>
                  <a:lnTo>
                    <a:pt x="233" y="2242"/>
                  </a:lnTo>
                  <a:lnTo>
                    <a:pt x="231" y="2240"/>
                  </a:lnTo>
                  <a:lnTo>
                    <a:pt x="228" y="2237"/>
                  </a:lnTo>
                  <a:lnTo>
                    <a:pt x="224" y="2235"/>
                  </a:lnTo>
                  <a:lnTo>
                    <a:pt x="218" y="2233"/>
                  </a:lnTo>
                  <a:lnTo>
                    <a:pt x="213" y="2233"/>
                  </a:lnTo>
                  <a:lnTo>
                    <a:pt x="213" y="2226"/>
                  </a:lnTo>
                  <a:lnTo>
                    <a:pt x="213" y="2218"/>
                  </a:lnTo>
                  <a:lnTo>
                    <a:pt x="211" y="2215"/>
                  </a:lnTo>
                  <a:lnTo>
                    <a:pt x="209" y="2209"/>
                  </a:lnTo>
                  <a:lnTo>
                    <a:pt x="209" y="2204"/>
                  </a:lnTo>
                  <a:lnTo>
                    <a:pt x="202" y="2202"/>
                  </a:lnTo>
                  <a:lnTo>
                    <a:pt x="197" y="2200"/>
                  </a:lnTo>
                  <a:lnTo>
                    <a:pt x="193" y="2197"/>
                  </a:lnTo>
                  <a:lnTo>
                    <a:pt x="188" y="2195"/>
                  </a:lnTo>
                  <a:lnTo>
                    <a:pt x="180" y="2191"/>
                  </a:lnTo>
                  <a:lnTo>
                    <a:pt x="180" y="2140"/>
                  </a:lnTo>
                  <a:lnTo>
                    <a:pt x="200" y="2137"/>
                  </a:lnTo>
                  <a:lnTo>
                    <a:pt x="200" y="2108"/>
                  </a:lnTo>
                  <a:lnTo>
                    <a:pt x="226" y="2108"/>
                  </a:lnTo>
                  <a:lnTo>
                    <a:pt x="226" y="2060"/>
                  </a:lnTo>
                  <a:lnTo>
                    <a:pt x="233" y="2060"/>
                  </a:lnTo>
                  <a:lnTo>
                    <a:pt x="235" y="2057"/>
                  </a:lnTo>
                  <a:lnTo>
                    <a:pt x="237" y="2055"/>
                  </a:lnTo>
                  <a:lnTo>
                    <a:pt x="238" y="2051"/>
                  </a:lnTo>
                  <a:lnTo>
                    <a:pt x="240" y="2049"/>
                  </a:lnTo>
                  <a:lnTo>
                    <a:pt x="240" y="2044"/>
                  </a:lnTo>
                  <a:lnTo>
                    <a:pt x="237" y="2033"/>
                  </a:lnTo>
                  <a:lnTo>
                    <a:pt x="235" y="2020"/>
                  </a:lnTo>
                  <a:lnTo>
                    <a:pt x="238" y="2004"/>
                  </a:lnTo>
                  <a:lnTo>
                    <a:pt x="242" y="1989"/>
                  </a:lnTo>
                  <a:lnTo>
                    <a:pt x="246" y="1977"/>
                  </a:lnTo>
                  <a:lnTo>
                    <a:pt x="249" y="1968"/>
                  </a:lnTo>
                  <a:lnTo>
                    <a:pt x="246" y="1966"/>
                  </a:lnTo>
                  <a:lnTo>
                    <a:pt x="244" y="1964"/>
                  </a:lnTo>
                  <a:lnTo>
                    <a:pt x="242" y="1962"/>
                  </a:lnTo>
                  <a:lnTo>
                    <a:pt x="242" y="1960"/>
                  </a:lnTo>
                  <a:lnTo>
                    <a:pt x="244" y="1960"/>
                  </a:lnTo>
                  <a:lnTo>
                    <a:pt x="244" y="1958"/>
                  </a:lnTo>
                  <a:lnTo>
                    <a:pt x="242" y="1955"/>
                  </a:lnTo>
                  <a:lnTo>
                    <a:pt x="240" y="1953"/>
                  </a:lnTo>
                  <a:lnTo>
                    <a:pt x="237" y="1953"/>
                  </a:lnTo>
                  <a:lnTo>
                    <a:pt x="229" y="1940"/>
                  </a:lnTo>
                  <a:lnTo>
                    <a:pt x="217" y="1937"/>
                  </a:lnTo>
                  <a:lnTo>
                    <a:pt x="213" y="1926"/>
                  </a:lnTo>
                  <a:lnTo>
                    <a:pt x="211" y="1906"/>
                  </a:lnTo>
                  <a:lnTo>
                    <a:pt x="209" y="1882"/>
                  </a:lnTo>
                  <a:lnTo>
                    <a:pt x="208" y="1860"/>
                  </a:lnTo>
                  <a:lnTo>
                    <a:pt x="209" y="1844"/>
                  </a:lnTo>
                  <a:lnTo>
                    <a:pt x="211" y="1840"/>
                  </a:lnTo>
                  <a:lnTo>
                    <a:pt x="213" y="1837"/>
                  </a:lnTo>
                  <a:lnTo>
                    <a:pt x="215" y="1833"/>
                  </a:lnTo>
                  <a:lnTo>
                    <a:pt x="217" y="1829"/>
                  </a:lnTo>
                  <a:lnTo>
                    <a:pt x="218" y="1826"/>
                  </a:lnTo>
                  <a:lnTo>
                    <a:pt x="217" y="1820"/>
                  </a:lnTo>
                  <a:lnTo>
                    <a:pt x="209" y="1817"/>
                  </a:lnTo>
                  <a:lnTo>
                    <a:pt x="209" y="1800"/>
                  </a:lnTo>
                  <a:lnTo>
                    <a:pt x="206" y="1800"/>
                  </a:lnTo>
                  <a:lnTo>
                    <a:pt x="200" y="1771"/>
                  </a:lnTo>
                  <a:lnTo>
                    <a:pt x="197" y="1771"/>
                  </a:lnTo>
                  <a:lnTo>
                    <a:pt x="197" y="1744"/>
                  </a:lnTo>
                  <a:lnTo>
                    <a:pt x="200" y="1744"/>
                  </a:lnTo>
                  <a:lnTo>
                    <a:pt x="200" y="1740"/>
                  </a:lnTo>
                  <a:lnTo>
                    <a:pt x="198" y="1724"/>
                  </a:lnTo>
                  <a:lnTo>
                    <a:pt x="195" y="1704"/>
                  </a:lnTo>
                  <a:lnTo>
                    <a:pt x="197" y="1684"/>
                  </a:lnTo>
                  <a:lnTo>
                    <a:pt x="200" y="1684"/>
                  </a:lnTo>
                  <a:lnTo>
                    <a:pt x="206" y="1664"/>
                  </a:lnTo>
                  <a:lnTo>
                    <a:pt x="220" y="1664"/>
                  </a:lnTo>
                  <a:lnTo>
                    <a:pt x="222" y="1662"/>
                  </a:lnTo>
                  <a:lnTo>
                    <a:pt x="224" y="1660"/>
                  </a:lnTo>
                  <a:lnTo>
                    <a:pt x="226" y="1657"/>
                  </a:lnTo>
                  <a:lnTo>
                    <a:pt x="229" y="1651"/>
                  </a:lnTo>
                  <a:lnTo>
                    <a:pt x="231" y="1648"/>
                  </a:lnTo>
                  <a:lnTo>
                    <a:pt x="235" y="1644"/>
                  </a:lnTo>
                  <a:lnTo>
                    <a:pt x="237" y="1642"/>
                  </a:lnTo>
                  <a:lnTo>
                    <a:pt x="237" y="1640"/>
                  </a:lnTo>
                  <a:lnTo>
                    <a:pt x="249" y="1640"/>
                  </a:lnTo>
                  <a:lnTo>
                    <a:pt x="253" y="1631"/>
                  </a:lnTo>
                  <a:lnTo>
                    <a:pt x="257" y="1631"/>
                  </a:lnTo>
                  <a:lnTo>
                    <a:pt x="257" y="1624"/>
                  </a:lnTo>
                  <a:lnTo>
                    <a:pt x="260" y="1624"/>
                  </a:lnTo>
                  <a:lnTo>
                    <a:pt x="260" y="1617"/>
                  </a:lnTo>
                  <a:lnTo>
                    <a:pt x="266" y="1617"/>
                  </a:lnTo>
                  <a:lnTo>
                    <a:pt x="266" y="1604"/>
                  </a:lnTo>
                  <a:lnTo>
                    <a:pt x="269" y="1604"/>
                  </a:lnTo>
                  <a:lnTo>
                    <a:pt x="269" y="1593"/>
                  </a:lnTo>
                  <a:lnTo>
                    <a:pt x="277" y="1588"/>
                  </a:lnTo>
                  <a:lnTo>
                    <a:pt x="280" y="1564"/>
                  </a:lnTo>
                  <a:lnTo>
                    <a:pt x="277" y="1560"/>
                  </a:lnTo>
                  <a:lnTo>
                    <a:pt x="273" y="1558"/>
                  </a:lnTo>
                  <a:lnTo>
                    <a:pt x="271" y="1555"/>
                  </a:lnTo>
                  <a:lnTo>
                    <a:pt x="271" y="1551"/>
                  </a:lnTo>
                  <a:lnTo>
                    <a:pt x="269" y="1549"/>
                  </a:lnTo>
                  <a:lnTo>
                    <a:pt x="268" y="1544"/>
                  </a:lnTo>
                  <a:lnTo>
                    <a:pt x="266" y="1540"/>
                  </a:lnTo>
                  <a:lnTo>
                    <a:pt x="249" y="1528"/>
                  </a:lnTo>
                  <a:lnTo>
                    <a:pt x="249" y="1520"/>
                  </a:lnTo>
                  <a:lnTo>
                    <a:pt x="233" y="1508"/>
                  </a:lnTo>
                  <a:lnTo>
                    <a:pt x="233" y="1500"/>
                  </a:lnTo>
                  <a:lnTo>
                    <a:pt x="220" y="1491"/>
                  </a:lnTo>
                  <a:lnTo>
                    <a:pt x="220" y="1388"/>
                  </a:lnTo>
                  <a:lnTo>
                    <a:pt x="224" y="1378"/>
                  </a:lnTo>
                  <a:lnTo>
                    <a:pt x="224" y="1362"/>
                  </a:lnTo>
                  <a:lnTo>
                    <a:pt x="222" y="1344"/>
                  </a:lnTo>
                  <a:lnTo>
                    <a:pt x="222" y="1324"/>
                  </a:lnTo>
                  <a:lnTo>
                    <a:pt x="220" y="1308"/>
                  </a:lnTo>
                  <a:lnTo>
                    <a:pt x="217" y="1233"/>
                  </a:lnTo>
                  <a:lnTo>
                    <a:pt x="213" y="1233"/>
                  </a:lnTo>
                  <a:lnTo>
                    <a:pt x="213" y="1224"/>
                  </a:lnTo>
                  <a:lnTo>
                    <a:pt x="206" y="1220"/>
                  </a:lnTo>
                  <a:lnTo>
                    <a:pt x="206" y="1200"/>
                  </a:lnTo>
                  <a:lnTo>
                    <a:pt x="200" y="1200"/>
                  </a:lnTo>
                  <a:lnTo>
                    <a:pt x="200" y="1173"/>
                  </a:lnTo>
                  <a:lnTo>
                    <a:pt x="206" y="1173"/>
                  </a:lnTo>
                  <a:lnTo>
                    <a:pt x="208" y="1148"/>
                  </a:lnTo>
                  <a:lnTo>
                    <a:pt x="202" y="1126"/>
                  </a:lnTo>
                  <a:lnTo>
                    <a:pt x="197" y="1108"/>
                  </a:lnTo>
                  <a:lnTo>
                    <a:pt x="182" y="1104"/>
                  </a:lnTo>
                  <a:lnTo>
                    <a:pt x="166" y="1104"/>
                  </a:lnTo>
                  <a:lnTo>
                    <a:pt x="155" y="1115"/>
                  </a:lnTo>
                  <a:lnTo>
                    <a:pt x="140" y="1120"/>
                  </a:lnTo>
                  <a:lnTo>
                    <a:pt x="122" y="1124"/>
                  </a:lnTo>
                  <a:lnTo>
                    <a:pt x="104" y="1122"/>
                  </a:lnTo>
                  <a:lnTo>
                    <a:pt x="84" y="1122"/>
                  </a:lnTo>
                  <a:lnTo>
                    <a:pt x="66" y="1120"/>
                  </a:lnTo>
                  <a:lnTo>
                    <a:pt x="66" y="1044"/>
                  </a:lnTo>
                  <a:lnTo>
                    <a:pt x="60" y="1044"/>
                  </a:lnTo>
                  <a:lnTo>
                    <a:pt x="60" y="1033"/>
                  </a:lnTo>
                  <a:lnTo>
                    <a:pt x="57" y="1033"/>
                  </a:lnTo>
                  <a:lnTo>
                    <a:pt x="57" y="1024"/>
                  </a:lnTo>
                  <a:lnTo>
                    <a:pt x="53" y="1024"/>
                  </a:lnTo>
                  <a:lnTo>
                    <a:pt x="53" y="980"/>
                  </a:lnTo>
                  <a:lnTo>
                    <a:pt x="66" y="980"/>
                  </a:lnTo>
                  <a:lnTo>
                    <a:pt x="66" y="951"/>
                  </a:lnTo>
                  <a:lnTo>
                    <a:pt x="53" y="948"/>
                  </a:lnTo>
                  <a:lnTo>
                    <a:pt x="53" y="944"/>
                  </a:lnTo>
                  <a:lnTo>
                    <a:pt x="46" y="944"/>
                  </a:lnTo>
                  <a:lnTo>
                    <a:pt x="46" y="940"/>
                  </a:lnTo>
                  <a:lnTo>
                    <a:pt x="37" y="940"/>
                  </a:lnTo>
                  <a:lnTo>
                    <a:pt x="29" y="928"/>
                  </a:lnTo>
                  <a:lnTo>
                    <a:pt x="20" y="928"/>
                  </a:lnTo>
                  <a:lnTo>
                    <a:pt x="20" y="924"/>
                  </a:lnTo>
                  <a:lnTo>
                    <a:pt x="17" y="922"/>
                  </a:lnTo>
                  <a:lnTo>
                    <a:pt x="13" y="922"/>
                  </a:lnTo>
                  <a:lnTo>
                    <a:pt x="8" y="920"/>
                  </a:lnTo>
                  <a:lnTo>
                    <a:pt x="4" y="918"/>
                  </a:lnTo>
                  <a:lnTo>
                    <a:pt x="0" y="917"/>
                  </a:lnTo>
                  <a:lnTo>
                    <a:pt x="0" y="888"/>
                  </a:lnTo>
                  <a:lnTo>
                    <a:pt x="6" y="888"/>
                  </a:lnTo>
                  <a:lnTo>
                    <a:pt x="6" y="877"/>
                  </a:lnTo>
                  <a:lnTo>
                    <a:pt x="13" y="871"/>
                  </a:lnTo>
                  <a:lnTo>
                    <a:pt x="13" y="864"/>
                  </a:lnTo>
                  <a:lnTo>
                    <a:pt x="26" y="857"/>
                  </a:lnTo>
                  <a:lnTo>
                    <a:pt x="26" y="844"/>
                  </a:lnTo>
                  <a:lnTo>
                    <a:pt x="33" y="840"/>
                  </a:lnTo>
                  <a:lnTo>
                    <a:pt x="37" y="828"/>
                  </a:lnTo>
                  <a:lnTo>
                    <a:pt x="49" y="820"/>
                  </a:lnTo>
                  <a:lnTo>
                    <a:pt x="53" y="804"/>
                  </a:lnTo>
                  <a:lnTo>
                    <a:pt x="69" y="791"/>
                  </a:lnTo>
                  <a:lnTo>
                    <a:pt x="69" y="784"/>
                  </a:lnTo>
                  <a:lnTo>
                    <a:pt x="77" y="780"/>
                  </a:lnTo>
                  <a:lnTo>
                    <a:pt x="80" y="764"/>
                  </a:lnTo>
                  <a:lnTo>
                    <a:pt x="89" y="760"/>
                  </a:lnTo>
                  <a:lnTo>
                    <a:pt x="93" y="748"/>
                  </a:lnTo>
                  <a:lnTo>
                    <a:pt x="106" y="740"/>
                  </a:lnTo>
                  <a:lnTo>
                    <a:pt x="106" y="731"/>
                  </a:lnTo>
                  <a:lnTo>
                    <a:pt x="113" y="728"/>
                  </a:lnTo>
                  <a:lnTo>
                    <a:pt x="117" y="711"/>
                  </a:lnTo>
                  <a:lnTo>
                    <a:pt x="129" y="704"/>
                  </a:lnTo>
                  <a:lnTo>
                    <a:pt x="129" y="697"/>
                  </a:lnTo>
                  <a:lnTo>
                    <a:pt x="140" y="688"/>
                  </a:lnTo>
                  <a:lnTo>
                    <a:pt x="140" y="680"/>
                  </a:lnTo>
                  <a:lnTo>
                    <a:pt x="146" y="680"/>
                  </a:lnTo>
                  <a:lnTo>
                    <a:pt x="149" y="668"/>
                  </a:lnTo>
                  <a:lnTo>
                    <a:pt x="157" y="664"/>
                  </a:lnTo>
                  <a:lnTo>
                    <a:pt x="157" y="657"/>
                  </a:lnTo>
                  <a:lnTo>
                    <a:pt x="169" y="648"/>
                  </a:lnTo>
                  <a:lnTo>
                    <a:pt x="173" y="637"/>
                  </a:lnTo>
                  <a:lnTo>
                    <a:pt x="180" y="633"/>
                  </a:lnTo>
                  <a:lnTo>
                    <a:pt x="180" y="624"/>
                  </a:lnTo>
                  <a:lnTo>
                    <a:pt x="186" y="624"/>
                  </a:lnTo>
                  <a:lnTo>
                    <a:pt x="186" y="617"/>
                  </a:lnTo>
                  <a:lnTo>
                    <a:pt x="193" y="613"/>
                  </a:lnTo>
                  <a:lnTo>
                    <a:pt x="197" y="597"/>
                  </a:lnTo>
                  <a:lnTo>
                    <a:pt x="206" y="591"/>
                  </a:lnTo>
                  <a:lnTo>
                    <a:pt x="206" y="584"/>
                  </a:lnTo>
                  <a:lnTo>
                    <a:pt x="217" y="577"/>
                  </a:lnTo>
                  <a:lnTo>
                    <a:pt x="220" y="560"/>
                  </a:lnTo>
                  <a:lnTo>
                    <a:pt x="229" y="557"/>
                  </a:lnTo>
                  <a:lnTo>
                    <a:pt x="229" y="548"/>
                  </a:lnTo>
                  <a:lnTo>
                    <a:pt x="240" y="540"/>
                  </a:lnTo>
                  <a:lnTo>
                    <a:pt x="240" y="531"/>
                  </a:lnTo>
                  <a:lnTo>
                    <a:pt x="253" y="524"/>
                  </a:lnTo>
                  <a:lnTo>
                    <a:pt x="260" y="500"/>
                  </a:lnTo>
                  <a:lnTo>
                    <a:pt x="266" y="500"/>
                  </a:lnTo>
                  <a:lnTo>
                    <a:pt x="269" y="488"/>
                  </a:lnTo>
                  <a:lnTo>
                    <a:pt x="277" y="484"/>
                  </a:lnTo>
                  <a:lnTo>
                    <a:pt x="277" y="477"/>
                  </a:lnTo>
                  <a:lnTo>
                    <a:pt x="286" y="473"/>
                  </a:lnTo>
                  <a:lnTo>
                    <a:pt x="286" y="464"/>
                  </a:lnTo>
                  <a:lnTo>
                    <a:pt x="297" y="457"/>
                  </a:lnTo>
                  <a:lnTo>
                    <a:pt x="300" y="440"/>
                  </a:lnTo>
                  <a:lnTo>
                    <a:pt x="313" y="431"/>
                  </a:lnTo>
                  <a:lnTo>
                    <a:pt x="317" y="417"/>
                  </a:lnTo>
                  <a:lnTo>
                    <a:pt x="329" y="408"/>
                  </a:lnTo>
                  <a:lnTo>
                    <a:pt x="329" y="400"/>
                  </a:lnTo>
                  <a:lnTo>
                    <a:pt x="337" y="397"/>
                  </a:lnTo>
                  <a:lnTo>
                    <a:pt x="340" y="380"/>
                  </a:lnTo>
                  <a:lnTo>
                    <a:pt x="349" y="377"/>
                  </a:lnTo>
                  <a:lnTo>
                    <a:pt x="349" y="368"/>
                  </a:lnTo>
                  <a:lnTo>
                    <a:pt x="360" y="360"/>
                  </a:lnTo>
                  <a:lnTo>
                    <a:pt x="360" y="353"/>
                  </a:lnTo>
                  <a:lnTo>
                    <a:pt x="366" y="353"/>
                  </a:lnTo>
                  <a:lnTo>
                    <a:pt x="369" y="340"/>
                  </a:lnTo>
                  <a:lnTo>
                    <a:pt x="377" y="337"/>
                  </a:lnTo>
                  <a:lnTo>
                    <a:pt x="377" y="328"/>
                  </a:lnTo>
                  <a:lnTo>
                    <a:pt x="389" y="320"/>
                  </a:lnTo>
                  <a:lnTo>
                    <a:pt x="389" y="311"/>
                  </a:lnTo>
                  <a:lnTo>
                    <a:pt x="397" y="308"/>
                  </a:lnTo>
                  <a:lnTo>
                    <a:pt x="397" y="300"/>
                  </a:lnTo>
                  <a:lnTo>
                    <a:pt x="406" y="297"/>
                  </a:lnTo>
                  <a:lnTo>
                    <a:pt x="406" y="288"/>
                  </a:lnTo>
                  <a:lnTo>
                    <a:pt x="417" y="280"/>
                  </a:lnTo>
                  <a:lnTo>
                    <a:pt x="417" y="273"/>
                  </a:lnTo>
                  <a:lnTo>
                    <a:pt x="426" y="268"/>
                  </a:lnTo>
                  <a:lnTo>
                    <a:pt x="426" y="260"/>
                  </a:lnTo>
                  <a:lnTo>
                    <a:pt x="429" y="260"/>
                  </a:lnTo>
                  <a:lnTo>
                    <a:pt x="429" y="253"/>
                  </a:lnTo>
                  <a:lnTo>
                    <a:pt x="433" y="253"/>
                  </a:lnTo>
                  <a:lnTo>
                    <a:pt x="437" y="240"/>
                  </a:lnTo>
                  <a:lnTo>
                    <a:pt x="446" y="240"/>
                  </a:lnTo>
                  <a:lnTo>
                    <a:pt x="448" y="233"/>
                  </a:lnTo>
                  <a:lnTo>
                    <a:pt x="449" y="228"/>
                  </a:lnTo>
                  <a:lnTo>
                    <a:pt x="453" y="222"/>
                  </a:lnTo>
                  <a:lnTo>
                    <a:pt x="457" y="217"/>
                  </a:lnTo>
                  <a:lnTo>
                    <a:pt x="460" y="213"/>
                  </a:lnTo>
                  <a:lnTo>
                    <a:pt x="466" y="213"/>
                  </a:lnTo>
                  <a:lnTo>
                    <a:pt x="469" y="197"/>
                  </a:lnTo>
                  <a:lnTo>
                    <a:pt x="477" y="193"/>
                  </a:lnTo>
                  <a:lnTo>
                    <a:pt x="477" y="184"/>
                  </a:lnTo>
                  <a:lnTo>
                    <a:pt x="486" y="180"/>
                  </a:lnTo>
                  <a:lnTo>
                    <a:pt x="486" y="171"/>
                  </a:lnTo>
                  <a:lnTo>
                    <a:pt x="497" y="164"/>
                  </a:lnTo>
                  <a:lnTo>
                    <a:pt x="500" y="148"/>
                  </a:lnTo>
                  <a:lnTo>
                    <a:pt x="509" y="144"/>
                  </a:lnTo>
                  <a:lnTo>
                    <a:pt x="509" y="137"/>
                  </a:lnTo>
                  <a:lnTo>
                    <a:pt x="520" y="128"/>
                  </a:lnTo>
                  <a:lnTo>
                    <a:pt x="520" y="120"/>
                  </a:lnTo>
                  <a:lnTo>
                    <a:pt x="533" y="113"/>
                  </a:lnTo>
                  <a:lnTo>
                    <a:pt x="533" y="108"/>
                  </a:lnTo>
                  <a:lnTo>
                    <a:pt x="566" y="108"/>
                  </a:lnTo>
                  <a:lnTo>
                    <a:pt x="589" y="148"/>
                  </a:lnTo>
                  <a:lnTo>
                    <a:pt x="589" y="177"/>
                  </a:lnTo>
                  <a:lnTo>
                    <a:pt x="593" y="177"/>
                  </a:lnTo>
                  <a:lnTo>
                    <a:pt x="593" y="188"/>
                  </a:lnTo>
                  <a:lnTo>
                    <a:pt x="597" y="188"/>
                  </a:lnTo>
                  <a:lnTo>
                    <a:pt x="597" y="197"/>
                  </a:lnTo>
                  <a:lnTo>
                    <a:pt x="600" y="197"/>
                  </a:lnTo>
                  <a:lnTo>
                    <a:pt x="606" y="217"/>
                  </a:lnTo>
                  <a:lnTo>
                    <a:pt x="649" y="257"/>
                  </a:lnTo>
                  <a:lnTo>
                    <a:pt x="649" y="277"/>
                  </a:lnTo>
                  <a:lnTo>
                    <a:pt x="657" y="277"/>
                  </a:lnTo>
                  <a:lnTo>
                    <a:pt x="657" y="268"/>
                  </a:lnTo>
                  <a:lnTo>
                    <a:pt x="677" y="268"/>
                  </a:lnTo>
                  <a:lnTo>
                    <a:pt x="678" y="271"/>
                  </a:lnTo>
                  <a:lnTo>
                    <a:pt x="682" y="273"/>
                  </a:lnTo>
                  <a:lnTo>
                    <a:pt x="684" y="275"/>
                  </a:lnTo>
                  <a:lnTo>
                    <a:pt x="686" y="277"/>
                  </a:lnTo>
                  <a:lnTo>
                    <a:pt x="689" y="297"/>
                  </a:lnTo>
                  <a:lnTo>
                    <a:pt x="693" y="297"/>
                  </a:lnTo>
                  <a:lnTo>
                    <a:pt x="693" y="277"/>
                  </a:lnTo>
                  <a:lnTo>
                    <a:pt x="697" y="260"/>
                  </a:lnTo>
                  <a:lnTo>
                    <a:pt x="689" y="260"/>
                  </a:lnTo>
                  <a:lnTo>
                    <a:pt x="689" y="228"/>
                  </a:lnTo>
                  <a:lnTo>
                    <a:pt x="706" y="224"/>
                  </a:lnTo>
                  <a:lnTo>
                    <a:pt x="722" y="222"/>
                  </a:lnTo>
                  <a:lnTo>
                    <a:pt x="740" y="220"/>
                  </a:lnTo>
                  <a:lnTo>
                    <a:pt x="740" y="244"/>
                  </a:lnTo>
                  <a:lnTo>
                    <a:pt x="726" y="253"/>
                  </a:lnTo>
                  <a:lnTo>
                    <a:pt x="726" y="257"/>
                  </a:lnTo>
                  <a:lnTo>
                    <a:pt x="733" y="257"/>
                  </a:lnTo>
                  <a:lnTo>
                    <a:pt x="742" y="251"/>
                  </a:lnTo>
                  <a:lnTo>
                    <a:pt x="755" y="251"/>
                  </a:lnTo>
                  <a:lnTo>
                    <a:pt x="766" y="248"/>
                  </a:lnTo>
                  <a:lnTo>
                    <a:pt x="769" y="240"/>
                  </a:lnTo>
                  <a:lnTo>
                    <a:pt x="777" y="240"/>
                  </a:lnTo>
                  <a:lnTo>
                    <a:pt x="777" y="237"/>
                  </a:lnTo>
                  <a:lnTo>
                    <a:pt x="826" y="240"/>
                  </a:lnTo>
                  <a:lnTo>
                    <a:pt x="826" y="237"/>
                  </a:lnTo>
                  <a:lnTo>
                    <a:pt x="837" y="237"/>
                  </a:lnTo>
                  <a:lnTo>
                    <a:pt x="837" y="231"/>
                  </a:lnTo>
                  <a:lnTo>
                    <a:pt x="853" y="231"/>
                  </a:lnTo>
                  <a:lnTo>
                    <a:pt x="853" y="228"/>
                  </a:lnTo>
                  <a:lnTo>
                    <a:pt x="868" y="228"/>
                  </a:lnTo>
                  <a:lnTo>
                    <a:pt x="882" y="229"/>
                  </a:lnTo>
                  <a:lnTo>
                    <a:pt x="895" y="233"/>
                  </a:lnTo>
                  <a:lnTo>
                    <a:pt x="909" y="237"/>
                  </a:lnTo>
                  <a:lnTo>
                    <a:pt x="909" y="260"/>
                  </a:lnTo>
                  <a:lnTo>
                    <a:pt x="886" y="268"/>
                  </a:lnTo>
                  <a:lnTo>
                    <a:pt x="886" y="273"/>
                  </a:lnTo>
                  <a:lnTo>
                    <a:pt x="913" y="273"/>
                  </a:lnTo>
                  <a:lnTo>
                    <a:pt x="913" y="280"/>
                  </a:lnTo>
                  <a:lnTo>
                    <a:pt x="929" y="277"/>
                  </a:lnTo>
                  <a:lnTo>
                    <a:pt x="933" y="268"/>
                  </a:lnTo>
                  <a:lnTo>
                    <a:pt x="960" y="260"/>
                  </a:lnTo>
                  <a:lnTo>
                    <a:pt x="960" y="240"/>
                  </a:lnTo>
                  <a:lnTo>
                    <a:pt x="966" y="238"/>
                  </a:lnTo>
                  <a:lnTo>
                    <a:pt x="971" y="237"/>
                  </a:lnTo>
                  <a:lnTo>
                    <a:pt x="977" y="237"/>
                  </a:lnTo>
                  <a:lnTo>
                    <a:pt x="986" y="237"/>
                  </a:lnTo>
                  <a:lnTo>
                    <a:pt x="986" y="248"/>
                  </a:lnTo>
                  <a:lnTo>
                    <a:pt x="989" y="248"/>
                  </a:lnTo>
                  <a:lnTo>
                    <a:pt x="989" y="333"/>
                  </a:lnTo>
                  <a:lnTo>
                    <a:pt x="993" y="333"/>
                  </a:lnTo>
                  <a:lnTo>
                    <a:pt x="997" y="353"/>
                  </a:lnTo>
                  <a:lnTo>
                    <a:pt x="1000" y="353"/>
                  </a:lnTo>
                  <a:lnTo>
                    <a:pt x="1000" y="357"/>
                  </a:lnTo>
                  <a:lnTo>
                    <a:pt x="1013" y="357"/>
                  </a:lnTo>
                  <a:lnTo>
                    <a:pt x="1037" y="328"/>
                  </a:lnTo>
                  <a:lnTo>
                    <a:pt x="1040" y="328"/>
                  </a:lnTo>
                  <a:lnTo>
                    <a:pt x="1046" y="317"/>
                  </a:lnTo>
                  <a:lnTo>
                    <a:pt x="1069" y="317"/>
                  </a:lnTo>
                  <a:lnTo>
                    <a:pt x="1069" y="368"/>
                  </a:lnTo>
                  <a:lnTo>
                    <a:pt x="1066" y="368"/>
                  </a:lnTo>
                  <a:lnTo>
                    <a:pt x="1060" y="384"/>
                  </a:lnTo>
                  <a:lnTo>
                    <a:pt x="1077" y="388"/>
                  </a:lnTo>
                  <a:lnTo>
                    <a:pt x="1100" y="360"/>
                  </a:lnTo>
                  <a:lnTo>
                    <a:pt x="1133" y="357"/>
                  </a:lnTo>
                  <a:lnTo>
                    <a:pt x="1137" y="360"/>
                  </a:lnTo>
                  <a:lnTo>
                    <a:pt x="1140" y="364"/>
                  </a:lnTo>
                  <a:lnTo>
                    <a:pt x="1142" y="364"/>
                  </a:lnTo>
                  <a:lnTo>
                    <a:pt x="1146" y="366"/>
                  </a:lnTo>
                  <a:lnTo>
                    <a:pt x="1149" y="366"/>
                  </a:lnTo>
                  <a:lnTo>
                    <a:pt x="1153" y="366"/>
                  </a:lnTo>
                  <a:lnTo>
                    <a:pt x="1157" y="366"/>
                  </a:lnTo>
                  <a:lnTo>
                    <a:pt x="1160" y="368"/>
                  </a:lnTo>
                  <a:lnTo>
                    <a:pt x="1166" y="377"/>
                  </a:lnTo>
                  <a:lnTo>
                    <a:pt x="1173" y="380"/>
                  </a:lnTo>
                  <a:lnTo>
                    <a:pt x="1173" y="388"/>
                  </a:lnTo>
                  <a:lnTo>
                    <a:pt x="1180" y="393"/>
                  </a:lnTo>
                  <a:lnTo>
                    <a:pt x="1180" y="404"/>
                  </a:lnTo>
                  <a:lnTo>
                    <a:pt x="1186" y="404"/>
                  </a:lnTo>
                  <a:lnTo>
                    <a:pt x="1186" y="413"/>
                  </a:lnTo>
                  <a:lnTo>
                    <a:pt x="1189" y="413"/>
                  </a:lnTo>
                  <a:lnTo>
                    <a:pt x="1191" y="415"/>
                  </a:lnTo>
                  <a:lnTo>
                    <a:pt x="1193" y="417"/>
                  </a:lnTo>
                  <a:lnTo>
                    <a:pt x="1193" y="417"/>
                  </a:lnTo>
                  <a:lnTo>
                    <a:pt x="1195" y="418"/>
                  </a:lnTo>
                  <a:lnTo>
                    <a:pt x="1197" y="418"/>
                  </a:lnTo>
                  <a:lnTo>
                    <a:pt x="1200" y="420"/>
                  </a:lnTo>
                  <a:lnTo>
                    <a:pt x="1200" y="431"/>
                  </a:lnTo>
                  <a:lnTo>
                    <a:pt x="1215" y="433"/>
                  </a:lnTo>
                  <a:lnTo>
                    <a:pt x="1224" y="437"/>
                  </a:lnTo>
                  <a:lnTo>
                    <a:pt x="1233" y="440"/>
                  </a:lnTo>
                  <a:lnTo>
                    <a:pt x="1233" y="448"/>
                  </a:lnTo>
                  <a:lnTo>
                    <a:pt x="1260" y="473"/>
                  </a:lnTo>
                  <a:lnTo>
                    <a:pt x="1266" y="480"/>
                  </a:lnTo>
                  <a:lnTo>
                    <a:pt x="1273" y="480"/>
                  </a:lnTo>
                  <a:lnTo>
                    <a:pt x="1273" y="484"/>
                  </a:lnTo>
                  <a:lnTo>
                    <a:pt x="1280" y="484"/>
                  </a:lnTo>
                  <a:lnTo>
                    <a:pt x="1280" y="488"/>
                  </a:lnTo>
                  <a:lnTo>
                    <a:pt x="1289" y="488"/>
                  </a:lnTo>
                  <a:lnTo>
                    <a:pt x="1289" y="493"/>
                  </a:lnTo>
                  <a:lnTo>
                    <a:pt x="1297" y="493"/>
                  </a:lnTo>
                  <a:lnTo>
                    <a:pt x="1297" y="497"/>
                  </a:lnTo>
                  <a:lnTo>
                    <a:pt x="1306" y="497"/>
                  </a:lnTo>
                  <a:lnTo>
                    <a:pt x="1306" y="500"/>
                  </a:lnTo>
                  <a:lnTo>
                    <a:pt x="1313" y="500"/>
                  </a:lnTo>
                  <a:lnTo>
                    <a:pt x="1317" y="508"/>
                  </a:lnTo>
                  <a:lnTo>
                    <a:pt x="1349" y="504"/>
                  </a:lnTo>
                  <a:lnTo>
                    <a:pt x="1349" y="508"/>
                  </a:lnTo>
                  <a:lnTo>
                    <a:pt x="1364" y="515"/>
                  </a:lnTo>
                  <a:lnTo>
                    <a:pt x="1375" y="522"/>
                  </a:lnTo>
                  <a:lnTo>
                    <a:pt x="1380" y="537"/>
                  </a:lnTo>
                  <a:lnTo>
                    <a:pt x="1388" y="546"/>
                  </a:lnTo>
                  <a:lnTo>
                    <a:pt x="1389" y="560"/>
                  </a:lnTo>
                  <a:lnTo>
                    <a:pt x="1389" y="577"/>
                  </a:lnTo>
                  <a:lnTo>
                    <a:pt x="1389" y="591"/>
                  </a:lnTo>
                  <a:lnTo>
                    <a:pt x="1373" y="593"/>
                  </a:lnTo>
                  <a:lnTo>
                    <a:pt x="1358" y="597"/>
                  </a:lnTo>
                  <a:lnTo>
                    <a:pt x="1346" y="600"/>
                  </a:lnTo>
                  <a:lnTo>
                    <a:pt x="1344" y="606"/>
                  </a:lnTo>
                  <a:lnTo>
                    <a:pt x="1344" y="609"/>
                  </a:lnTo>
                  <a:lnTo>
                    <a:pt x="1342" y="613"/>
                  </a:lnTo>
                  <a:lnTo>
                    <a:pt x="1340" y="617"/>
                  </a:lnTo>
                  <a:lnTo>
                    <a:pt x="1346" y="617"/>
                  </a:lnTo>
                  <a:lnTo>
                    <a:pt x="1353" y="626"/>
                  </a:lnTo>
                  <a:lnTo>
                    <a:pt x="1364" y="631"/>
                  </a:lnTo>
                  <a:lnTo>
                    <a:pt x="1377" y="637"/>
                  </a:lnTo>
                  <a:lnTo>
                    <a:pt x="1400" y="637"/>
                  </a:lnTo>
                  <a:lnTo>
                    <a:pt x="1400" y="640"/>
                  </a:lnTo>
                  <a:lnTo>
                    <a:pt x="1477" y="651"/>
                  </a:lnTo>
                  <a:lnTo>
                    <a:pt x="1477" y="648"/>
                  </a:lnTo>
                  <a:lnTo>
                    <a:pt x="1500" y="648"/>
                  </a:lnTo>
                  <a:lnTo>
                    <a:pt x="1500" y="644"/>
                  </a:lnTo>
                  <a:lnTo>
                    <a:pt x="1509" y="644"/>
                  </a:lnTo>
                  <a:lnTo>
                    <a:pt x="1513" y="637"/>
                  </a:lnTo>
                  <a:lnTo>
                    <a:pt x="1537" y="637"/>
                  </a:lnTo>
                  <a:lnTo>
                    <a:pt x="1537" y="640"/>
                  </a:lnTo>
                  <a:lnTo>
                    <a:pt x="1549" y="646"/>
                  </a:lnTo>
                  <a:lnTo>
                    <a:pt x="1558" y="655"/>
                  </a:lnTo>
                  <a:lnTo>
                    <a:pt x="1568" y="662"/>
                  </a:lnTo>
                  <a:lnTo>
                    <a:pt x="1580" y="668"/>
                  </a:lnTo>
                  <a:lnTo>
                    <a:pt x="1586" y="693"/>
                  </a:lnTo>
                  <a:lnTo>
                    <a:pt x="1606" y="693"/>
                  </a:lnTo>
                  <a:lnTo>
                    <a:pt x="1609" y="704"/>
                  </a:lnTo>
                  <a:lnTo>
                    <a:pt x="1615" y="715"/>
                  </a:lnTo>
                  <a:lnTo>
                    <a:pt x="1617" y="728"/>
                  </a:lnTo>
                  <a:lnTo>
                    <a:pt x="1615" y="742"/>
                  </a:lnTo>
                  <a:lnTo>
                    <a:pt x="1617" y="757"/>
                  </a:lnTo>
                  <a:lnTo>
                    <a:pt x="1626" y="757"/>
                  </a:lnTo>
                  <a:lnTo>
                    <a:pt x="1628" y="753"/>
                  </a:lnTo>
                  <a:lnTo>
                    <a:pt x="1629" y="749"/>
                  </a:lnTo>
                  <a:lnTo>
                    <a:pt x="1629" y="748"/>
                  </a:lnTo>
                  <a:lnTo>
                    <a:pt x="1631" y="744"/>
                  </a:lnTo>
                  <a:lnTo>
                    <a:pt x="1633" y="740"/>
                  </a:lnTo>
                  <a:lnTo>
                    <a:pt x="1629" y="740"/>
                  </a:lnTo>
                  <a:lnTo>
                    <a:pt x="1629" y="717"/>
                  </a:lnTo>
                  <a:lnTo>
                    <a:pt x="1626" y="717"/>
                  </a:lnTo>
                  <a:lnTo>
                    <a:pt x="1626" y="697"/>
                  </a:lnTo>
                  <a:lnTo>
                    <a:pt x="1620" y="697"/>
                  </a:lnTo>
                  <a:lnTo>
                    <a:pt x="1618" y="684"/>
                  </a:lnTo>
                  <a:lnTo>
                    <a:pt x="1617" y="671"/>
                  </a:lnTo>
                  <a:lnTo>
                    <a:pt x="1620" y="660"/>
                  </a:lnTo>
                  <a:lnTo>
                    <a:pt x="1624" y="651"/>
                  </a:lnTo>
                  <a:lnTo>
                    <a:pt x="1629" y="644"/>
                  </a:lnTo>
                  <a:lnTo>
                    <a:pt x="1635" y="637"/>
                  </a:lnTo>
                  <a:lnTo>
                    <a:pt x="1640" y="633"/>
                  </a:lnTo>
                  <a:lnTo>
                    <a:pt x="1649" y="633"/>
                  </a:lnTo>
                  <a:lnTo>
                    <a:pt x="1649" y="628"/>
                  </a:lnTo>
                  <a:lnTo>
                    <a:pt x="1669" y="624"/>
                  </a:lnTo>
                  <a:lnTo>
                    <a:pt x="1669" y="620"/>
                  </a:lnTo>
                  <a:lnTo>
                    <a:pt x="1677" y="617"/>
                  </a:lnTo>
                  <a:lnTo>
                    <a:pt x="1677" y="608"/>
                  </a:lnTo>
                  <a:lnTo>
                    <a:pt x="1680" y="608"/>
                  </a:lnTo>
                  <a:lnTo>
                    <a:pt x="1684" y="604"/>
                  </a:lnTo>
                  <a:lnTo>
                    <a:pt x="1686" y="602"/>
                  </a:lnTo>
                  <a:lnTo>
                    <a:pt x="1688" y="597"/>
                  </a:lnTo>
                  <a:lnTo>
                    <a:pt x="1689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91"/>
                  </a:lnTo>
                  <a:lnTo>
                    <a:pt x="1691" y="589"/>
                  </a:lnTo>
                  <a:lnTo>
                    <a:pt x="1693" y="588"/>
                  </a:lnTo>
                  <a:lnTo>
                    <a:pt x="1689" y="588"/>
                  </a:lnTo>
                  <a:lnTo>
                    <a:pt x="1673" y="613"/>
                  </a:lnTo>
                  <a:lnTo>
                    <a:pt x="1637" y="613"/>
                  </a:lnTo>
                  <a:lnTo>
                    <a:pt x="1637" y="613"/>
                  </a:lnTo>
                  <a:lnTo>
                    <a:pt x="1635" y="615"/>
                  </a:lnTo>
                  <a:lnTo>
                    <a:pt x="1633" y="617"/>
                  </a:lnTo>
                  <a:lnTo>
                    <a:pt x="1631" y="618"/>
                  </a:lnTo>
                  <a:lnTo>
                    <a:pt x="1629" y="620"/>
                  </a:lnTo>
                  <a:lnTo>
                    <a:pt x="1629" y="633"/>
                  </a:lnTo>
                  <a:lnTo>
                    <a:pt x="1622" y="631"/>
                  </a:lnTo>
                  <a:lnTo>
                    <a:pt x="1617" y="631"/>
                  </a:lnTo>
                  <a:lnTo>
                    <a:pt x="1611" y="631"/>
                  </a:lnTo>
                  <a:lnTo>
                    <a:pt x="1606" y="629"/>
                  </a:lnTo>
                  <a:lnTo>
                    <a:pt x="1600" y="628"/>
                  </a:lnTo>
                  <a:lnTo>
                    <a:pt x="1597" y="618"/>
                  </a:lnTo>
                  <a:lnTo>
                    <a:pt x="1595" y="609"/>
                  </a:lnTo>
                  <a:lnTo>
                    <a:pt x="1593" y="597"/>
                  </a:lnTo>
                  <a:lnTo>
                    <a:pt x="1597" y="593"/>
                  </a:lnTo>
                  <a:lnTo>
                    <a:pt x="1598" y="589"/>
                  </a:lnTo>
                  <a:lnTo>
                    <a:pt x="1600" y="586"/>
                  </a:lnTo>
                  <a:lnTo>
                    <a:pt x="1600" y="580"/>
                  </a:lnTo>
                  <a:lnTo>
                    <a:pt x="1622" y="575"/>
                  </a:lnTo>
                  <a:lnTo>
                    <a:pt x="1642" y="569"/>
                  </a:lnTo>
                  <a:lnTo>
                    <a:pt x="1662" y="562"/>
                  </a:lnTo>
                  <a:lnTo>
                    <a:pt x="1684" y="558"/>
                  </a:lnTo>
                  <a:lnTo>
                    <a:pt x="1709" y="557"/>
                  </a:lnTo>
                  <a:lnTo>
                    <a:pt x="1713" y="568"/>
                  </a:lnTo>
                  <a:lnTo>
                    <a:pt x="1726" y="568"/>
                  </a:lnTo>
                  <a:lnTo>
                    <a:pt x="1724" y="577"/>
                  </a:lnTo>
                  <a:lnTo>
                    <a:pt x="1722" y="589"/>
                  </a:lnTo>
                  <a:lnTo>
                    <a:pt x="1722" y="600"/>
                  </a:lnTo>
                  <a:lnTo>
                    <a:pt x="1720" y="604"/>
                  </a:lnTo>
                  <a:lnTo>
                    <a:pt x="1726" y="604"/>
                  </a:lnTo>
                  <a:lnTo>
                    <a:pt x="1729" y="609"/>
                  </a:lnTo>
                  <a:lnTo>
                    <a:pt x="1733" y="613"/>
                  </a:lnTo>
                  <a:lnTo>
                    <a:pt x="1735" y="617"/>
                  </a:lnTo>
                  <a:lnTo>
                    <a:pt x="1738" y="622"/>
                  </a:lnTo>
                  <a:lnTo>
                    <a:pt x="1740" y="628"/>
                  </a:lnTo>
                  <a:lnTo>
                    <a:pt x="1749" y="628"/>
                  </a:lnTo>
                  <a:lnTo>
                    <a:pt x="1749" y="633"/>
                  </a:lnTo>
                  <a:lnTo>
                    <a:pt x="1751" y="635"/>
                  </a:lnTo>
                  <a:lnTo>
                    <a:pt x="1751" y="637"/>
                  </a:lnTo>
                  <a:lnTo>
                    <a:pt x="1753" y="638"/>
                  </a:lnTo>
                  <a:lnTo>
                    <a:pt x="1757" y="638"/>
                  </a:lnTo>
                  <a:lnTo>
                    <a:pt x="1760" y="640"/>
                  </a:lnTo>
                  <a:lnTo>
                    <a:pt x="1760" y="644"/>
                  </a:lnTo>
                  <a:lnTo>
                    <a:pt x="1766" y="646"/>
                  </a:lnTo>
                  <a:lnTo>
                    <a:pt x="1769" y="644"/>
                  </a:lnTo>
                  <a:lnTo>
                    <a:pt x="1771" y="644"/>
                  </a:lnTo>
                  <a:lnTo>
                    <a:pt x="1775" y="642"/>
                  </a:lnTo>
                  <a:lnTo>
                    <a:pt x="1777" y="640"/>
                  </a:lnTo>
                  <a:lnTo>
                    <a:pt x="1777" y="637"/>
                  </a:lnTo>
                  <a:lnTo>
                    <a:pt x="1797" y="637"/>
                  </a:lnTo>
                  <a:lnTo>
                    <a:pt x="1809" y="653"/>
                  </a:lnTo>
                  <a:lnTo>
                    <a:pt x="1822" y="666"/>
                  </a:lnTo>
                  <a:lnTo>
                    <a:pt x="1837" y="680"/>
                  </a:lnTo>
                  <a:lnTo>
                    <a:pt x="1842" y="678"/>
                  </a:lnTo>
                  <a:lnTo>
                    <a:pt x="1844" y="678"/>
                  </a:lnTo>
                  <a:lnTo>
                    <a:pt x="1844" y="677"/>
                  </a:lnTo>
                  <a:lnTo>
                    <a:pt x="1846" y="677"/>
                  </a:lnTo>
                  <a:lnTo>
                    <a:pt x="1880" y="677"/>
                  </a:lnTo>
                  <a:lnTo>
                    <a:pt x="1880" y="671"/>
                  </a:lnTo>
                  <a:lnTo>
                    <a:pt x="1897" y="668"/>
                  </a:lnTo>
                  <a:lnTo>
                    <a:pt x="1897" y="664"/>
                  </a:lnTo>
                  <a:lnTo>
                    <a:pt x="1937" y="664"/>
                  </a:lnTo>
                  <a:lnTo>
                    <a:pt x="1937" y="668"/>
                  </a:lnTo>
                  <a:lnTo>
                    <a:pt x="1969" y="664"/>
                  </a:lnTo>
                  <a:lnTo>
                    <a:pt x="1969" y="651"/>
                  </a:lnTo>
                  <a:lnTo>
                    <a:pt x="1986" y="651"/>
                  </a:lnTo>
                  <a:lnTo>
                    <a:pt x="1986" y="648"/>
                  </a:lnTo>
                  <a:lnTo>
                    <a:pt x="1978" y="638"/>
                  </a:lnTo>
                  <a:lnTo>
                    <a:pt x="1975" y="624"/>
                  </a:lnTo>
                  <a:lnTo>
                    <a:pt x="1973" y="608"/>
                  </a:lnTo>
                  <a:lnTo>
                    <a:pt x="2006" y="591"/>
                  </a:lnTo>
                  <a:lnTo>
                    <a:pt x="2006" y="588"/>
                  </a:lnTo>
                  <a:lnTo>
                    <a:pt x="1991" y="584"/>
                  </a:lnTo>
                  <a:lnTo>
                    <a:pt x="1980" y="578"/>
                  </a:lnTo>
                  <a:lnTo>
                    <a:pt x="1969" y="571"/>
                  </a:lnTo>
                  <a:lnTo>
                    <a:pt x="1960" y="571"/>
                  </a:lnTo>
                  <a:lnTo>
                    <a:pt x="1960" y="568"/>
                  </a:lnTo>
                  <a:lnTo>
                    <a:pt x="1933" y="564"/>
                  </a:lnTo>
                  <a:lnTo>
                    <a:pt x="1933" y="537"/>
                  </a:lnTo>
                  <a:lnTo>
                    <a:pt x="1966" y="517"/>
                  </a:lnTo>
                  <a:lnTo>
                    <a:pt x="1966" y="484"/>
                  </a:lnTo>
                  <a:lnTo>
                    <a:pt x="1968" y="477"/>
                  </a:lnTo>
                  <a:lnTo>
                    <a:pt x="1971" y="471"/>
                  </a:lnTo>
                  <a:lnTo>
                    <a:pt x="1975" y="464"/>
                  </a:lnTo>
                  <a:lnTo>
                    <a:pt x="1977" y="457"/>
                  </a:lnTo>
                  <a:lnTo>
                    <a:pt x="2000" y="457"/>
                  </a:lnTo>
                  <a:lnTo>
                    <a:pt x="2040" y="500"/>
                  </a:lnTo>
                  <a:lnTo>
                    <a:pt x="2049" y="504"/>
                  </a:lnTo>
                  <a:lnTo>
                    <a:pt x="2049" y="511"/>
                  </a:lnTo>
                  <a:lnTo>
                    <a:pt x="2060" y="520"/>
                  </a:lnTo>
                  <a:lnTo>
                    <a:pt x="2071" y="533"/>
                  </a:lnTo>
                  <a:lnTo>
                    <a:pt x="2078" y="549"/>
                  </a:lnTo>
                  <a:lnTo>
                    <a:pt x="2080" y="571"/>
                  </a:lnTo>
                  <a:lnTo>
                    <a:pt x="2069" y="580"/>
                  </a:lnTo>
                  <a:lnTo>
                    <a:pt x="2062" y="588"/>
                  </a:lnTo>
                  <a:lnTo>
                    <a:pt x="2057" y="591"/>
                  </a:lnTo>
                  <a:lnTo>
                    <a:pt x="2048" y="595"/>
                  </a:lnTo>
                  <a:lnTo>
                    <a:pt x="2037" y="595"/>
                  </a:lnTo>
                  <a:lnTo>
                    <a:pt x="2017" y="591"/>
                  </a:lnTo>
                  <a:lnTo>
                    <a:pt x="2017" y="597"/>
                  </a:lnTo>
                  <a:lnTo>
                    <a:pt x="2026" y="597"/>
                  </a:lnTo>
                  <a:lnTo>
                    <a:pt x="2028" y="598"/>
                  </a:lnTo>
                  <a:lnTo>
                    <a:pt x="2029" y="600"/>
                  </a:lnTo>
                  <a:lnTo>
                    <a:pt x="2031" y="600"/>
                  </a:lnTo>
                  <a:lnTo>
                    <a:pt x="2033" y="600"/>
                  </a:lnTo>
                  <a:lnTo>
                    <a:pt x="2033" y="598"/>
                  </a:lnTo>
                  <a:lnTo>
                    <a:pt x="2035" y="598"/>
                  </a:lnTo>
                  <a:lnTo>
                    <a:pt x="2037" y="600"/>
                  </a:lnTo>
                  <a:lnTo>
                    <a:pt x="2037" y="604"/>
                  </a:lnTo>
                  <a:lnTo>
                    <a:pt x="2044" y="611"/>
                  </a:lnTo>
                  <a:lnTo>
                    <a:pt x="2046" y="615"/>
                  </a:lnTo>
                  <a:lnTo>
                    <a:pt x="2049" y="618"/>
                  </a:lnTo>
                  <a:lnTo>
                    <a:pt x="2057" y="620"/>
                  </a:lnTo>
                  <a:lnTo>
                    <a:pt x="2069" y="620"/>
                  </a:lnTo>
                  <a:lnTo>
                    <a:pt x="2073" y="684"/>
                  </a:lnTo>
                  <a:lnTo>
                    <a:pt x="2078" y="688"/>
                  </a:lnTo>
                  <a:lnTo>
                    <a:pt x="2082" y="689"/>
                  </a:lnTo>
                  <a:lnTo>
                    <a:pt x="2086" y="691"/>
                  </a:lnTo>
                  <a:lnTo>
                    <a:pt x="2091" y="695"/>
                  </a:lnTo>
                  <a:lnTo>
                    <a:pt x="2097" y="697"/>
                  </a:lnTo>
                  <a:lnTo>
                    <a:pt x="2095" y="684"/>
                  </a:lnTo>
                  <a:lnTo>
                    <a:pt x="2093" y="675"/>
                  </a:lnTo>
                  <a:lnTo>
                    <a:pt x="2089" y="664"/>
                  </a:lnTo>
                  <a:lnTo>
                    <a:pt x="2086" y="664"/>
                  </a:lnTo>
                  <a:lnTo>
                    <a:pt x="2089" y="624"/>
                  </a:lnTo>
                  <a:lnTo>
                    <a:pt x="2106" y="615"/>
                  </a:lnTo>
                  <a:lnTo>
                    <a:pt x="2126" y="608"/>
                  </a:lnTo>
                  <a:lnTo>
                    <a:pt x="2126" y="602"/>
                  </a:lnTo>
                  <a:lnTo>
                    <a:pt x="2128" y="597"/>
                  </a:lnTo>
                  <a:lnTo>
                    <a:pt x="2129" y="593"/>
                  </a:lnTo>
                  <a:lnTo>
                    <a:pt x="2131" y="589"/>
                  </a:lnTo>
                  <a:lnTo>
                    <a:pt x="2135" y="586"/>
                  </a:lnTo>
                  <a:lnTo>
                    <a:pt x="2137" y="580"/>
                  </a:lnTo>
                  <a:lnTo>
                    <a:pt x="2140" y="580"/>
                  </a:lnTo>
                  <a:lnTo>
                    <a:pt x="2137" y="540"/>
                  </a:lnTo>
                  <a:lnTo>
                    <a:pt x="2133" y="540"/>
                  </a:lnTo>
                  <a:lnTo>
                    <a:pt x="2133" y="544"/>
                  </a:lnTo>
                  <a:lnTo>
                    <a:pt x="2113" y="544"/>
                  </a:lnTo>
                  <a:lnTo>
                    <a:pt x="2117" y="493"/>
                  </a:lnTo>
                  <a:lnTo>
                    <a:pt x="2133" y="493"/>
                  </a:lnTo>
                  <a:lnTo>
                    <a:pt x="2133" y="484"/>
                  </a:lnTo>
                  <a:lnTo>
                    <a:pt x="2097" y="484"/>
                  </a:lnTo>
                  <a:lnTo>
                    <a:pt x="2093" y="477"/>
                  </a:lnTo>
                  <a:lnTo>
                    <a:pt x="2086" y="477"/>
                  </a:lnTo>
                  <a:lnTo>
                    <a:pt x="2080" y="468"/>
                  </a:lnTo>
                  <a:lnTo>
                    <a:pt x="2073" y="468"/>
                  </a:lnTo>
                  <a:lnTo>
                    <a:pt x="2073" y="464"/>
                  </a:lnTo>
                  <a:lnTo>
                    <a:pt x="2053" y="464"/>
                  </a:lnTo>
                  <a:lnTo>
                    <a:pt x="2040" y="448"/>
                  </a:lnTo>
                  <a:lnTo>
                    <a:pt x="2029" y="444"/>
                  </a:lnTo>
                  <a:lnTo>
                    <a:pt x="2026" y="393"/>
                  </a:lnTo>
                  <a:lnTo>
                    <a:pt x="2029" y="393"/>
                  </a:lnTo>
                  <a:lnTo>
                    <a:pt x="2033" y="368"/>
                  </a:lnTo>
                  <a:lnTo>
                    <a:pt x="2029" y="368"/>
                  </a:lnTo>
                  <a:lnTo>
                    <a:pt x="2029" y="360"/>
                  </a:lnTo>
                  <a:lnTo>
                    <a:pt x="2026" y="360"/>
                  </a:lnTo>
                  <a:lnTo>
                    <a:pt x="2026" y="300"/>
                  </a:lnTo>
                  <a:lnTo>
                    <a:pt x="2026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8" y="298"/>
                  </a:lnTo>
                  <a:lnTo>
                    <a:pt x="2029" y="297"/>
                  </a:lnTo>
                  <a:lnTo>
                    <a:pt x="2040" y="297"/>
                  </a:lnTo>
                  <a:lnTo>
                    <a:pt x="2037" y="257"/>
                  </a:lnTo>
                  <a:lnTo>
                    <a:pt x="2046" y="253"/>
                  </a:lnTo>
                  <a:lnTo>
                    <a:pt x="2049" y="237"/>
                  </a:lnTo>
                  <a:lnTo>
                    <a:pt x="2057" y="237"/>
                  </a:lnTo>
                  <a:lnTo>
                    <a:pt x="2053" y="217"/>
                  </a:lnTo>
                  <a:lnTo>
                    <a:pt x="2049" y="217"/>
                  </a:lnTo>
                  <a:lnTo>
                    <a:pt x="2049" y="184"/>
                  </a:lnTo>
                  <a:lnTo>
                    <a:pt x="2033" y="171"/>
                  </a:lnTo>
                  <a:lnTo>
                    <a:pt x="2033" y="164"/>
                  </a:lnTo>
                  <a:lnTo>
                    <a:pt x="2029" y="164"/>
                  </a:lnTo>
                  <a:lnTo>
                    <a:pt x="2029" y="140"/>
                  </a:lnTo>
                  <a:lnTo>
                    <a:pt x="2024" y="113"/>
                  </a:lnTo>
                  <a:lnTo>
                    <a:pt x="2022" y="84"/>
                  </a:lnTo>
                  <a:lnTo>
                    <a:pt x="2020" y="53"/>
                  </a:lnTo>
                  <a:lnTo>
                    <a:pt x="2029" y="53"/>
                  </a:lnTo>
                  <a:lnTo>
                    <a:pt x="2026" y="37"/>
                  </a:lnTo>
                  <a:lnTo>
                    <a:pt x="2026" y="17"/>
                  </a:lnTo>
                  <a:lnTo>
                    <a:pt x="2037" y="11"/>
                  </a:lnTo>
                  <a:lnTo>
                    <a:pt x="2037" y="8"/>
                  </a:lnTo>
                  <a:lnTo>
                    <a:pt x="2060" y="4"/>
                  </a:lnTo>
                  <a:lnTo>
                    <a:pt x="2060" y="0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3963988" y="944563"/>
              <a:ext cx="3746500" cy="2940050"/>
            </a:xfrm>
            <a:custGeom>
              <a:rect b="b" l="l" r="r" t="t"/>
              <a:pathLst>
                <a:path extrusionOk="0" h="1852" w="2360">
                  <a:moveTo>
                    <a:pt x="1386" y="989"/>
                  </a:moveTo>
                  <a:lnTo>
                    <a:pt x="1440" y="992"/>
                  </a:lnTo>
                  <a:lnTo>
                    <a:pt x="1449" y="1003"/>
                  </a:lnTo>
                  <a:lnTo>
                    <a:pt x="1462" y="1012"/>
                  </a:lnTo>
                  <a:lnTo>
                    <a:pt x="1473" y="1021"/>
                  </a:lnTo>
                  <a:lnTo>
                    <a:pt x="1480" y="1032"/>
                  </a:lnTo>
                  <a:lnTo>
                    <a:pt x="1482" y="1036"/>
                  </a:lnTo>
                  <a:lnTo>
                    <a:pt x="1482" y="1041"/>
                  </a:lnTo>
                  <a:lnTo>
                    <a:pt x="1480" y="1047"/>
                  </a:lnTo>
                  <a:lnTo>
                    <a:pt x="1478" y="1050"/>
                  </a:lnTo>
                  <a:lnTo>
                    <a:pt x="1478" y="1054"/>
                  </a:lnTo>
                  <a:lnTo>
                    <a:pt x="1477" y="1056"/>
                  </a:lnTo>
                  <a:lnTo>
                    <a:pt x="1529" y="1056"/>
                  </a:lnTo>
                  <a:lnTo>
                    <a:pt x="1537" y="1070"/>
                  </a:lnTo>
                  <a:lnTo>
                    <a:pt x="1548" y="1080"/>
                  </a:lnTo>
                  <a:lnTo>
                    <a:pt x="1562" y="1085"/>
                  </a:lnTo>
                  <a:lnTo>
                    <a:pt x="1577" y="1092"/>
                  </a:lnTo>
                  <a:lnTo>
                    <a:pt x="1577" y="1120"/>
                  </a:lnTo>
                  <a:lnTo>
                    <a:pt x="1580" y="1120"/>
                  </a:lnTo>
                  <a:lnTo>
                    <a:pt x="1582" y="1114"/>
                  </a:lnTo>
                  <a:lnTo>
                    <a:pt x="1586" y="1110"/>
                  </a:lnTo>
                  <a:lnTo>
                    <a:pt x="1588" y="1109"/>
                  </a:lnTo>
                  <a:lnTo>
                    <a:pt x="1593" y="1109"/>
                  </a:lnTo>
                  <a:lnTo>
                    <a:pt x="1598" y="1109"/>
                  </a:lnTo>
                  <a:lnTo>
                    <a:pt x="1606" y="1109"/>
                  </a:lnTo>
                  <a:lnTo>
                    <a:pt x="1609" y="1129"/>
                  </a:lnTo>
                  <a:lnTo>
                    <a:pt x="1620" y="1129"/>
                  </a:lnTo>
                  <a:lnTo>
                    <a:pt x="1620" y="1125"/>
                  </a:lnTo>
                  <a:lnTo>
                    <a:pt x="1626" y="1120"/>
                  </a:lnTo>
                  <a:lnTo>
                    <a:pt x="1629" y="1112"/>
                  </a:lnTo>
                  <a:lnTo>
                    <a:pt x="1631" y="1105"/>
                  </a:lnTo>
                  <a:lnTo>
                    <a:pt x="1633" y="1096"/>
                  </a:lnTo>
                  <a:lnTo>
                    <a:pt x="1668" y="1098"/>
                  </a:lnTo>
                  <a:lnTo>
                    <a:pt x="1697" y="1100"/>
                  </a:lnTo>
                  <a:lnTo>
                    <a:pt x="1700" y="1116"/>
                  </a:lnTo>
                  <a:lnTo>
                    <a:pt x="1700" y="1136"/>
                  </a:lnTo>
                  <a:lnTo>
                    <a:pt x="1706" y="1136"/>
                  </a:lnTo>
                  <a:lnTo>
                    <a:pt x="1709" y="1130"/>
                  </a:lnTo>
                  <a:lnTo>
                    <a:pt x="1713" y="1129"/>
                  </a:lnTo>
                  <a:lnTo>
                    <a:pt x="1718" y="1129"/>
                  </a:lnTo>
                  <a:lnTo>
                    <a:pt x="1724" y="1129"/>
                  </a:lnTo>
                  <a:lnTo>
                    <a:pt x="1733" y="1129"/>
                  </a:lnTo>
                  <a:lnTo>
                    <a:pt x="1735" y="1134"/>
                  </a:lnTo>
                  <a:lnTo>
                    <a:pt x="1737" y="1140"/>
                  </a:lnTo>
                  <a:lnTo>
                    <a:pt x="1738" y="1143"/>
                  </a:lnTo>
                  <a:lnTo>
                    <a:pt x="1744" y="1147"/>
                  </a:lnTo>
                  <a:lnTo>
                    <a:pt x="1749" y="1147"/>
                  </a:lnTo>
                  <a:lnTo>
                    <a:pt x="1757" y="1149"/>
                  </a:lnTo>
                  <a:lnTo>
                    <a:pt x="1766" y="1136"/>
                  </a:lnTo>
                  <a:lnTo>
                    <a:pt x="1777" y="1129"/>
                  </a:lnTo>
                  <a:lnTo>
                    <a:pt x="1791" y="1127"/>
                  </a:lnTo>
                  <a:lnTo>
                    <a:pt x="1813" y="1129"/>
                  </a:lnTo>
                  <a:lnTo>
                    <a:pt x="1815" y="1136"/>
                  </a:lnTo>
                  <a:lnTo>
                    <a:pt x="1817" y="1145"/>
                  </a:lnTo>
                  <a:lnTo>
                    <a:pt x="1817" y="1156"/>
                  </a:lnTo>
                  <a:lnTo>
                    <a:pt x="1813" y="1156"/>
                  </a:lnTo>
                  <a:lnTo>
                    <a:pt x="1813" y="1169"/>
                  </a:lnTo>
                  <a:lnTo>
                    <a:pt x="1818" y="1169"/>
                  </a:lnTo>
                  <a:lnTo>
                    <a:pt x="1824" y="1169"/>
                  </a:lnTo>
                  <a:lnTo>
                    <a:pt x="1826" y="1170"/>
                  </a:lnTo>
                  <a:lnTo>
                    <a:pt x="1829" y="1170"/>
                  </a:lnTo>
                  <a:lnTo>
                    <a:pt x="1831" y="1172"/>
                  </a:lnTo>
                  <a:lnTo>
                    <a:pt x="1833" y="1174"/>
                  </a:lnTo>
                  <a:lnTo>
                    <a:pt x="1837" y="1176"/>
                  </a:lnTo>
                  <a:lnTo>
                    <a:pt x="1837" y="1169"/>
                  </a:lnTo>
                  <a:lnTo>
                    <a:pt x="1838" y="1163"/>
                  </a:lnTo>
                  <a:lnTo>
                    <a:pt x="1838" y="1158"/>
                  </a:lnTo>
                  <a:lnTo>
                    <a:pt x="1840" y="1154"/>
                  </a:lnTo>
                  <a:lnTo>
                    <a:pt x="1840" y="1149"/>
                  </a:lnTo>
                  <a:lnTo>
                    <a:pt x="1886" y="1156"/>
                  </a:lnTo>
                  <a:lnTo>
                    <a:pt x="1888" y="1170"/>
                  </a:lnTo>
                  <a:lnTo>
                    <a:pt x="1889" y="1189"/>
                  </a:lnTo>
                  <a:lnTo>
                    <a:pt x="1880" y="1189"/>
                  </a:lnTo>
                  <a:lnTo>
                    <a:pt x="1866" y="1216"/>
                  </a:lnTo>
                  <a:lnTo>
                    <a:pt x="1877" y="1216"/>
                  </a:lnTo>
                  <a:lnTo>
                    <a:pt x="1891" y="1205"/>
                  </a:lnTo>
                  <a:lnTo>
                    <a:pt x="1911" y="1198"/>
                  </a:lnTo>
                  <a:lnTo>
                    <a:pt x="1937" y="1196"/>
                  </a:lnTo>
                  <a:lnTo>
                    <a:pt x="1937" y="1223"/>
                  </a:lnTo>
                  <a:lnTo>
                    <a:pt x="1929" y="1229"/>
                  </a:lnTo>
                  <a:lnTo>
                    <a:pt x="1922" y="1232"/>
                  </a:lnTo>
                  <a:lnTo>
                    <a:pt x="1913" y="1234"/>
                  </a:lnTo>
                  <a:lnTo>
                    <a:pt x="1900" y="1236"/>
                  </a:lnTo>
                  <a:lnTo>
                    <a:pt x="1900" y="1249"/>
                  </a:lnTo>
                  <a:lnTo>
                    <a:pt x="1917" y="1249"/>
                  </a:lnTo>
                  <a:lnTo>
                    <a:pt x="1920" y="1265"/>
                  </a:lnTo>
                  <a:lnTo>
                    <a:pt x="1926" y="1265"/>
                  </a:lnTo>
                  <a:lnTo>
                    <a:pt x="1928" y="1270"/>
                  </a:lnTo>
                  <a:lnTo>
                    <a:pt x="1929" y="1276"/>
                  </a:lnTo>
                  <a:lnTo>
                    <a:pt x="1929" y="1280"/>
                  </a:lnTo>
                  <a:lnTo>
                    <a:pt x="1929" y="1283"/>
                  </a:lnTo>
                  <a:lnTo>
                    <a:pt x="1931" y="1285"/>
                  </a:lnTo>
                  <a:lnTo>
                    <a:pt x="1935" y="1287"/>
                  </a:lnTo>
                  <a:lnTo>
                    <a:pt x="1938" y="1287"/>
                  </a:lnTo>
                  <a:lnTo>
                    <a:pt x="1944" y="1289"/>
                  </a:lnTo>
                  <a:lnTo>
                    <a:pt x="1953" y="1289"/>
                  </a:lnTo>
                  <a:lnTo>
                    <a:pt x="1960" y="1281"/>
                  </a:lnTo>
                  <a:lnTo>
                    <a:pt x="1971" y="1280"/>
                  </a:lnTo>
                  <a:lnTo>
                    <a:pt x="1986" y="1280"/>
                  </a:lnTo>
                  <a:lnTo>
                    <a:pt x="1989" y="1292"/>
                  </a:lnTo>
                  <a:lnTo>
                    <a:pt x="2004" y="1290"/>
                  </a:lnTo>
                  <a:lnTo>
                    <a:pt x="2017" y="1290"/>
                  </a:lnTo>
                  <a:lnTo>
                    <a:pt x="2033" y="1292"/>
                  </a:lnTo>
                  <a:lnTo>
                    <a:pt x="2033" y="1283"/>
                  </a:lnTo>
                  <a:lnTo>
                    <a:pt x="2066" y="1280"/>
                  </a:lnTo>
                  <a:lnTo>
                    <a:pt x="2066" y="1283"/>
                  </a:lnTo>
                  <a:lnTo>
                    <a:pt x="2113" y="1289"/>
                  </a:lnTo>
                  <a:lnTo>
                    <a:pt x="2126" y="1305"/>
                  </a:lnTo>
                  <a:lnTo>
                    <a:pt x="2129" y="1305"/>
                  </a:lnTo>
                  <a:lnTo>
                    <a:pt x="2129" y="1316"/>
                  </a:lnTo>
                  <a:lnTo>
                    <a:pt x="2133" y="1316"/>
                  </a:lnTo>
                  <a:lnTo>
                    <a:pt x="2140" y="1307"/>
                  </a:lnTo>
                  <a:lnTo>
                    <a:pt x="2149" y="1301"/>
                  </a:lnTo>
                  <a:lnTo>
                    <a:pt x="2166" y="1300"/>
                  </a:lnTo>
                  <a:lnTo>
                    <a:pt x="2177" y="1316"/>
                  </a:lnTo>
                  <a:lnTo>
                    <a:pt x="2189" y="1309"/>
                  </a:lnTo>
                  <a:lnTo>
                    <a:pt x="2189" y="1305"/>
                  </a:lnTo>
                  <a:lnTo>
                    <a:pt x="2204" y="1298"/>
                  </a:lnTo>
                  <a:lnTo>
                    <a:pt x="2224" y="1296"/>
                  </a:lnTo>
                  <a:lnTo>
                    <a:pt x="2246" y="1296"/>
                  </a:lnTo>
                  <a:lnTo>
                    <a:pt x="2248" y="1300"/>
                  </a:lnTo>
                  <a:lnTo>
                    <a:pt x="2251" y="1301"/>
                  </a:lnTo>
                  <a:lnTo>
                    <a:pt x="2253" y="1305"/>
                  </a:lnTo>
                  <a:lnTo>
                    <a:pt x="2258" y="1318"/>
                  </a:lnTo>
                  <a:lnTo>
                    <a:pt x="2260" y="1334"/>
                  </a:lnTo>
                  <a:lnTo>
                    <a:pt x="2260" y="1352"/>
                  </a:lnTo>
                  <a:lnTo>
                    <a:pt x="2249" y="1356"/>
                  </a:lnTo>
                  <a:lnTo>
                    <a:pt x="2246" y="1369"/>
                  </a:lnTo>
                  <a:lnTo>
                    <a:pt x="2266" y="1369"/>
                  </a:lnTo>
                  <a:lnTo>
                    <a:pt x="2269" y="1429"/>
                  </a:lnTo>
                  <a:lnTo>
                    <a:pt x="2253" y="1432"/>
                  </a:lnTo>
                  <a:lnTo>
                    <a:pt x="2253" y="1436"/>
                  </a:lnTo>
                  <a:lnTo>
                    <a:pt x="2266" y="1447"/>
                  </a:lnTo>
                  <a:lnTo>
                    <a:pt x="2273" y="1460"/>
                  </a:lnTo>
                  <a:lnTo>
                    <a:pt x="2277" y="1478"/>
                  </a:lnTo>
                  <a:lnTo>
                    <a:pt x="2277" y="1500"/>
                  </a:lnTo>
                  <a:lnTo>
                    <a:pt x="2237" y="1496"/>
                  </a:lnTo>
                  <a:lnTo>
                    <a:pt x="2237" y="1500"/>
                  </a:lnTo>
                  <a:lnTo>
                    <a:pt x="2213" y="1500"/>
                  </a:lnTo>
                  <a:lnTo>
                    <a:pt x="2209" y="1492"/>
                  </a:lnTo>
                  <a:lnTo>
                    <a:pt x="2200" y="1492"/>
                  </a:lnTo>
                  <a:lnTo>
                    <a:pt x="2200" y="1489"/>
                  </a:lnTo>
                  <a:lnTo>
                    <a:pt x="2177" y="1489"/>
                  </a:lnTo>
                  <a:lnTo>
                    <a:pt x="2160" y="1469"/>
                  </a:lnTo>
                  <a:lnTo>
                    <a:pt x="2126" y="1469"/>
                  </a:lnTo>
                  <a:lnTo>
                    <a:pt x="2126" y="1465"/>
                  </a:lnTo>
                  <a:lnTo>
                    <a:pt x="2113" y="1465"/>
                  </a:lnTo>
                  <a:lnTo>
                    <a:pt x="2113" y="1460"/>
                  </a:lnTo>
                  <a:lnTo>
                    <a:pt x="2077" y="1460"/>
                  </a:lnTo>
                  <a:lnTo>
                    <a:pt x="2077" y="1452"/>
                  </a:lnTo>
                  <a:lnTo>
                    <a:pt x="2066" y="1449"/>
                  </a:lnTo>
                  <a:lnTo>
                    <a:pt x="2066" y="1452"/>
                  </a:lnTo>
                  <a:lnTo>
                    <a:pt x="2060" y="1452"/>
                  </a:lnTo>
                  <a:lnTo>
                    <a:pt x="2060" y="1469"/>
                  </a:lnTo>
                  <a:lnTo>
                    <a:pt x="2057" y="1469"/>
                  </a:lnTo>
                  <a:lnTo>
                    <a:pt x="2053" y="1480"/>
                  </a:lnTo>
                  <a:lnTo>
                    <a:pt x="2060" y="1480"/>
                  </a:lnTo>
                  <a:lnTo>
                    <a:pt x="2060" y="1483"/>
                  </a:lnTo>
                  <a:lnTo>
                    <a:pt x="2089" y="1489"/>
                  </a:lnTo>
                  <a:lnTo>
                    <a:pt x="2089" y="1529"/>
                  </a:lnTo>
                  <a:lnTo>
                    <a:pt x="2117" y="1529"/>
                  </a:lnTo>
                  <a:lnTo>
                    <a:pt x="2117" y="1532"/>
                  </a:lnTo>
                  <a:lnTo>
                    <a:pt x="2131" y="1538"/>
                  </a:lnTo>
                  <a:lnTo>
                    <a:pt x="2142" y="1547"/>
                  </a:lnTo>
                  <a:lnTo>
                    <a:pt x="2153" y="1556"/>
                  </a:lnTo>
                  <a:lnTo>
                    <a:pt x="2157" y="1563"/>
                  </a:lnTo>
                  <a:lnTo>
                    <a:pt x="2158" y="1565"/>
                  </a:lnTo>
                  <a:lnTo>
                    <a:pt x="2160" y="1567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2" y="1565"/>
                  </a:lnTo>
                  <a:lnTo>
                    <a:pt x="2164" y="1567"/>
                  </a:lnTo>
                  <a:lnTo>
                    <a:pt x="2166" y="1569"/>
                  </a:lnTo>
                  <a:lnTo>
                    <a:pt x="2189" y="1563"/>
                  </a:lnTo>
                  <a:lnTo>
                    <a:pt x="2193" y="1556"/>
                  </a:lnTo>
                  <a:lnTo>
                    <a:pt x="2204" y="1554"/>
                  </a:lnTo>
                  <a:lnTo>
                    <a:pt x="2218" y="1556"/>
                  </a:lnTo>
                  <a:lnTo>
                    <a:pt x="2235" y="1560"/>
                  </a:lnTo>
                  <a:lnTo>
                    <a:pt x="2249" y="1563"/>
                  </a:lnTo>
                  <a:lnTo>
                    <a:pt x="2260" y="1563"/>
                  </a:lnTo>
                  <a:lnTo>
                    <a:pt x="2262" y="1569"/>
                  </a:lnTo>
                  <a:lnTo>
                    <a:pt x="2264" y="1574"/>
                  </a:lnTo>
                  <a:lnTo>
                    <a:pt x="2264" y="1580"/>
                  </a:lnTo>
                  <a:lnTo>
                    <a:pt x="2264" y="1585"/>
                  </a:lnTo>
                  <a:lnTo>
                    <a:pt x="2266" y="1592"/>
                  </a:lnTo>
                  <a:lnTo>
                    <a:pt x="2277" y="1596"/>
                  </a:lnTo>
                  <a:lnTo>
                    <a:pt x="2277" y="1600"/>
                  </a:lnTo>
                  <a:lnTo>
                    <a:pt x="2280" y="1600"/>
                  </a:lnTo>
                  <a:lnTo>
                    <a:pt x="2280" y="1596"/>
                  </a:lnTo>
                  <a:lnTo>
                    <a:pt x="2288" y="1596"/>
                  </a:lnTo>
                  <a:lnTo>
                    <a:pt x="2293" y="1596"/>
                  </a:lnTo>
                  <a:lnTo>
                    <a:pt x="2298" y="1598"/>
                  </a:lnTo>
                  <a:lnTo>
                    <a:pt x="2304" y="1600"/>
                  </a:lnTo>
                  <a:lnTo>
                    <a:pt x="2309" y="1600"/>
                  </a:lnTo>
                  <a:lnTo>
                    <a:pt x="2317" y="1616"/>
                  </a:lnTo>
                  <a:lnTo>
                    <a:pt x="2326" y="1620"/>
                  </a:lnTo>
                  <a:lnTo>
                    <a:pt x="2326" y="1629"/>
                  </a:lnTo>
                  <a:lnTo>
                    <a:pt x="2333" y="1632"/>
                  </a:lnTo>
                  <a:lnTo>
                    <a:pt x="2333" y="1660"/>
                  </a:lnTo>
                  <a:lnTo>
                    <a:pt x="2329" y="1660"/>
                  </a:lnTo>
                  <a:lnTo>
                    <a:pt x="2333" y="1669"/>
                  </a:lnTo>
                  <a:lnTo>
                    <a:pt x="2337" y="1670"/>
                  </a:lnTo>
                  <a:lnTo>
                    <a:pt x="2342" y="1674"/>
                  </a:lnTo>
                  <a:lnTo>
                    <a:pt x="2346" y="1676"/>
                  </a:lnTo>
                  <a:lnTo>
                    <a:pt x="2349" y="1678"/>
                  </a:lnTo>
                  <a:lnTo>
                    <a:pt x="2355" y="1680"/>
                  </a:lnTo>
                  <a:lnTo>
                    <a:pt x="2360" y="1680"/>
                  </a:lnTo>
                  <a:lnTo>
                    <a:pt x="2360" y="1700"/>
                  </a:lnTo>
                  <a:lnTo>
                    <a:pt x="2360" y="1701"/>
                  </a:lnTo>
                  <a:lnTo>
                    <a:pt x="2360" y="1703"/>
                  </a:lnTo>
                  <a:lnTo>
                    <a:pt x="2358" y="1701"/>
                  </a:lnTo>
                  <a:lnTo>
                    <a:pt x="2358" y="1701"/>
                  </a:lnTo>
                  <a:lnTo>
                    <a:pt x="2357" y="1701"/>
                  </a:lnTo>
                  <a:lnTo>
                    <a:pt x="2357" y="1703"/>
                  </a:lnTo>
                  <a:lnTo>
                    <a:pt x="2360" y="1703"/>
                  </a:lnTo>
                  <a:lnTo>
                    <a:pt x="2360" y="1729"/>
                  </a:lnTo>
                  <a:lnTo>
                    <a:pt x="2326" y="1720"/>
                  </a:lnTo>
                  <a:lnTo>
                    <a:pt x="2320" y="1729"/>
                  </a:lnTo>
                  <a:lnTo>
                    <a:pt x="2306" y="1729"/>
                  </a:lnTo>
                  <a:lnTo>
                    <a:pt x="2297" y="1732"/>
                  </a:lnTo>
                  <a:lnTo>
                    <a:pt x="2284" y="1736"/>
                  </a:lnTo>
                  <a:lnTo>
                    <a:pt x="2271" y="1738"/>
                  </a:lnTo>
                  <a:lnTo>
                    <a:pt x="2257" y="1736"/>
                  </a:lnTo>
                  <a:lnTo>
                    <a:pt x="2253" y="1729"/>
                  </a:lnTo>
                  <a:lnTo>
                    <a:pt x="2249" y="1729"/>
                  </a:lnTo>
                  <a:lnTo>
                    <a:pt x="2249" y="1732"/>
                  </a:lnTo>
                  <a:lnTo>
                    <a:pt x="2226" y="1732"/>
                  </a:lnTo>
                  <a:lnTo>
                    <a:pt x="2226" y="1729"/>
                  </a:lnTo>
                  <a:lnTo>
                    <a:pt x="2209" y="1729"/>
                  </a:lnTo>
                  <a:lnTo>
                    <a:pt x="2209" y="1732"/>
                  </a:lnTo>
                  <a:lnTo>
                    <a:pt x="2166" y="1729"/>
                  </a:lnTo>
                  <a:lnTo>
                    <a:pt x="2166" y="1732"/>
                  </a:lnTo>
                  <a:lnTo>
                    <a:pt x="2173" y="1732"/>
                  </a:lnTo>
                  <a:lnTo>
                    <a:pt x="2182" y="1736"/>
                  </a:lnTo>
                  <a:lnTo>
                    <a:pt x="2193" y="1738"/>
                  </a:lnTo>
                  <a:lnTo>
                    <a:pt x="2206" y="1740"/>
                  </a:lnTo>
                  <a:lnTo>
                    <a:pt x="2206" y="1745"/>
                  </a:lnTo>
                  <a:lnTo>
                    <a:pt x="2220" y="1745"/>
                  </a:lnTo>
                  <a:lnTo>
                    <a:pt x="2278" y="1761"/>
                  </a:lnTo>
                  <a:lnTo>
                    <a:pt x="2337" y="1776"/>
                  </a:lnTo>
                  <a:lnTo>
                    <a:pt x="2344" y="1787"/>
                  </a:lnTo>
                  <a:lnTo>
                    <a:pt x="2349" y="1796"/>
                  </a:lnTo>
                  <a:lnTo>
                    <a:pt x="2355" y="1809"/>
                  </a:lnTo>
                  <a:lnTo>
                    <a:pt x="2357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5"/>
                  </a:lnTo>
                  <a:lnTo>
                    <a:pt x="2355" y="1827"/>
                  </a:lnTo>
                  <a:lnTo>
                    <a:pt x="2353" y="1829"/>
                  </a:lnTo>
                  <a:lnTo>
                    <a:pt x="2317" y="1829"/>
                  </a:lnTo>
                  <a:lnTo>
                    <a:pt x="2306" y="1843"/>
                  </a:lnTo>
                  <a:lnTo>
                    <a:pt x="2260" y="1843"/>
                  </a:lnTo>
                  <a:lnTo>
                    <a:pt x="2248" y="1847"/>
                  </a:lnTo>
                  <a:lnTo>
                    <a:pt x="2229" y="1849"/>
                  </a:lnTo>
                  <a:lnTo>
                    <a:pt x="2209" y="1850"/>
                  </a:lnTo>
                  <a:lnTo>
                    <a:pt x="2193" y="1849"/>
                  </a:lnTo>
                  <a:lnTo>
                    <a:pt x="2193" y="1843"/>
                  </a:lnTo>
                  <a:lnTo>
                    <a:pt x="2186" y="1843"/>
                  </a:lnTo>
                  <a:lnTo>
                    <a:pt x="2186" y="1840"/>
                  </a:lnTo>
                  <a:lnTo>
                    <a:pt x="2173" y="1840"/>
                  </a:lnTo>
                  <a:lnTo>
                    <a:pt x="2173" y="1836"/>
                  </a:lnTo>
                  <a:lnTo>
                    <a:pt x="2168" y="1836"/>
                  </a:lnTo>
                  <a:lnTo>
                    <a:pt x="2162" y="1838"/>
                  </a:lnTo>
                  <a:lnTo>
                    <a:pt x="2157" y="1840"/>
                  </a:lnTo>
                  <a:lnTo>
                    <a:pt x="2153" y="1841"/>
                  </a:lnTo>
                  <a:lnTo>
                    <a:pt x="2149" y="1843"/>
                  </a:lnTo>
                  <a:lnTo>
                    <a:pt x="2149" y="1849"/>
                  </a:lnTo>
                  <a:lnTo>
                    <a:pt x="2069" y="1849"/>
                  </a:lnTo>
                  <a:lnTo>
                    <a:pt x="2069" y="1843"/>
                  </a:lnTo>
                  <a:lnTo>
                    <a:pt x="2053" y="1840"/>
                  </a:lnTo>
                  <a:lnTo>
                    <a:pt x="2051" y="1836"/>
                  </a:lnTo>
                  <a:lnTo>
                    <a:pt x="2049" y="1830"/>
                  </a:lnTo>
                  <a:lnTo>
                    <a:pt x="2049" y="1823"/>
                  </a:lnTo>
                  <a:lnTo>
                    <a:pt x="2049" y="1816"/>
                  </a:lnTo>
                  <a:lnTo>
                    <a:pt x="2053" y="1816"/>
                  </a:lnTo>
                  <a:lnTo>
                    <a:pt x="2053" y="1805"/>
                  </a:lnTo>
                  <a:lnTo>
                    <a:pt x="2046" y="1805"/>
                  </a:lnTo>
                  <a:lnTo>
                    <a:pt x="2044" y="1803"/>
                  </a:lnTo>
                  <a:lnTo>
                    <a:pt x="2044" y="1801"/>
                  </a:lnTo>
                  <a:lnTo>
                    <a:pt x="2042" y="1800"/>
                  </a:lnTo>
                  <a:lnTo>
                    <a:pt x="2042" y="1798"/>
                  </a:lnTo>
                  <a:lnTo>
                    <a:pt x="2040" y="1796"/>
                  </a:lnTo>
                  <a:lnTo>
                    <a:pt x="2037" y="1796"/>
                  </a:lnTo>
                  <a:lnTo>
                    <a:pt x="2037" y="1800"/>
                  </a:lnTo>
                  <a:lnTo>
                    <a:pt x="2029" y="1800"/>
                  </a:lnTo>
                  <a:lnTo>
                    <a:pt x="2029" y="1805"/>
                  </a:lnTo>
                  <a:lnTo>
                    <a:pt x="1993" y="1805"/>
                  </a:lnTo>
                  <a:lnTo>
                    <a:pt x="1993" y="1800"/>
                  </a:lnTo>
                  <a:lnTo>
                    <a:pt x="1986" y="1800"/>
                  </a:lnTo>
                  <a:lnTo>
                    <a:pt x="1986" y="1796"/>
                  </a:lnTo>
                  <a:lnTo>
                    <a:pt x="1973" y="1796"/>
                  </a:lnTo>
                  <a:lnTo>
                    <a:pt x="1969" y="1789"/>
                  </a:lnTo>
                  <a:lnTo>
                    <a:pt x="1953" y="1783"/>
                  </a:lnTo>
                  <a:lnTo>
                    <a:pt x="1940" y="1769"/>
                  </a:lnTo>
                  <a:lnTo>
                    <a:pt x="1920" y="1763"/>
                  </a:lnTo>
                  <a:lnTo>
                    <a:pt x="1920" y="1760"/>
                  </a:lnTo>
                  <a:lnTo>
                    <a:pt x="1886" y="1763"/>
                  </a:lnTo>
                  <a:lnTo>
                    <a:pt x="1886" y="1769"/>
                  </a:lnTo>
                  <a:lnTo>
                    <a:pt x="1893" y="1769"/>
                  </a:lnTo>
                  <a:lnTo>
                    <a:pt x="1895" y="1774"/>
                  </a:lnTo>
                  <a:lnTo>
                    <a:pt x="1895" y="1778"/>
                  </a:lnTo>
                  <a:lnTo>
                    <a:pt x="1897" y="1783"/>
                  </a:lnTo>
                  <a:lnTo>
                    <a:pt x="1897" y="1789"/>
                  </a:lnTo>
                  <a:lnTo>
                    <a:pt x="1897" y="1796"/>
                  </a:lnTo>
                  <a:lnTo>
                    <a:pt x="1884" y="1798"/>
                  </a:lnTo>
                  <a:lnTo>
                    <a:pt x="1875" y="1800"/>
                  </a:lnTo>
                  <a:lnTo>
                    <a:pt x="1864" y="1800"/>
                  </a:lnTo>
                  <a:lnTo>
                    <a:pt x="1853" y="1796"/>
                  </a:lnTo>
                  <a:lnTo>
                    <a:pt x="1853" y="1800"/>
                  </a:lnTo>
                  <a:lnTo>
                    <a:pt x="1849" y="1800"/>
                  </a:lnTo>
                  <a:lnTo>
                    <a:pt x="1849" y="1825"/>
                  </a:lnTo>
                  <a:lnTo>
                    <a:pt x="1840" y="1829"/>
                  </a:lnTo>
                  <a:lnTo>
                    <a:pt x="1833" y="1838"/>
                  </a:lnTo>
                  <a:lnTo>
                    <a:pt x="1828" y="1843"/>
                  </a:lnTo>
                  <a:lnTo>
                    <a:pt x="1820" y="1847"/>
                  </a:lnTo>
                  <a:lnTo>
                    <a:pt x="1809" y="1849"/>
                  </a:lnTo>
                  <a:lnTo>
                    <a:pt x="1793" y="1849"/>
                  </a:lnTo>
                  <a:lnTo>
                    <a:pt x="1784" y="1852"/>
                  </a:lnTo>
                  <a:lnTo>
                    <a:pt x="1771" y="1850"/>
                  </a:lnTo>
                  <a:lnTo>
                    <a:pt x="1758" y="1847"/>
                  </a:lnTo>
                  <a:lnTo>
                    <a:pt x="1749" y="1843"/>
                  </a:lnTo>
                  <a:lnTo>
                    <a:pt x="1740" y="1820"/>
                  </a:lnTo>
                  <a:lnTo>
                    <a:pt x="1737" y="1820"/>
                  </a:lnTo>
                  <a:lnTo>
                    <a:pt x="1746" y="1769"/>
                  </a:lnTo>
                  <a:lnTo>
                    <a:pt x="1749" y="1769"/>
                  </a:lnTo>
                  <a:lnTo>
                    <a:pt x="1749" y="1740"/>
                  </a:lnTo>
                  <a:lnTo>
                    <a:pt x="1778" y="1736"/>
                  </a:lnTo>
                  <a:lnTo>
                    <a:pt x="1802" y="1730"/>
                  </a:lnTo>
                  <a:lnTo>
                    <a:pt x="1826" y="1720"/>
                  </a:lnTo>
                  <a:lnTo>
                    <a:pt x="1826" y="1716"/>
                  </a:lnTo>
                  <a:lnTo>
                    <a:pt x="1840" y="1703"/>
                  </a:lnTo>
                  <a:lnTo>
                    <a:pt x="1840" y="1696"/>
                  </a:lnTo>
                  <a:lnTo>
                    <a:pt x="1846" y="1696"/>
                  </a:lnTo>
                  <a:lnTo>
                    <a:pt x="1855" y="1685"/>
                  </a:lnTo>
                  <a:lnTo>
                    <a:pt x="1866" y="1678"/>
                  </a:lnTo>
                  <a:lnTo>
                    <a:pt x="1880" y="1672"/>
                  </a:lnTo>
                  <a:lnTo>
                    <a:pt x="1880" y="1665"/>
                  </a:lnTo>
                  <a:lnTo>
                    <a:pt x="1873" y="1660"/>
                  </a:lnTo>
                  <a:lnTo>
                    <a:pt x="1860" y="1654"/>
                  </a:lnTo>
                  <a:lnTo>
                    <a:pt x="1846" y="1647"/>
                  </a:lnTo>
                  <a:lnTo>
                    <a:pt x="1835" y="1641"/>
                  </a:lnTo>
                  <a:lnTo>
                    <a:pt x="1829" y="1636"/>
                  </a:lnTo>
                  <a:lnTo>
                    <a:pt x="1829" y="1600"/>
                  </a:lnTo>
                  <a:lnTo>
                    <a:pt x="1833" y="1600"/>
                  </a:lnTo>
                  <a:lnTo>
                    <a:pt x="1840" y="1563"/>
                  </a:lnTo>
                  <a:lnTo>
                    <a:pt x="1846" y="1563"/>
                  </a:lnTo>
                  <a:lnTo>
                    <a:pt x="1846" y="1540"/>
                  </a:lnTo>
                  <a:lnTo>
                    <a:pt x="1846" y="1538"/>
                  </a:lnTo>
                  <a:lnTo>
                    <a:pt x="1846" y="1538"/>
                  </a:lnTo>
                  <a:lnTo>
                    <a:pt x="1848" y="1538"/>
                  </a:lnTo>
                  <a:lnTo>
                    <a:pt x="1848" y="1538"/>
                  </a:lnTo>
                  <a:lnTo>
                    <a:pt x="1849" y="1538"/>
                  </a:lnTo>
                  <a:lnTo>
                    <a:pt x="1849" y="1536"/>
                  </a:lnTo>
                  <a:lnTo>
                    <a:pt x="1846" y="1536"/>
                  </a:lnTo>
                  <a:lnTo>
                    <a:pt x="1846" y="1512"/>
                  </a:lnTo>
                  <a:lnTo>
                    <a:pt x="1849" y="1512"/>
                  </a:lnTo>
                  <a:lnTo>
                    <a:pt x="1849" y="1496"/>
                  </a:lnTo>
                  <a:lnTo>
                    <a:pt x="1826" y="1476"/>
                  </a:lnTo>
                  <a:lnTo>
                    <a:pt x="1826" y="1469"/>
                  </a:lnTo>
                  <a:lnTo>
                    <a:pt x="1813" y="1465"/>
                  </a:lnTo>
                  <a:lnTo>
                    <a:pt x="1809" y="1452"/>
                  </a:lnTo>
                  <a:lnTo>
                    <a:pt x="1793" y="1440"/>
                  </a:lnTo>
                  <a:lnTo>
                    <a:pt x="1786" y="1423"/>
                  </a:lnTo>
                  <a:lnTo>
                    <a:pt x="1766" y="1423"/>
                  </a:lnTo>
                  <a:lnTo>
                    <a:pt x="1766" y="1420"/>
                  </a:lnTo>
                  <a:lnTo>
                    <a:pt x="1760" y="1420"/>
                  </a:lnTo>
                  <a:lnTo>
                    <a:pt x="1755" y="1418"/>
                  </a:lnTo>
                  <a:lnTo>
                    <a:pt x="1749" y="1418"/>
                  </a:lnTo>
                  <a:lnTo>
                    <a:pt x="1746" y="1416"/>
                  </a:lnTo>
                  <a:lnTo>
                    <a:pt x="1742" y="1412"/>
                  </a:lnTo>
                  <a:lnTo>
                    <a:pt x="1742" y="1410"/>
                  </a:lnTo>
                  <a:lnTo>
                    <a:pt x="1740" y="1409"/>
                  </a:lnTo>
                  <a:lnTo>
                    <a:pt x="1738" y="1405"/>
                  </a:lnTo>
                  <a:lnTo>
                    <a:pt x="1737" y="1400"/>
                  </a:lnTo>
                  <a:lnTo>
                    <a:pt x="1720" y="1403"/>
                  </a:lnTo>
                  <a:lnTo>
                    <a:pt x="1700" y="1405"/>
                  </a:lnTo>
                  <a:lnTo>
                    <a:pt x="1693" y="1380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91" y="1381"/>
                  </a:lnTo>
                  <a:lnTo>
                    <a:pt x="1689" y="1383"/>
                  </a:lnTo>
                  <a:lnTo>
                    <a:pt x="1689" y="1385"/>
                  </a:lnTo>
                  <a:lnTo>
                    <a:pt x="1680" y="1392"/>
                  </a:lnTo>
                  <a:lnTo>
                    <a:pt x="1675" y="1403"/>
                  </a:lnTo>
                  <a:lnTo>
                    <a:pt x="1669" y="1412"/>
                  </a:lnTo>
                  <a:lnTo>
                    <a:pt x="1662" y="1420"/>
                  </a:lnTo>
                  <a:lnTo>
                    <a:pt x="1651" y="1425"/>
                  </a:lnTo>
                  <a:lnTo>
                    <a:pt x="1637" y="1429"/>
                  </a:lnTo>
                  <a:lnTo>
                    <a:pt x="1635" y="1418"/>
                  </a:lnTo>
                  <a:lnTo>
                    <a:pt x="1631" y="1405"/>
                  </a:lnTo>
                  <a:lnTo>
                    <a:pt x="1633" y="1392"/>
                  </a:lnTo>
                  <a:lnTo>
                    <a:pt x="1637" y="1392"/>
                  </a:lnTo>
                  <a:lnTo>
                    <a:pt x="1638" y="1389"/>
                  </a:lnTo>
                  <a:lnTo>
                    <a:pt x="1640" y="1387"/>
                  </a:lnTo>
                  <a:lnTo>
                    <a:pt x="1642" y="1383"/>
                  </a:lnTo>
                  <a:lnTo>
                    <a:pt x="1644" y="1381"/>
                  </a:lnTo>
                  <a:lnTo>
                    <a:pt x="1646" y="1376"/>
                  </a:lnTo>
                  <a:lnTo>
                    <a:pt x="1642" y="1374"/>
                  </a:lnTo>
                  <a:lnTo>
                    <a:pt x="1638" y="1370"/>
                  </a:lnTo>
                  <a:lnTo>
                    <a:pt x="1637" y="1369"/>
                  </a:lnTo>
                  <a:lnTo>
                    <a:pt x="1629" y="1369"/>
                  </a:lnTo>
                  <a:lnTo>
                    <a:pt x="1629" y="1363"/>
                  </a:lnTo>
                  <a:lnTo>
                    <a:pt x="1613" y="1363"/>
                  </a:lnTo>
                  <a:lnTo>
                    <a:pt x="1613" y="1360"/>
                  </a:lnTo>
                  <a:lnTo>
                    <a:pt x="1606" y="1360"/>
                  </a:lnTo>
                  <a:lnTo>
                    <a:pt x="1606" y="1356"/>
                  </a:lnTo>
                  <a:lnTo>
                    <a:pt x="1589" y="1356"/>
                  </a:lnTo>
                  <a:lnTo>
                    <a:pt x="1589" y="1352"/>
                  </a:lnTo>
                  <a:lnTo>
                    <a:pt x="1586" y="1352"/>
                  </a:lnTo>
                  <a:lnTo>
                    <a:pt x="1586" y="1340"/>
                  </a:lnTo>
                  <a:lnTo>
                    <a:pt x="1557" y="1340"/>
                  </a:lnTo>
                  <a:lnTo>
                    <a:pt x="1557" y="1332"/>
                  </a:lnTo>
                  <a:lnTo>
                    <a:pt x="1553" y="1332"/>
                  </a:lnTo>
                  <a:lnTo>
                    <a:pt x="1553" y="1325"/>
                  </a:lnTo>
                  <a:lnTo>
                    <a:pt x="1546" y="1320"/>
                  </a:lnTo>
                  <a:lnTo>
                    <a:pt x="1540" y="1309"/>
                  </a:lnTo>
                  <a:lnTo>
                    <a:pt x="1497" y="1309"/>
                  </a:lnTo>
                  <a:lnTo>
                    <a:pt x="1497" y="1312"/>
                  </a:lnTo>
                  <a:lnTo>
                    <a:pt x="1513" y="1312"/>
                  </a:lnTo>
                  <a:lnTo>
                    <a:pt x="1517" y="1352"/>
                  </a:lnTo>
                  <a:lnTo>
                    <a:pt x="1513" y="1352"/>
                  </a:lnTo>
                  <a:lnTo>
                    <a:pt x="1513" y="1360"/>
                  </a:lnTo>
                  <a:lnTo>
                    <a:pt x="1506" y="1363"/>
                  </a:lnTo>
                  <a:lnTo>
                    <a:pt x="1506" y="1367"/>
                  </a:lnTo>
                  <a:lnTo>
                    <a:pt x="1508" y="1369"/>
                  </a:lnTo>
                  <a:lnTo>
                    <a:pt x="1509" y="1370"/>
                  </a:lnTo>
                  <a:lnTo>
                    <a:pt x="1511" y="1372"/>
                  </a:lnTo>
                  <a:lnTo>
                    <a:pt x="1513" y="1372"/>
                  </a:lnTo>
                  <a:lnTo>
                    <a:pt x="1513" y="1396"/>
                  </a:lnTo>
                  <a:lnTo>
                    <a:pt x="1498" y="1400"/>
                  </a:lnTo>
                  <a:lnTo>
                    <a:pt x="1480" y="1400"/>
                  </a:lnTo>
                  <a:lnTo>
                    <a:pt x="1480" y="1372"/>
                  </a:lnTo>
                  <a:lnTo>
                    <a:pt x="1493" y="1372"/>
                  </a:lnTo>
                  <a:lnTo>
                    <a:pt x="1493" y="1369"/>
                  </a:lnTo>
                  <a:lnTo>
                    <a:pt x="1440" y="1363"/>
                  </a:lnTo>
                  <a:lnTo>
                    <a:pt x="1440" y="1389"/>
                  </a:lnTo>
                  <a:lnTo>
                    <a:pt x="1437" y="1389"/>
                  </a:lnTo>
                  <a:lnTo>
                    <a:pt x="1433" y="1390"/>
                  </a:lnTo>
                  <a:lnTo>
                    <a:pt x="1431" y="1392"/>
                  </a:lnTo>
                  <a:lnTo>
                    <a:pt x="1428" y="1394"/>
                  </a:lnTo>
                  <a:lnTo>
                    <a:pt x="1426" y="1396"/>
                  </a:lnTo>
                  <a:lnTo>
                    <a:pt x="1426" y="1400"/>
                  </a:lnTo>
                  <a:lnTo>
                    <a:pt x="1413" y="1401"/>
                  </a:lnTo>
                  <a:lnTo>
                    <a:pt x="1398" y="1400"/>
                  </a:lnTo>
                  <a:lnTo>
                    <a:pt x="1384" y="1398"/>
                  </a:lnTo>
                  <a:lnTo>
                    <a:pt x="1369" y="1400"/>
                  </a:lnTo>
                  <a:lnTo>
                    <a:pt x="1369" y="1405"/>
                  </a:lnTo>
                  <a:lnTo>
                    <a:pt x="1360" y="1405"/>
                  </a:lnTo>
                  <a:lnTo>
                    <a:pt x="1360" y="1409"/>
                  </a:lnTo>
                  <a:lnTo>
                    <a:pt x="1353" y="1410"/>
                  </a:lnTo>
                  <a:lnTo>
                    <a:pt x="1338" y="1414"/>
                  </a:lnTo>
                  <a:lnTo>
                    <a:pt x="1320" y="1416"/>
                  </a:lnTo>
                  <a:lnTo>
                    <a:pt x="1302" y="1420"/>
                  </a:lnTo>
                  <a:lnTo>
                    <a:pt x="1286" y="1421"/>
                  </a:lnTo>
                  <a:lnTo>
                    <a:pt x="1277" y="1420"/>
                  </a:lnTo>
                  <a:lnTo>
                    <a:pt x="1277" y="1416"/>
                  </a:lnTo>
                  <a:lnTo>
                    <a:pt x="1269" y="1416"/>
                  </a:lnTo>
                  <a:lnTo>
                    <a:pt x="1260" y="1405"/>
                  </a:lnTo>
                  <a:lnTo>
                    <a:pt x="1253" y="1405"/>
                  </a:lnTo>
                  <a:lnTo>
                    <a:pt x="1253" y="1400"/>
                  </a:lnTo>
                  <a:lnTo>
                    <a:pt x="1229" y="1405"/>
                  </a:lnTo>
                  <a:lnTo>
                    <a:pt x="1229" y="1409"/>
                  </a:lnTo>
                  <a:lnTo>
                    <a:pt x="1197" y="1409"/>
                  </a:lnTo>
                  <a:lnTo>
                    <a:pt x="1186" y="1392"/>
                  </a:lnTo>
                  <a:lnTo>
                    <a:pt x="1177" y="1392"/>
                  </a:lnTo>
                  <a:lnTo>
                    <a:pt x="1169" y="1380"/>
                  </a:lnTo>
                  <a:lnTo>
                    <a:pt x="1157" y="1376"/>
                  </a:lnTo>
                  <a:lnTo>
                    <a:pt x="1157" y="1343"/>
                  </a:lnTo>
                  <a:lnTo>
                    <a:pt x="1200" y="1343"/>
                  </a:lnTo>
                  <a:lnTo>
                    <a:pt x="1206" y="1336"/>
                  </a:lnTo>
                  <a:lnTo>
                    <a:pt x="1200" y="1334"/>
                  </a:lnTo>
                  <a:lnTo>
                    <a:pt x="1197" y="1330"/>
                  </a:lnTo>
                  <a:lnTo>
                    <a:pt x="1195" y="1327"/>
                  </a:lnTo>
                  <a:lnTo>
                    <a:pt x="1191" y="1325"/>
                  </a:lnTo>
                  <a:lnTo>
                    <a:pt x="1188" y="1323"/>
                  </a:lnTo>
                  <a:lnTo>
                    <a:pt x="1184" y="1321"/>
                  </a:lnTo>
                  <a:lnTo>
                    <a:pt x="1177" y="1320"/>
                  </a:lnTo>
                  <a:lnTo>
                    <a:pt x="1168" y="1323"/>
                  </a:lnTo>
                  <a:lnTo>
                    <a:pt x="1153" y="1325"/>
                  </a:lnTo>
                  <a:lnTo>
                    <a:pt x="1138" y="1325"/>
                  </a:lnTo>
                  <a:lnTo>
                    <a:pt x="1126" y="1325"/>
                  </a:lnTo>
                  <a:lnTo>
                    <a:pt x="1120" y="1309"/>
                  </a:lnTo>
                  <a:lnTo>
                    <a:pt x="1117" y="1309"/>
                  </a:lnTo>
                  <a:lnTo>
                    <a:pt x="1113" y="1240"/>
                  </a:lnTo>
                  <a:lnTo>
                    <a:pt x="1109" y="1240"/>
                  </a:lnTo>
                  <a:lnTo>
                    <a:pt x="1109" y="1232"/>
                  </a:lnTo>
                  <a:lnTo>
                    <a:pt x="1106" y="1232"/>
                  </a:lnTo>
                  <a:lnTo>
                    <a:pt x="1106" y="1180"/>
                  </a:lnTo>
                  <a:lnTo>
                    <a:pt x="1109" y="1180"/>
                  </a:lnTo>
                  <a:lnTo>
                    <a:pt x="1113" y="1120"/>
                  </a:lnTo>
                  <a:lnTo>
                    <a:pt x="1117" y="1120"/>
                  </a:lnTo>
                  <a:lnTo>
                    <a:pt x="1117" y="1109"/>
                  </a:lnTo>
                  <a:lnTo>
                    <a:pt x="1120" y="1109"/>
                  </a:lnTo>
                  <a:lnTo>
                    <a:pt x="1120" y="1096"/>
                  </a:lnTo>
                  <a:lnTo>
                    <a:pt x="1126" y="1096"/>
                  </a:lnTo>
                  <a:lnTo>
                    <a:pt x="1126" y="1089"/>
                  </a:lnTo>
                  <a:lnTo>
                    <a:pt x="1129" y="1089"/>
                  </a:lnTo>
                  <a:lnTo>
                    <a:pt x="1129" y="1076"/>
                  </a:lnTo>
                  <a:lnTo>
                    <a:pt x="1160" y="1052"/>
                  </a:lnTo>
                  <a:lnTo>
                    <a:pt x="1160" y="1049"/>
                  </a:lnTo>
                  <a:lnTo>
                    <a:pt x="1186" y="1049"/>
                  </a:lnTo>
                  <a:lnTo>
                    <a:pt x="1186" y="1045"/>
                  </a:lnTo>
                  <a:lnTo>
                    <a:pt x="1213" y="1045"/>
                  </a:lnTo>
                  <a:lnTo>
                    <a:pt x="1215" y="1063"/>
                  </a:lnTo>
                  <a:lnTo>
                    <a:pt x="1215" y="1078"/>
                  </a:lnTo>
                  <a:lnTo>
                    <a:pt x="1209" y="1096"/>
                  </a:lnTo>
                  <a:lnTo>
                    <a:pt x="1206" y="1096"/>
                  </a:lnTo>
                  <a:lnTo>
                    <a:pt x="1200" y="1129"/>
                  </a:lnTo>
                  <a:lnTo>
                    <a:pt x="1198" y="1138"/>
                  </a:lnTo>
                  <a:lnTo>
                    <a:pt x="1197" y="1150"/>
                  </a:lnTo>
                  <a:lnTo>
                    <a:pt x="1197" y="1165"/>
                  </a:lnTo>
                  <a:lnTo>
                    <a:pt x="1200" y="1165"/>
                  </a:lnTo>
                  <a:lnTo>
                    <a:pt x="1200" y="1172"/>
                  </a:lnTo>
                  <a:lnTo>
                    <a:pt x="1220" y="1189"/>
                  </a:lnTo>
                  <a:lnTo>
                    <a:pt x="1220" y="1212"/>
                  </a:lnTo>
                  <a:lnTo>
                    <a:pt x="1226" y="1212"/>
                  </a:lnTo>
                  <a:lnTo>
                    <a:pt x="1229" y="1225"/>
                  </a:lnTo>
                  <a:lnTo>
                    <a:pt x="1229" y="1232"/>
                  </a:lnTo>
                  <a:lnTo>
                    <a:pt x="1233" y="1238"/>
                  </a:lnTo>
                  <a:lnTo>
                    <a:pt x="1238" y="1241"/>
                  </a:lnTo>
                  <a:lnTo>
                    <a:pt x="1249" y="1249"/>
                  </a:lnTo>
                  <a:lnTo>
                    <a:pt x="1244" y="1240"/>
                  </a:lnTo>
                  <a:lnTo>
                    <a:pt x="1240" y="1234"/>
                  </a:lnTo>
                  <a:lnTo>
                    <a:pt x="1238" y="1225"/>
                  </a:lnTo>
                  <a:lnTo>
                    <a:pt x="1237" y="1212"/>
                  </a:lnTo>
                  <a:lnTo>
                    <a:pt x="1240" y="1212"/>
                  </a:lnTo>
                  <a:lnTo>
                    <a:pt x="1240" y="1196"/>
                  </a:lnTo>
                  <a:lnTo>
                    <a:pt x="1242" y="1196"/>
                  </a:lnTo>
                  <a:lnTo>
                    <a:pt x="1244" y="1194"/>
                  </a:lnTo>
                  <a:lnTo>
                    <a:pt x="1248" y="1190"/>
                  </a:lnTo>
                  <a:lnTo>
                    <a:pt x="1249" y="1189"/>
                  </a:lnTo>
                  <a:lnTo>
                    <a:pt x="1237" y="1183"/>
                  </a:lnTo>
                  <a:lnTo>
                    <a:pt x="1228" y="1174"/>
                  </a:lnTo>
                  <a:lnTo>
                    <a:pt x="1222" y="1160"/>
                  </a:lnTo>
                  <a:lnTo>
                    <a:pt x="1218" y="1145"/>
                  </a:lnTo>
                  <a:lnTo>
                    <a:pt x="1217" y="1129"/>
                  </a:lnTo>
                  <a:lnTo>
                    <a:pt x="1237" y="1125"/>
                  </a:lnTo>
                  <a:lnTo>
                    <a:pt x="1237" y="1109"/>
                  </a:lnTo>
                  <a:lnTo>
                    <a:pt x="1229" y="1109"/>
                  </a:lnTo>
                  <a:lnTo>
                    <a:pt x="1231" y="1092"/>
                  </a:lnTo>
                  <a:lnTo>
                    <a:pt x="1233" y="1081"/>
                  </a:lnTo>
                  <a:lnTo>
                    <a:pt x="1237" y="1069"/>
                  </a:lnTo>
                  <a:lnTo>
                    <a:pt x="1260" y="1069"/>
                  </a:lnTo>
                  <a:lnTo>
                    <a:pt x="1260" y="1036"/>
                  </a:lnTo>
                  <a:lnTo>
                    <a:pt x="1273" y="1029"/>
                  </a:lnTo>
                  <a:lnTo>
                    <a:pt x="1273" y="1025"/>
                  </a:lnTo>
                  <a:lnTo>
                    <a:pt x="1293" y="1018"/>
                  </a:lnTo>
                  <a:lnTo>
                    <a:pt x="1317" y="1016"/>
                  </a:lnTo>
                  <a:lnTo>
                    <a:pt x="1318" y="1020"/>
                  </a:lnTo>
                  <a:lnTo>
                    <a:pt x="1322" y="1021"/>
                  </a:lnTo>
                  <a:lnTo>
                    <a:pt x="1326" y="1025"/>
                  </a:lnTo>
                  <a:lnTo>
                    <a:pt x="1328" y="1027"/>
                  </a:lnTo>
                  <a:lnTo>
                    <a:pt x="1329" y="1029"/>
                  </a:lnTo>
                  <a:lnTo>
                    <a:pt x="1331" y="1032"/>
                  </a:lnTo>
                  <a:lnTo>
                    <a:pt x="1331" y="1036"/>
                  </a:lnTo>
                  <a:lnTo>
                    <a:pt x="1331" y="1040"/>
                  </a:lnTo>
                  <a:lnTo>
                    <a:pt x="1331" y="1041"/>
                  </a:lnTo>
                  <a:lnTo>
                    <a:pt x="1331" y="1045"/>
                  </a:lnTo>
                  <a:lnTo>
                    <a:pt x="1331" y="1047"/>
                  </a:lnTo>
                  <a:lnTo>
                    <a:pt x="1333" y="1050"/>
                  </a:lnTo>
                  <a:lnTo>
                    <a:pt x="1337" y="1052"/>
                  </a:lnTo>
                  <a:lnTo>
                    <a:pt x="1340" y="1056"/>
                  </a:lnTo>
                  <a:lnTo>
                    <a:pt x="1335" y="1034"/>
                  </a:lnTo>
                  <a:lnTo>
                    <a:pt x="1333" y="1009"/>
                  </a:lnTo>
                  <a:lnTo>
                    <a:pt x="1338" y="1007"/>
                  </a:lnTo>
                  <a:lnTo>
                    <a:pt x="1340" y="1005"/>
                  </a:lnTo>
                  <a:lnTo>
                    <a:pt x="1342" y="1003"/>
                  </a:lnTo>
                  <a:lnTo>
                    <a:pt x="1344" y="1001"/>
                  </a:lnTo>
                  <a:lnTo>
                    <a:pt x="1344" y="1001"/>
                  </a:lnTo>
                  <a:lnTo>
                    <a:pt x="1346" y="1000"/>
                  </a:lnTo>
                  <a:lnTo>
                    <a:pt x="1360" y="1000"/>
                  </a:lnTo>
                  <a:lnTo>
                    <a:pt x="1360" y="996"/>
                  </a:lnTo>
                  <a:lnTo>
                    <a:pt x="1373" y="996"/>
                  </a:lnTo>
                  <a:lnTo>
                    <a:pt x="1373" y="992"/>
                  </a:lnTo>
                  <a:lnTo>
                    <a:pt x="1386" y="992"/>
                  </a:lnTo>
                  <a:lnTo>
                    <a:pt x="1386" y="989"/>
                  </a:lnTo>
                  <a:close/>
                  <a:moveTo>
                    <a:pt x="686" y="949"/>
                  </a:moveTo>
                  <a:lnTo>
                    <a:pt x="688" y="965"/>
                  </a:lnTo>
                  <a:lnTo>
                    <a:pt x="689" y="985"/>
                  </a:lnTo>
                  <a:lnTo>
                    <a:pt x="684" y="985"/>
                  </a:lnTo>
                  <a:lnTo>
                    <a:pt x="678" y="987"/>
                  </a:lnTo>
                  <a:lnTo>
                    <a:pt x="673" y="989"/>
                  </a:lnTo>
                  <a:lnTo>
                    <a:pt x="666" y="989"/>
                  </a:lnTo>
                  <a:lnTo>
                    <a:pt x="662" y="972"/>
                  </a:lnTo>
                  <a:lnTo>
                    <a:pt x="660" y="952"/>
                  </a:lnTo>
                  <a:lnTo>
                    <a:pt x="666" y="950"/>
                  </a:lnTo>
                  <a:lnTo>
                    <a:pt x="671" y="949"/>
                  </a:lnTo>
                  <a:lnTo>
                    <a:pt x="677" y="949"/>
                  </a:lnTo>
                  <a:lnTo>
                    <a:pt x="686" y="949"/>
                  </a:lnTo>
                  <a:close/>
                  <a:moveTo>
                    <a:pt x="146" y="947"/>
                  </a:moveTo>
                  <a:lnTo>
                    <a:pt x="160" y="949"/>
                  </a:lnTo>
                  <a:lnTo>
                    <a:pt x="173" y="954"/>
                  </a:lnTo>
                  <a:lnTo>
                    <a:pt x="189" y="960"/>
                  </a:lnTo>
                  <a:lnTo>
                    <a:pt x="208" y="963"/>
                  </a:lnTo>
                  <a:lnTo>
                    <a:pt x="226" y="965"/>
                  </a:lnTo>
                  <a:lnTo>
                    <a:pt x="233" y="989"/>
                  </a:lnTo>
                  <a:lnTo>
                    <a:pt x="240" y="992"/>
                  </a:lnTo>
                  <a:lnTo>
                    <a:pt x="242" y="996"/>
                  </a:lnTo>
                  <a:lnTo>
                    <a:pt x="244" y="1000"/>
                  </a:lnTo>
                  <a:lnTo>
                    <a:pt x="246" y="1005"/>
                  </a:lnTo>
                  <a:lnTo>
                    <a:pt x="248" y="1009"/>
                  </a:lnTo>
                  <a:lnTo>
                    <a:pt x="249" y="1012"/>
                  </a:lnTo>
                  <a:lnTo>
                    <a:pt x="293" y="1009"/>
                  </a:lnTo>
                  <a:lnTo>
                    <a:pt x="297" y="1016"/>
                  </a:lnTo>
                  <a:lnTo>
                    <a:pt x="306" y="1016"/>
                  </a:lnTo>
                  <a:lnTo>
                    <a:pt x="306" y="1020"/>
                  </a:lnTo>
                  <a:lnTo>
                    <a:pt x="317" y="1025"/>
                  </a:lnTo>
                  <a:lnTo>
                    <a:pt x="322" y="1041"/>
                  </a:lnTo>
                  <a:lnTo>
                    <a:pt x="331" y="1060"/>
                  </a:lnTo>
                  <a:lnTo>
                    <a:pt x="340" y="1078"/>
                  </a:lnTo>
                  <a:lnTo>
                    <a:pt x="346" y="1098"/>
                  </a:lnTo>
                  <a:lnTo>
                    <a:pt x="346" y="1116"/>
                  </a:lnTo>
                  <a:lnTo>
                    <a:pt x="340" y="1116"/>
                  </a:lnTo>
                  <a:lnTo>
                    <a:pt x="340" y="1125"/>
                  </a:lnTo>
                  <a:lnTo>
                    <a:pt x="338" y="1125"/>
                  </a:lnTo>
                  <a:lnTo>
                    <a:pt x="335" y="1127"/>
                  </a:lnTo>
                  <a:lnTo>
                    <a:pt x="333" y="1129"/>
                  </a:lnTo>
                  <a:lnTo>
                    <a:pt x="329" y="1132"/>
                  </a:lnTo>
                  <a:lnTo>
                    <a:pt x="337" y="1132"/>
                  </a:lnTo>
                  <a:lnTo>
                    <a:pt x="346" y="1129"/>
                  </a:lnTo>
                  <a:lnTo>
                    <a:pt x="360" y="1127"/>
                  </a:lnTo>
                  <a:lnTo>
                    <a:pt x="373" y="1129"/>
                  </a:lnTo>
                  <a:lnTo>
                    <a:pt x="377" y="1149"/>
                  </a:lnTo>
                  <a:lnTo>
                    <a:pt x="377" y="1172"/>
                  </a:lnTo>
                  <a:lnTo>
                    <a:pt x="373" y="1192"/>
                  </a:lnTo>
                  <a:lnTo>
                    <a:pt x="377" y="1192"/>
                  </a:lnTo>
                  <a:lnTo>
                    <a:pt x="384" y="1181"/>
                  </a:lnTo>
                  <a:lnTo>
                    <a:pt x="391" y="1174"/>
                  </a:lnTo>
                  <a:lnTo>
                    <a:pt x="402" y="1169"/>
                  </a:lnTo>
                  <a:lnTo>
                    <a:pt x="417" y="1169"/>
                  </a:lnTo>
                  <a:lnTo>
                    <a:pt x="426" y="1178"/>
                  </a:lnTo>
                  <a:lnTo>
                    <a:pt x="435" y="1183"/>
                  </a:lnTo>
                  <a:lnTo>
                    <a:pt x="442" y="1190"/>
                  </a:lnTo>
                  <a:lnTo>
                    <a:pt x="448" y="1198"/>
                  </a:lnTo>
                  <a:lnTo>
                    <a:pt x="451" y="1210"/>
                  </a:lnTo>
                  <a:lnTo>
                    <a:pt x="453" y="1229"/>
                  </a:lnTo>
                  <a:lnTo>
                    <a:pt x="469" y="1225"/>
                  </a:lnTo>
                  <a:lnTo>
                    <a:pt x="489" y="1223"/>
                  </a:lnTo>
                  <a:lnTo>
                    <a:pt x="489" y="1223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1" y="1221"/>
                  </a:lnTo>
                  <a:lnTo>
                    <a:pt x="493" y="1220"/>
                  </a:lnTo>
                  <a:lnTo>
                    <a:pt x="493" y="1196"/>
                  </a:lnTo>
                  <a:lnTo>
                    <a:pt x="513" y="1196"/>
                  </a:lnTo>
                  <a:lnTo>
                    <a:pt x="537" y="1236"/>
                  </a:lnTo>
                  <a:lnTo>
                    <a:pt x="537" y="1280"/>
                  </a:lnTo>
                  <a:lnTo>
                    <a:pt x="549" y="1312"/>
                  </a:lnTo>
                  <a:lnTo>
                    <a:pt x="557" y="1309"/>
                  </a:lnTo>
                  <a:lnTo>
                    <a:pt x="560" y="1292"/>
                  </a:lnTo>
                  <a:lnTo>
                    <a:pt x="560" y="1274"/>
                  </a:lnTo>
                  <a:lnTo>
                    <a:pt x="560" y="1256"/>
                  </a:lnTo>
                  <a:lnTo>
                    <a:pt x="557" y="1247"/>
                  </a:lnTo>
                  <a:lnTo>
                    <a:pt x="557" y="1234"/>
                  </a:lnTo>
                  <a:lnTo>
                    <a:pt x="557" y="1220"/>
                  </a:lnTo>
                  <a:lnTo>
                    <a:pt x="557" y="1203"/>
                  </a:lnTo>
                  <a:lnTo>
                    <a:pt x="553" y="1203"/>
                  </a:lnTo>
                  <a:lnTo>
                    <a:pt x="557" y="1160"/>
                  </a:lnTo>
                  <a:lnTo>
                    <a:pt x="571" y="1161"/>
                  </a:lnTo>
                  <a:lnTo>
                    <a:pt x="584" y="1165"/>
                  </a:lnTo>
                  <a:lnTo>
                    <a:pt x="593" y="1169"/>
                  </a:lnTo>
                  <a:lnTo>
                    <a:pt x="606" y="1172"/>
                  </a:lnTo>
                  <a:lnTo>
                    <a:pt x="604" y="1167"/>
                  </a:lnTo>
                  <a:lnTo>
                    <a:pt x="602" y="1165"/>
                  </a:lnTo>
                  <a:lnTo>
                    <a:pt x="600" y="1161"/>
                  </a:lnTo>
                  <a:lnTo>
                    <a:pt x="598" y="1160"/>
                  </a:lnTo>
                  <a:lnTo>
                    <a:pt x="597" y="1156"/>
                  </a:lnTo>
                  <a:lnTo>
                    <a:pt x="593" y="1156"/>
                  </a:lnTo>
                  <a:lnTo>
                    <a:pt x="593" y="1129"/>
                  </a:lnTo>
                  <a:lnTo>
                    <a:pt x="606" y="1125"/>
                  </a:lnTo>
                  <a:lnTo>
                    <a:pt x="617" y="1118"/>
                  </a:lnTo>
                  <a:lnTo>
                    <a:pt x="629" y="1116"/>
                  </a:lnTo>
                  <a:lnTo>
                    <a:pt x="644" y="1118"/>
                  </a:lnTo>
                  <a:lnTo>
                    <a:pt x="657" y="1120"/>
                  </a:lnTo>
                  <a:lnTo>
                    <a:pt x="657" y="1129"/>
                  </a:lnTo>
                  <a:lnTo>
                    <a:pt x="666" y="1132"/>
                  </a:lnTo>
                  <a:lnTo>
                    <a:pt x="668" y="1147"/>
                  </a:lnTo>
                  <a:lnTo>
                    <a:pt x="666" y="1163"/>
                  </a:lnTo>
                  <a:lnTo>
                    <a:pt x="658" y="1180"/>
                  </a:lnTo>
                  <a:lnTo>
                    <a:pt x="653" y="1192"/>
                  </a:lnTo>
                  <a:lnTo>
                    <a:pt x="649" y="1203"/>
                  </a:lnTo>
                  <a:lnTo>
                    <a:pt x="637" y="1203"/>
                  </a:lnTo>
                  <a:lnTo>
                    <a:pt x="637" y="1209"/>
                  </a:lnTo>
                  <a:lnTo>
                    <a:pt x="642" y="1220"/>
                  </a:lnTo>
                  <a:lnTo>
                    <a:pt x="644" y="1234"/>
                  </a:lnTo>
                  <a:lnTo>
                    <a:pt x="644" y="1249"/>
                  </a:lnTo>
                  <a:lnTo>
                    <a:pt x="642" y="1265"/>
                  </a:lnTo>
                  <a:lnTo>
                    <a:pt x="646" y="1280"/>
                  </a:lnTo>
                  <a:lnTo>
                    <a:pt x="649" y="1280"/>
                  </a:lnTo>
                  <a:lnTo>
                    <a:pt x="649" y="1305"/>
                  </a:lnTo>
                  <a:lnTo>
                    <a:pt x="653" y="1305"/>
                  </a:lnTo>
                  <a:lnTo>
                    <a:pt x="660" y="1329"/>
                  </a:lnTo>
                  <a:lnTo>
                    <a:pt x="666" y="1329"/>
                  </a:lnTo>
                  <a:lnTo>
                    <a:pt x="666" y="1392"/>
                  </a:lnTo>
                  <a:lnTo>
                    <a:pt x="677" y="1400"/>
                  </a:lnTo>
                  <a:lnTo>
                    <a:pt x="677" y="1409"/>
                  </a:lnTo>
                  <a:lnTo>
                    <a:pt x="689" y="1416"/>
                  </a:lnTo>
                  <a:lnTo>
                    <a:pt x="689" y="1423"/>
                  </a:lnTo>
                  <a:lnTo>
                    <a:pt x="693" y="1423"/>
                  </a:lnTo>
                  <a:lnTo>
                    <a:pt x="697" y="1432"/>
                  </a:lnTo>
                  <a:lnTo>
                    <a:pt x="726" y="1432"/>
                  </a:lnTo>
                  <a:lnTo>
                    <a:pt x="729" y="1443"/>
                  </a:lnTo>
                  <a:lnTo>
                    <a:pt x="737" y="1452"/>
                  </a:lnTo>
                  <a:lnTo>
                    <a:pt x="740" y="1465"/>
                  </a:lnTo>
                  <a:lnTo>
                    <a:pt x="755" y="1467"/>
                  </a:lnTo>
                  <a:lnTo>
                    <a:pt x="764" y="1470"/>
                  </a:lnTo>
                  <a:lnTo>
                    <a:pt x="771" y="1478"/>
                  </a:lnTo>
                  <a:lnTo>
                    <a:pt x="777" y="1485"/>
                  </a:lnTo>
                  <a:lnTo>
                    <a:pt x="786" y="1492"/>
                  </a:lnTo>
                  <a:lnTo>
                    <a:pt x="780" y="1532"/>
                  </a:lnTo>
                  <a:lnTo>
                    <a:pt x="764" y="1530"/>
                  </a:lnTo>
                  <a:lnTo>
                    <a:pt x="749" y="1527"/>
                  </a:lnTo>
                  <a:lnTo>
                    <a:pt x="737" y="1520"/>
                  </a:lnTo>
                  <a:lnTo>
                    <a:pt x="735" y="1527"/>
                  </a:lnTo>
                  <a:lnTo>
                    <a:pt x="733" y="1530"/>
                  </a:lnTo>
                  <a:lnTo>
                    <a:pt x="731" y="1534"/>
                  </a:lnTo>
                  <a:lnTo>
                    <a:pt x="729" y="1536"/>
                  </a:lnTo>
                  <a:lnTo>
                    <a:pt x="726" y="1540"/>
                  </a:lnTo>
                  <a:lnTo>
                    <a:pt x="726" y="1545"/>
                  </a:lnTo>
                  <a:lnTo>
                    <a:pt x="713" y="1549"/>
                  </a:lnTo>
                  <a:lnTo>
                    <a:pt x="713" y="1556"/>
                  </a:lnTo>
                  <a:lnTo>
                    <a:pt x="717" y="1556"/>
                  </a:lnTo>
                  <a:lnTo>
                    <a:pt x="717" y="1552"/>
                  </a:lnTo>
                  <a:lnTo>
                    <a:pt x="740" y="1552"/>
                  </a:lnTo>
                  <a:lnTo>
                    <a:pt x="740" y="1572"/>
                  </a:lnTo>
                  <a:lnTo>
                    <a:pt x="749" y="1576"/>
                  </a:lnTo>
                  <a:lnTo>
                    <a:pt x="753" y="1600"/>
                  </a:lnTo>
                  <a:lnTo>
                    <a:pt x="744" y="1607"/>
                  </a:lnTo>
                  <a:lnTo>
                    <a:pt x="738" y="1612"/>
                  </a:lnTo>
                  <a:lnTo>
                    <a:pt x="731" y="1618"/>
                  </a:lnTo>
                  <a:lnTo>
                    <a:pt x="722" y="1623"/>
                  </a:lnTo>
                  <a:lnTo>
                    <a:pt x="709" y="1623"/>
                  </a:lnTo>
                  <a:lnTo>
                    <a:pt x="704" y="1627"/>
                  </a:lnTo>
                  <a:lnTo>
                    <a:pt x="693" y="1629"/>
                  </a:lnTo>
                  <a:lnTo>
                    <a:pt x="682" y="1630"/>
                  </a:lnTo>
                  <a:lnTo>
                    <a:pt x="673" y="1629"/>
                  </a:lnTo>
                  <a:lnTo>
                    <a:pt x="669" y="1620"/>
                  </a:lnTo>
                  <a:lnTo>
                    <a:pt x="657" y="1620"/>
                  </a:lnTo>
                  <a:lnTo>
                    <a:pt x="657" y="1616"/>
                  </a:lnTo>
                  <a:lnTo>
                    <a:pt x="637" y="1616"/>
                  </a:lnTo>
                  <a:lnTo>
                    <a:pt x="637" y="1616"/>
                  </a:lnTo>
                  <a:lnTo>
                    <a:pt x="637" y="1614"/>
                  </a:lnTo>
                  <a:lnTo>
                    <a:pt x="633" y="1614"/>
                  </a:lnTo>
                  <a:lnTo>
                    <a:pt x="629" y="1612"/>
                  </a:lnTo>
                  <a:lnTo>
                    <a:pt x="629" y="1600"/>
                  </a:lnTo>
                  <a:lnTo>
                    <a:pt x="615" y="1596"/>
                  </a:lnTo>
                  <a:lnTo>
                    <a:pt x="602" y="1589"/>
                  </a:lnTo>
                  <a:lnTo>
                    <a:pt x="589" y="1583"/>
                  </a:lnTo>
                  <a:lnTo>
                    <a:pt x="586" y="1560"/>
                  </a:lnTo>
                  <a:lnTo>
                    <a:pt x="580" y="1560"/>
                  </a:lnTo>
                  <a:lnTo>
                    <a:pt x="578" y="1563"/>
                  </a:lnTo>
                  <a:lnTo>
                    <a:pt x="578" y="1565"/>
                  </a:lnTo>
                  <a:lnTo>
                    <a:pt x="577" y="1565"/>
                  </a:lnTo>
                  <a:lnTo>
                    <a:pt x="575" y="1567"/>
                  </a:lnTo>
                  <a:lnTo>
                    <a:pt x="573" y="1567"/>
                  </a:lnTo>
                  <a:lnTo>
                    <a:pt x="569" y="1569"/>
                  </a:lnTo>
                  <a:lnTo>
                    <a:pt x="566" y="1581"/>
                  </a:lnTo>
                  <a:lnTo>
                    <a:pt x="562" y="1590"/>
                  </a:lnTo>
                  <a:lnTo>
                    <a:pt x="557" y="1600"/>
                  </a:lnTo>
                  <a:lnTo>
                    <a:pt x="509" y="1609"/>
                  </a:lnTo>
                  <a:lnTo>
                    <a:pt x="506" y="1616"/>
                  </a:lnTo>
                  <a:lnTo>
                    <a:pt x="497" y="1623"/>
                  </a:lnTo>
                  <a:lnTo>
                    <a:pt x="488" y="1629"/>
                  </a:lnTo>
                  <a:lnTo>
                    <a:pt x="477" y="1632"/>
                  </a:lnTo>
                  <a:lnTo>
                    <a:pt x="389" y="1632"/>
                  </a:lnTo>
                  <a:lnTo>
                    <a:pt x="389" y="1636"/>
                  </a:lnTo>
                  <a:lnTo>
                    <a:pt x="337" y="1632"/>
                  </a:lnTo>
                  <a:lnTo>
                    <a:pt x="329" y="1620"/>
                  </a:lnTo>
                  <a:lnTo>
                    <a:pt x="326" y="1620"/>
                  </a:lnTo>
                  <a:lnTo>
                    <a:pt x="326" y="1612"/>
                  </a:lnTo>
                  <a:lnTo>
                    <a:pt x="317" y="1609"/>
                  </a:lnTo>
                  <a:lnTo>
                    <a:pt x="313" y="1560"/>
                  </a:lnTo>
                  <a:lnTo>
                    <a:pt x="308" y="1558"/>
                  </a:lnTo>
                  <a:lnTo>
                    <a:pt x="304" y="1558"/>
                  </a:lnTo>
                  <a:lnTo>
                    <a:pt x="300" y="1554"/>
                  </a:lnTo>
                  <a:lnTo>
                    <a:pt x="297" y="1552"/>
                  </a:lnTo>
                  <a:lnTo>
                    <a:pt x="297" y="1549"/>
                  </a:lnTo>
                  <a:lnTo>
                    <a:pt x="280" y="1545"/>
                  </a:lnTo>
                  <a:lnTo>
                    <a:pt x="280" y="1540"/>
                  </a:lnTo>
                  <a:lnTo>
                    <a:pt x="253" y="1540"/>
                  </a:lnTo>
                  <a:lnTo>
                    <a:pt x="253" y="1536"/>
                  </a:lnTo>
                  <a:lnTo>
                    <a:pt x="248" y="1532"/>
                  </a:lnTo>
                  <a:lnTo>
                    <a:pt x="242" y="1529"/>
                  </a:lnTo>
                  <a:lnTo>
                    <a:pt x="237" y="1527"/>
                  </a:lnTo>
                  <a:lnTo>
                    <a:pt x="229" y="1525"/>
                  </a:lnTo>
                  <a:lnTo>
                    <a:pt x="226" y="1509"/>
                  </a:lnTo>
                  <a:lnTo>
                    <a:pt x="217" y="1503"/>
                  </a:lnTo>
                  <a:lnTo>
                    <a:pt x="213" y="1465"/>
                  </a:lnTo>
                  <a:lnTo>
                    <a:pt x="206" y="1465"/>
                  </a:lnTo>
                  <a:lnTo>
                    <a:pt x="209" y="1440"/>
                  </a:lnTo>
                  <a:lnTo>
                    <a:pt x="213" y="1440"/>
                  </a:lnTo>
                  <a:lnTo>
                    <a:pt x="213" y="1436"/>
                  </a:lnTo>
                  <a:lnTo>
                    <a:pt x="240" y="1436"/>
                  </a:lnTo>
                  <a:lnTo>
                    <a:pt x="253" y="1434"/>
                  </a:lnTo>
                  <a:lnTo>
                    <a:pt x="273" y="1430"/>
                  </a:lnTo>
                  <a:lnTo>
                    <a:pt x="295" y="1427"/>
                  </a:lnTo>
                  <a:lnTo>
                    <a:pt x="317" y="1425"/>
                  </a:lnTo>
                  <a:lnTo>
                    <a:pt x="333" y="1429"/>
                  </a:lnTo>
                  <a:lnTo>
                    <a:pt x="333" y="1432"/>
                  </a:lnTo>
                  <a:lnTo>
                    <a:pt x="340" y="1432"/>
                  </a:lnTo>
                  <a:lnTo>
                    <a:pt x="340" y="1436"/>
                  </a:lnTo>
                  <a:lnTo>
                    <a:pt x="360" y="1436"/>
                  </a:lnTo>
                  <a:lnTo>
                    <a:pt x="360" y="1440"/>
                  </a:lnTo>
                  <a:lnTo>
                    <a:pt x="380" y="1445"/>
                  </a:lnTo>
                  <a:lnTo>
                    <a:pt x="386" y="1432"/>
                  </a:lnTo>
                  <a:lnTo>
                    <a:pt x="366" y="1429"/>
                  </a:lnTo>
                  <a:lnTo>
                    <a:pt x="360" y="1420"/>
                  </a:lnTo>
                  <a:lnTo>
                    <a:pt x="349" y="1420"/>
                  </a:lnTo>
                  <a:lnTo>
                    <a:pt x="349" y="1416"/>
                  </a:lnTo>
                  <a:lnTo>
                    <a:pt x="340" y="1416"/>
                  </a:lnTo>
                  <a:lnTo>
                    <a:pt x="340" y="1412"/>
                  </a:lnTo>
                  <a:lnTo>
                    <a:pt x="333" y="1412"/>
                  </a:lnTo>
                  <a:lnTo>
                    <a:pt x="333" y="1409"/>
                  </a:lnTo>
                  <a:lnTo>
                    <a:pt x="326" y="1409"/>
                  </a:lnTo>
                  <a:lnTo>
                    <a:pt x="326" y="1405"/>
                  </a:lnTo>
                  <a:lnTo>
                    <a:pt x="260" y="1405"/>
                  </a:lnTo>
                  <a:lnTo>
                    <a:pt x="260" y="1400"/>
                  </a:lnTo>
                  <a:lnTo>
                    <a:pt x="249" y="1400"/>
                  </a:lnTo>
                  <a:lnTo>
                    <a:pt x="249" y="1396"/>
                  </a:lnTo>
                  <a:lnTo>
                    <a:pt x="240" y="1396"/>
                  </a:lnTo>
                  <a:lnTo>
                    <a:pt x="240" y="1392"/>
                  </a:lnTo>
                  <a:lnTo>
                    <a:pt x="220" y="1389"/>
                  </a:lnTo>
                  <a:lnTo>
                    <a:pt x="213" y="1380"/>
                  </a:lnTo>
                  <a:lnTo>
                    <a:pt x="208" y="1363"/>
                  </a:lnTo>
                  <a:lnTo>
                    <a:pt x="206" y="1347"/>
                  </a:lnTo>
                  <a:lnTo>
                    <a:pt x="206" y="1329"/>
                  </a:lnTo>
                  <a:lnTo>
                    <a:pt x="220" y="1325"/>
                  </a:lnTo>
                  <a:lnTo>
                    <a:pt x="220" y="1320"/>
                  </a:lnTo>
                  <a:lnTo>
                    <a:pt x="235" y="1318"/>
                  </a:lnTo>
                  <a:lnTo>
                    <a:pt x="248" y="1320"/>
                  </a:lnTo>
                  <a:lnTo>
                    <a:pt x="258" y="1318"/>
                  </a:lnTo>
                  <a:lnTo>
                    <a:pt x="269" y="1312"/>
                  </a:lnTo>
                  <a:lnTo>
                    <a:pt x="217" y="1309"/>
                  </a:lnTo>
                  <a:lnTo>
                    <a:pt x="217" y="1283"/>
                  </a:lnTo>
                  <a:lnTo>
                    <a:pt x="206" y="1280"/>
                  </a:lnTo>
                  <a:lnTo>
                    <a:pt x="202" y="1272"/>
                  </a:lnTo>
                  <a:lnTo>
                    <a:pt x="200" y="1260"/>
                  </a:lnTo>
                  <a:lnTo>
                    <a:pt x="198" y="1247"/>
                  </a:lnTo>
                  <a:lnTo>
                    <a:pt x="200" y="1236"/>
                  </a:lnTo>
                  <a:lnTo>
                    <a:pt x="206" y="1236"/>
                  </a:lnTo>
                  <a:lnTo>
                    <a:pt x="208" y="1232"/>
                  </a:lnTo>
                  <a:lnTo>
                    <a:pt x="211" y="1229"/>
                  </a:lnTo>
                  <a:lnTo>
                    <a:pt x="213" y="1225"/>
                  </a:lnTo>
                  <a:lnTo>
                    <a:pt x="215" y="1221"/>
                  </a:lnTo>
                  <a:lnTo>
                    <a:pt x="217" y="1216"/>
                  </a:lnTo>
                  <a:lnTo>
                    <a:pt x="229" y="1216"/>
                  </a:lnTo>
                  <a:lnTo>
                    <a:pt x="229" y="1212"/>
                  </a:lnTo>
                  <a:lnTo>
                    <a:pt x="233" y="1212"/>
                  </a:lnTo>
                  <a:lnTo>
                    <a:pt x="233" y="1189"/>
                  </a:lnTo>
                  <a:lnTo>
                    <a:pt x="240" y="1185"/>
                  </a:lnTo>
                  <a:lnTo>
                    <a:pt x="253" y="1169"/>
                  </a:lnTo>
                  <a:lnTo>
                    <a:pt x="260" y="1169"/>
                  </a:lnTo>
                  <a:lnTo>
                    <a:pt x="269" y="1156"/>
                  </a:lnTo>
                  <a:lnTo>
                    <a:pt x="266" y="1156"/>
                  </a:lnTo>
                  <a:lnTo>
                    <a:pt x="262" y="1160"/>
                  </a:lnTo>
                  <a:lnTo>
                    <a:pt x="258" y="1161"/>
                  </a:lnTo>
                  <a:lnTo>
                    <a:pt x="257" y="1161"/>
                  </a:lnTo>
                  <a:lnTo>
                    <a:pt x="255" y="1161"/>
                  </a:lnTo>
                  <a:lnTo>
                    <a:pt x="251" y="1161"/>
                  </a:lnTo>
                  <a:lnTo>
                    <a:pt x="249" y="1163"/>
                  </a:lnTo>
                  <a:lnTo>
                    <a:pt x="246" y="1165"/>
                  </a:lnTo>
                  <a:lnTo>
                    <a:pt x="240" y="1172"/>
                  </a:lnTo>
                  <a:lnTo>
                    <a:pt x="226" y="1172"/>
                  </a:lnTo>
                  <a:lnTo>
                    <a:pt x="226" y="1176"/>
                  </a:lnTo>
                  <a:lnTo>
                    <a:pt x="213" y="1185"/>
                  </a:lnTo>
                  <a:lnTo>
                    <a:pt x="213" y="1192"/>
                  </a:lnTo>
                  <a:lnTo>
                    <a:pt x="206" y="1196"/>
                  </a:lnTo>
                  <a:lnTo>
                    <a:pt x="206" y="1203"/>
                  </a:lnTo>
                  <a:lnTo>
                    <a:pt x="173" y="1216"/>
                  </a:lnTo>
                  <a:lnTo>
                    <a:pt x="173" y="1223"/>
                  </a:lnTo>
                  <a:lnTo>
                    <a:pt x="166" y="1229"/>
                  </a:lnTo>
                  <a:lnTo>
                    <a:pt x="166" y="1236"/>
                  </a:lnTo>
                  <a:lnTo>
                    <a:pt x="160" y="1236"/>
                  </a:lnTo>
                  <a:lnTo>
                    <a:pt x="160" y="1245"/>
                  </a:lnTo>
                  <a:lnTo>
                    <a:pt x="153" y="1249"/>
                  </a:lnTo>
                  <a:lnTo>
                    <a:pt x="153" y="1260"/>
                  </a:lnTo>
                  <a:lnTo>
                    <a:pt x="140" y="1269"/>
                  </a:lnTo>
                  <a:lnTo>
                    <a:pt x="140" y="1272"/>
                  </a:lnTo>
                  <a:lnTo>
                    <a:pt x="97" y="1272"/>
                  </a:lnTo>
                  <a:lnTo>
                    <a:pt x="97" y="1276"/>
                  </a:lnTo>
                  <a:lnTo>
                    <a:pt x="80" y="1276"/>
                  </a:lnTo>
                  <a:lnTo>
                    <a:pt x="80" y="1280"/>
                  </a:lnTo>
                  <a:lnTo>
                    <a:pt x="71" y="1285"/>
                  </a:lnTo>
                  <a:lnTo>
                    <a:pt x="62" y="1287"/>
                  </a:lnTo>
                  <a:lnTo>
                    <a:pt x="49" y="1289"/>
                  </a:lnTo>
                  <a:lnTo>
                    <a:pt x="48" y="1287"/>
                  </a:lnTo>
                  <a:lnTo>
                    <a:pt x="46" y="1283"/>
                  </a:lnTo>
                  <a:lnTo>
                    <a:pt x="44" y="1281"/>
                  </a:lnTo>
                  <a:lnTo>
                    <a:pt x="42" y="1281"/>
                  </a:lnTo>
                  <a:lnTo>
                    <a:pt x="40" y="1280"/>
                  </a:lnTo>
                  <a:lnTo>
                    <a:pt x="40" y="1229"/>
                  </a:lnTo>
                  <a:lnTo>
                    <a:pt x="37" y="1229"/>
                  </a:lnTo>
                  <a:lnTo>
                    <a:pt x="37" y="1220"/>
                  </a:lnTo>
                  <a:lnTo>
                    <a:pt x="26" y="1212"/>
                  </a:lnTo>
                  <a:lnTo>
                    <a:pt x="26" y="1203"/>
                  </a:lnTo>
                  <a:lnTo>
                    <a:pt x="17" y="1200"/>
                  </a:lnTo>
                  <a:lnTo>
                    <a:pt x="17" y="1196"/>
                  </a:lnTo>
                  <a:lnTo>
                    <a:pt x="9" y="1192"/>
                  </a:lnTo>
                  <a:lnTo>
                    <a:pt x="9" y="1185"/>
                  </a:lnTo>
                  <a:lnTo>
                    <a:pt x="0" y="1180"/>
                  </a:lnTo>
                  <a:lnTo>
                    <a:pt x="0" y="1152"/>
                  </a:lnTo>
                  <a:lnTo>
                    <a:pt x="13" y="1141"/>
                  </a:lnTo>
                  <a:lnTo>
                    <a:pt x="24" y="1125"/>
                  </a:lnTo>
                  <a:lnTo>
                    <a:pt x="35" y="1109"/>
                  </a:lnTo>
                  <a:lnTo>
                    <a:pt x="40" y="1092"/>
                  </a:lnTo>
                  <a:lnTo>
                    <a:pt x="49" y="1092"/>
                  </a:lnTo>
                  <a:lnTo>
                    <a:pt x="60" y="1076"/>
                  </a:lnTo>
                  <a:lnTo>
                    <a:pt x="66" y="1076"/>
                  </a:lnTo>
                  <a:lnTo>
                    <a:pt x="66" y="1056"/>
                  </a:lnTo>
                  <a:lnTo>
                    <a:pt x="73" y="1052"/>
                  </a:lnTo>
                  <a:lnTo>
                    <a:pt x="73" y="1045"/>
                  </a:lnTo>
                  <a:lnTo>
                    <a:pt x="86" y="1036"/>
                  </a:lnTo>
                  <a:lnTo>
                    <a:pt x="86" y="1029"/>
                  </a:lnTo>
                  <a:lnTo>
                    <a:pt x="113" y="1003"/>
                  </a:lnTo>
                  <a:lnTo>
                    <a:pt x="115" y="992"/>
                  </a:lnTo>
                  <a:lnTo>
                    <a:pt x="117" y="978"/>
                  </a:lnTo>
                  <a:lnTo>
                    <a:pt x="117" y="963"/>
                  </a:lnTo>
                  <a:lnTo>
                    <a:pt x="120" y="952"/>
                  </a:lnTo>
                  <a:lnTo>
                    <a:pt x="131" y="949"/>
                  </a:lnTo>
                  <a:lnTo>
                    <a:pt x="146" y="947"/>
                  </a:lnTo>
                  <a:close/>
                  <a:moveTo>
                    <a:pt x="920" y="909"/>
                  </a:moveTo>
                  <a:lnTo>
                    <a:pt x="926" y="914"/>
                  </a:lnTo>
                  <a:lnTo>
                    <a:pt x="931" y="918"/>
                  </a:lnTo>
                  <a:lnTo>
                    <a:pt x="938" y="923"/>
                  </a:lnTo>
                  <a:lnTo>
                    <a:pt x="944" y="927"/>
                  </a:lnTo>
                  <a:lnTo>
                    <a:pt x="949" y="932"/>
                  </a:lnTo>
                  <a:lnTo>
                    <a:pt x="949" y="940"/>
                  </a:lnTo>
                  <a:lnTo>
                    <a:pt x="960" y="949"/>
                  </a:lnTo>
                  <a:lnTo>
                    <a:pt x="960" y="1012"/>
                  </a:lnTo>
                  <a:lnTo>
                    <a:pt x="944" y="1014"/>
                  </a:lnTo>
                  <a:lnTo>
                    <a:pt x="929" y="1014"/>
                  </a:lnTo>
                  <a:lnTo>
                    <a:pt x="913" y="1012"/>
                  </a:lnTo>
                  <a:lnTo>
                    <a:pt x="908" y="1005"/>
                  </a:lnTo>
                  <a:lnTo>
                    <a:pt x="902" y="1000"/>
                  </a:lnTo>
                  <a:lnTo>
                    <a:pt x="897" y="996"/>
                  </a:lnTo>
                  <a:lnTo>
                    <a:pt x="891" y="990"/>
                  </a:lnTo>
                  <a:lnTo>
                    <a:pt x="886" y="985"/>
                  </a:lnTo>
                  <a:lnTo>
                    <a:pt x="880" y="985"/>
                  </a:lnTo>
                  <a:lnTo>
                    <a:pt x="880" y="936"/>
                  </a:lnTo>
                  <a:lnTo>
                    <a:pt x="884" y="932"/>
                  </a:lnTo>
                  <a:lnTo>
                    <a:pt x="886" y="929"/>
                  </a:lnTo>
                  <a:lnTo>
                    <a:pt x="888" y="925"/>
                  </a:lnTo>
                  <a:lnTo>
                    <a:pt x="888" y="923"/>
                  </a:lnTo>
                  <a:lnTo>
                    <a:pt x="888" y="920"/>
                  </a:lnTo>
                  <a:lnTo>
                    <a:pt x="889" y="916"/>
                  </a:lnTo>
                  <a:lnTo>
                    <a:pt x="893" y="916"/>
                  </a:lnTo>
                  <a:lnTo>
                    <a:pt x="898" y="912"/>
                  </a:lnTo>
                  <a:lnTo>
                    <a:pt x="904" y="909"/>
                  </a:lnTo>
                  <a:lnTo>
                    <a:pt x="911" y="909"/>
                  </a:lnTo>
                  <a:lnTo>
                    <a:pt x="920" y="909"/>
                  </a:lnTo>
                  <a:close/>
                  <a:moveTo>
                    <a:pt x="337" y="836"/>
                  </a:moveTo>
                  <a:lnTo>
                    <a:pt x="335" y="850"/>
                  </a:lnTo>
                  <a:lnTo>
                    <a:pt x="333" y="861"/>
                  </a:lnTo>
                  <a:lnTo>
                    <a:pt x="329" y="872"/>
                  </a:lnTo>
                  <a:lnTo>
                    <a:pt x="326" y="885"/>
                  </a:lnTo>
                  <a:lnTo>
                    <a:pt x="317" y="887"/>
                  </a:lnTo>
                  <a:lnTo>
                    <a:pt x="308" y="887"/>
                  </a:lnTo>
                  <a:lnTo>
                    <a:pt x="297" y="889"/>
                  </a:lnTo>
                  <a:lnTo>
                    <a:pt x="295" y="872"/>
                  </a:lnTo>
                  <a:lnTo>
                    <a:pt x="293" y="852"/>
                  </a:lnTo>
                  <a:lnTo>
                    <a:pt x="302" y="847"/>
                  </a:lnTo>
                  <a:lnTo>
                    <a:pt x="311" y="841"/>
                  </a:lnTo>
                  <a:lnTo>
                    <a:pt x="322" y="838"/>
                  </a:lnTo>
                  <a:lnTo>
                    <a:pt x="337" y="836"/>
                  </a:lnTo>
                  <a:close/>
                  <a:moveTo>
                    <a:pt x="677" y="832"/>
                  </a:moveTo>
                  <a:lnTo>
                    <a:pt x="700" y="832"/>
                  </a:lnTo>
                  <a:lnTo>
                    <a:pt x="700" y="852"/>
                  </a:lnTo>
                  <a:lnTo>
                    <a:pt x="709" y="852"/>
                  </a:lnTo>
                  <a:lnTo>
                    <a:pt x="709" y="880"/>
                  </a:lnTo>
                  <a:lnTo>
                    <a:pt x="677" y="880"/>
                  </a:lnTo>
                  <a:lnTo>
                    <a:pt x="677" y="832"/>
                  </a:lnTo>
                  <a:close/>
                  <a:moveTo>
                    <a:pt x="788" y="818"/>
                  </a:moveTo>
                  <a:lnTo>
                    <a:pt x="802" y="818"/>
                  </a:lnTo>
                  <a:lnTo>
                    <a:pt x="817" y="820"/>
                  </a:lnTo>
                  <a:lnTo>
                    <a:pt x="829" y="820"/>
                  </a:lnTo>
                  <a:lnTo>
                    <a:pt x="829" y="825"/>
                  </a:lnTo>
                  <a:lnTo>
                    <a:pt x="833" y="825"/>
                  </a:lnTo>
                  <a:lnTo>
                    <a:pt x="846" y="929"/>
                  </a:lnTo>
                  <a:lnTo>
                    <a:pt x="840" y="929"/>
                  </a:lnTo>
                  <a:lnTo>
                    <a:pt x="840" y="940"/>
                  </a:lnTo>
                  <a:lnTo>
                    <a:pt x="837" y="940"/>
                  </a:lnTo>
                  <a:lnTo>
                    <a:pt x="837" y="985"/>
                  </a:lnTo>
                  <a:lnTo>
                    <a:pt x="817" y="987"/>
                  </a:lnTo>
                  <a:lnTo>
                    <a:pt x="797" y="990"/>
                  </a:lnTo>
                  <a:lnTo>
                    <a:pt x="773" y="992"/>
                  </a:lnTo>
                  <a:lnTo>
                    <a:pt x="771" y="972"/>
                  </a:lnTo>
                  <a:lnTo>
                    <a:pt x="771" y="956"/>
                  </a:lnTo>
                  <a:lnTo>
                    <a:pt x="771" y="941"/>
                  </a:lnTo>
                  <a:lnTo>
                    <a:pt x="777" y="923"/>
                  </a:lnTo>
                  <a:lnTo>
                    <a:pt x="769" y="923"/>
                  </a:lnTo>
                  <a:lnTo>
                    <a:pt x="760" y="932"/>
                  </a:lnTo>
                  <a:lnTo>
                    <a:pt x="748" y="936"/>
                  </a:lnTo>
                  <a:lnTo>
                    <a:pt x="733" y="936"/>
                  </a:lnTo>
                  <a:lnTo>
                    <a:pt x="717" y="936"/>
                  </a:lnTo>
                  <a:lnTo>
                    <a:pt x="718" y="916"/>
                  </a:lnTo>
                  <a:lnTo>
                    <a:pt x="720" y="900"/>
                  </a:lnTo>
                  <a:lnTo>
                    <a:pt x="737" y="900"/>
                  </a:lnTo>
                  <a:lnTo>
                    <a:pt x="735" y="880"/>
                  </a:lnTo>
                  <a:lnTo>
                    <a:pt x="731" y="861"/>
                  </a:lnTo>
                  <a:lnTo>
                    <a:pt x="729" y="840"/>
                  </a:lnTo>
                  <a:lnTo>
                    <a:pt x="737" y="840"/>
                  </a:lnTo>
                  <a:lnTo>
                    <a:pt x="746" y="841"/>
                  </a:lnTo>
                  <a:lnTo>
                    <a:pt x="751" y="841"/>
                  </a:lnTo>
                  <a:lnTo>
                    <a:pt x="757" y="845"/>
                  </a:lnTo>
                  <a:lnTo>
                    <a:pt x="757" y="836"/>
                  </a:lnTo>
                  <a:lnTo>
                    <a:pt x="757" y="829"/>
                  </a:lnTo>
                  <a:lnTo>
                    <a:pt x="758" y="825"/>
                  </a:lnTo>
                  <a:lnTo>
                    <a:pt x="762" y="823"/>
                  </a:lnTo>
                  <a:lnTo>
                    <a:pt x="769" y="820"/>
                  </a:lnTo>
                  <a:lnTo>
                    <a:pt x="777" y="818"/>
                  </a:lnTo>
                  <a:lnTo>
                    <a:pt x="788" y="818"/>
                  </a:lnTo>
                  <a:close/>
                  <a:moveTo>
                    <a:pt x="549" y="796"/>
                  </a:moveTo>
                  <a:lnTo>
                    <a:pt x="577" y="796"/>
                  </a:lnTo>
                  <a:lnTo>
                    <a:pt x="580" y="869"/>
                  </a:lnTo>
                  <a:lnTo>
                    <a:pt x="586" y="869"/>
                  </a:lnTo>
                  <a:lnTo>
                    <a:pt x="588" y="872"/>
                  </a:lnTo>
                  <a:lnTo>
                    <a:pt x="588" y="876"/>
                  </a:lnTo>
                  <a:lnTo>
                    <a:pt x="589" y="881"/>
                  </a:lnTo>
                  <a:lnTo>
                    <a:pt x="589" y="889"/>
                  </a:lnTo>
                  <a:lnTo>
                    <a:pt x="595" y="890"/>
                  </a:lnTo>
                  <a:lnTo>
                    <a:pt x="600" y="892"/>
                  </a:lnTo>
                  <a:lnTo>
                    <a:pt x="604" y="894"/>
                  </a:lnTo>
                  <a:lnTo>
                    <a:pt x="609" y="896"/>
                  </a:lnTo>
                  <a:lnTo>
                    <a:pt x="609" y="889"/>
                  </a:lnTo>
                  <a:lnTo>
                    <a:pt x="611" y="885"/>
                  </a:lnTo>
                  <a:lnTo>
                    <a:pt x="615" y="881"/>
                  </a:lnTo>
                  <a:lnTo>
                    <a:pt x="618" y="880"/>
                  </a:lnTo>
                  <a:lnTo>
                    <a:pt x="626" y="880"/>
                  </a:lnTo>
                  <a:lnTo>
                    <a:pt x="633" y="880"/>
                  </a:lnTo>
                  <a:lnTo>
                    <a:pt x="637" y="885"/>
                  </a:lnTo>
                  <a:lnTo>
                    <a:pt x="640" y="892"/>
                  </a:lnTo>
                  <a:lnTo>
                    <a:pt x="646" y="896"/>
                  </a:lnTo>
                  <a:lnTo>
                    <a:pt x="649" y="932"/>
                  </a:lnTo>
                  <a:lnTo>
                    <a:pt x="633" y="980"/>
                  </a:lnTo>
                  <a:lnTo>
                    <a:pt x="628" y="983"/>
                  </a:lnTo>
                  <a:lnTo>
                    <a:pt x="620" y="989"/>
                  </a:lnTo>
                  <a:lnTo>
                    <a:pt x="615" y="992"/>
                  </a:lnTo>
                  <a:lnTo>
                    <a:pt x="609" y="996"/>
                  </a:lnTo>
                  <a:lnTo>
                    <a:pt x="595" y="998"/>
                  </a:lnTo>
                  <a:lnTo>
                    <a:pt x="584" y="994"/>
                  </a:lnTo>
                  <a:lnTo>
                    <a:pt x="573" y="990"/>
                  </a:lnTo>
                  <a:lnTo>
                    <a:pt x="562" y="987"/>
                  </a:lnTo>
                  <a:lnTo>
                    <a:pt x="549" y="989"/>
                  </a:lnTo>
                  <a:lnTo>
                    <a:pt x="549" y="992"/>
                  </a:lnTo>
                  <a:lnTo>
                    <a:pt x="537" y="992"/>
                  </a:lnTo>
                  <a:lnTo>
                    <a:pt x="537" y="996"/>
                  </a:lnTo>
                  <a:lnTo>
                    <a:pt x="526" y="996"/>
                  </a:lnTo>
                  <a:lnTo>
                    <a:pt x="526" y="1000"/>
                  </a:lnTo>
                  <a:lnTo>
                    <a:pt x="513" y="1000"/>
                  </a:lnTo>
                  <a:lnTo>
                    <a:pt x="513" y="1003"/>
                  </a:lnTo>
                  <a:lnTo>
                    <a:pt x="493" y="1003"/>
                  </a:lnTo>
                  <a:lnTo>
                    <a:pt x="489" y="1012"/>
                  </a:lnTo>
                  <a:lnTo>
                    <a:pt x="469" y="1021"/>
                  </a:lnTo>
                  <a:lnTo>
                    <a:pt x="448" y="1027"/>
                  </a:lnTo>
                  <a:lnTo>
                    <a:pt x="420" y="1029"/>
                  </a:lnTo>
                  <a:lnTo>
                    <a:pt x="420" y="1027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8" y="1025"/>
                  </a:lnTo>
                  <a:lnTo>
                    <a:pt x="417" y="1025"/>
                  </a:lnTo>
                  <a:lnTo>
                    <a:pt x="413" y="1025"/>
                  </a:lnTo>
                  <a:lnTo>
                    <a:pt x="409" y="1014"/>
                  </a:lnTo>
                  <a:lnTo>
                    <a:pt x="406" y="1009"/>
                  </a:lnTo>
                  <a:lnTo>
                    <a:pt x="402" y="1001"/>
                  </a:lnTo>
                  <a:lnTo>
                    <a:pt x="400" y="989"/>
                  </a:lnTo>
                  <a:lnTo>
                    <a:pt x="413" y="983"/>
                  </a:lnTo>
                  <a:lnTo>
                    <a:pt x="428" y="976"/>
                  </a:lnTo>
                  <a:lnTo>
                    <a:pt x="444" y="967"/>
                  </a:lnTo>
                  <a:lnTo>
                    <a:pt x="457" y="960"/>
                  </a:lnTo>
                  <a:lnTo>
                    <a:pt x="466" y="952"/>
                  </a:lnTo>
                  <a:lnTo>
                    <a:pt x="460" y="952"/>
                  </a:lnTo>
                  <a:lnTo>
                    <a:pt x="451" y="956"/>
                  </a:lnTo>
                  <a:lnTo>
                    <a:pt x="435" y="960"/>
                  </a:lnTo>
                  <a:lnTo>
                    <a:pt x="420" y="960"/>
                  </a:lnTo>
                  <a:lnTo>
                    <a:pt x="420" y="932"/>
                  </a:lnTo>
                  <a:lnTo>
                    <a:pt x="417" y="932"/>
                  </a:lnTo>
                  <a:lnTo>
                    <a:pt x="417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5" y="934"/>
                  </a:lnTo>
                  <a:lnTo>
                    <a:pt x="413" y="936"/>
                  </a:lnTo>
                  <a:lnTo>
                    <a:pt x="411" y="941"/>
                  </a:lnTo>
                  <a:lnTo>
                    <a:pt x="409" y="945"/>
                  </a:lnTo>
                  <a:lnTo>
                    <a:pt x="408" y="950"/>
                  </a:lnTo>
                  <a:lnTo>
                    <a:pt x="406" y="956"/>
                  </a:lnTo>
                  <a:lnTo>
                    <a:pt x="386" y="956"/>
                  </a:lnTo>
                  <a:lnTo>
                    <a:pt x="384" y="956"/>
                  </a:lnTo>
                  <a:lnTo>
                    <a:pt x="382" y="954"/>
                  </a:lnTo>
                  <a:lnTo>
                    <a:pt x="384" y="954"/>
                  </a:lnTo>
                  <a:lnTo>
                    <a:pt x="384" y="952"/>
                  </a:lnTo>
                  <a:lnTo>
                    <a:pt x="382" y="952"/>
                  </a:lnTo>
                  <a:lnTo>
                    <a:pt x="380" y="952"/>
                  </a:lnTo>
                  <a:lnTo>
                    <a:pt x="380" y="956"/>
                  </a:lnTo>
                  <a:lnTo>
                    <a:pt x="357" y="956"/>
                  </a:lnTo>
                  <a:lnTo>
                    <a:pt x="349" y="947"/>
                  </a:lnTo>
                  <a:lnTo>
                    <a:pt x="342" y="941"/>
                  </a:lnTo>
                  <a:lnTo>
                    <a:pt x="337" y="936"/>
                  </a:lnTo>
                  <a:lnTo>
                    <a:pt x="329" y="930"/>
                  </a:lnTo>
                  <a:lnTo>
                    <a:pt x="326" y="920"/>
                  </a:lnTo>
                  <a:lnTo>
                    <a:pt x="326" y="905"/>
                  </a:lnTo>
                  <a:lnTo>
                    <a:pt x="329" y="901"/>
                  </a:lnTo>
                  <a:lnTo>
                    <a:pt x="331" y="900"/>
                  </a:lnTo>
                  <a:lnTo>
                    <a:pt x="335" y="898"/>
                  </a:lnTo>
                  <a:lnTo>
                    <a:pt x="337" y="898"/>
                  </a:lnTo>
                  <a:lnTo>
                    <a:pt x="342" y="896"/>
                  </a:lnTo>
                  <a:lnTo>
                    <a:pt x="349" y="896"/>
                  </a:lnTo>
                  <a:lnTo>
                    <a:pt x="346" y="869"/>
                  </a:lnTo>
                  <a:lnTo>
                    <a:pt x="366" y="869"/>
                  </a:lnTo>
                  <a:lnTo>
                    <a:pt x="369" y="829"/>
                  </a:lnTo>
                  <a:lnTo>
                    <a:pt x="393" y="829"/>
                  </a:lnTo>
                  <a:lnTo>
                    <a:pt x="393" y="809"/>
                  </a:lnTo>
                  <a:lnTo>
                    <a:pt x="409" y="805"/>
                  </a:lnTo>
                  <a:lnTo>
                    <a:pt x="429" y="803"/>
                  </a:lnTo>
                  <a:lnTo>
                    <a:pt x="446" y="836"/>
                  </a:lnTo>
                  <a:lnTo>
                    <a:pt x="449" y="838"/>
                  </a:lnTo>
                  <a:lnTo>
                    <a:pt x="453" y="838"/>
                  </a:lnTo>
                  <a:lnTo>
                    <a:pt x="458" y="838"/>
                  </a:lnTo>
                  <a:lnTo>
                    <a:pt x="462" y="838"/>
                  </a:lnTo>
                  <a:lnTo>
                    <a:pt x="466" y="838"/>
                  </a:lnTo>
                  <a:lnTo>
                    <a:pt x="469" y="840"/>
                  </a:lnTo>
                  <a:lnTo>
                    <a:pt x="473" y="856"/>
                  </a:lnTo>
                  <a:lnTo>
                    <a:pt x="477" y="856"/>
                  </a:lnTo>
                  <a:lnTo>
                    <a:pt x="477" y="863"/>
                  </a:lnTo>
                  <a:lnTo>
                    <a:pt x="480" y="863"/>
                  </a:lnTo>
                  <a:lnTo>
                    <a:pt x="480" y="872"/>
                  </a:lnTo>
                  <a:lnTo>
                    <a:pt x="486" y="872"/>
                  </a:lnTo>
                  <a:lnTo>
                    <a:pt x="486" y="880"/>
                  </a:lnTo>
                  <a:lnTo>
                    <a:pt x="489" y="880"/>
                  </a:lnTo>
                  <a:lnTo>
                    <a:pt x="493" y="900"/>
                  </a:lnTo>
                  <a:lnTo>
                    <a:pt x="497" y="900"/>
                  </a:lnTo>
                  <a:lnTo>
                    <a:pt x="500" y="909"/>
                  </a:lnTo>
                  <a:lnTo>
                    <a:pt x="509" y="909"/>
                  </a:lnTo>
                  <a:lnTo>
                    <a:pt x="513" y="916"/>
                  </a:lnTo>
                  <a:lnTo>
                    <a:pt x="533" y="916"/>
                  </a:lnTo>
                  <a:lnTo>
                    <a:pt x="533" y="920"/>
                  </a:lnTo>
                  <a:lnTo>
                    <a:pt x="549" y="920"/>
                  </a:lnTo>
                  <a:lnTo>
                    <a:pt x="549" y="912"/>
                  </a:lnTo>
                  <a:lnTo>
                    <a:pt x="553" y="912"/>
                  </a:lnTo>
                  <a:lnTo>
                    <a:pt x="553" y="909"/>
                  </a:lnTo>
                  <a:lnTo>
                    <a:pt x="549" y="907"/>
                  </a:lnTo>
                  <a:lnTo>
                    <a:pt x="546" y="903"/>
                  </a:lnTo>
                  <a:lnTo>
                    <a:pt x="542" y="901"/>
                  </a:lnTo>
                  <a:lnTo>
                    <a:pt x="540" y="900"/>
                  </a:lnTo>
                  <a:lnTo>
                    <a:pt x="540" y="890"/>
                  </a:lnTo>
                  <a:lnTo>
                    <a:pt x="542" y="880"/>
                  </a:lnTo>
                  <a:lnTo>
                    <a:pt x="544" y="870"/>
                  </a:lnTo>
                  <a:lnTo>
                    <a:pt x="546" y="863"/>
                  </a:lnTo>
                  <a:lnTo>
                    <a:pt x="537" y="860"/>
                  </a:lnTo>
                  <a:lnTo>
                    <a:pt x="531" y="845"/>
                  </a:lnTo>
                  <a:lnTo>
                    <a:pt x="529" y="825"/>
                  </a:lnTo>
                  <a:lnTo>
                    <a:pt x="535" y="818"/>
                  </a:lnTo>
                  <a:lnTo>
                    <a:pt x="540" y="810"/>
                  </a:lnTo>
                  <a:lnTo>
                    <a:pt x="546" y="803"/>
                  </a:lnTo>
                  <a:lnTo>
                    <a:pt x="549" y="803"/>
                  </a:lnTo>
                  <a:lnTo>
                    <a:pt x="549" y="796"/>
                  </a:lnTo>
                  <a:close/>
                  <a:moveTo>
                    <a:pt x="860" y="765"/>
                  </a:moveTo>
                  <a:lnTo>
                    <a:pt x="884" y="767"/>
                  </a:lnTo>
                  <a:lnTo>
                    <a:pt x="908" y="770"/>
                  </a:lnTo>
                  <a:lnTo>
                    <a:pt x="929" y="776"/>
                  </a:lnTo>
                  <a:lnTo>
                    <a:pt x="931" y="787"/>
                  </a:lnTo>
                  <a:lnTo>
                    <a:pt x="935" y="796"/>
                  </a:lnTo>
                  <a:lnTo>
                    <a:pt x="937" y="809"/>
                  </a:lnTo>
                  <a:lnTo>
                    <a:pt x="949" y="809"/>
                  </a:lnTo>
                  <a:lnTo>
                    <a:pt x="949" y="803"/>
                  </a:lnTo>
                  <a:lnTo>
                    <a:pt x="951" y="803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1" y="801"/>
                  </a:lnTo>
                  <a:lnTo>
                    <a:pt x="953" y="800"/>
                  </a:lnTo>
                  <a:lnTo>
                    <a:pt x="953" y="796"/>
                  </a:lnTo>
                  <a:lnTo>
                    <a:pt x="993" y="792"/>
                  </a:lnTo>
                  <a:lnTo>
                    <a:pt x="993" y="812"/>
                  </a:lnTo>
                  <a:lnTo>
                    <a:pt x="1037" y="820"/>
                  </a:lnTo>
                  <a:lnTo>
                    <a:pt x="1037" y="845"/>
                  </a:lnTo>
                  <a:lnTo>
                    <a:pt x="1006" y="849"/>
                  </a:lnTo>
                  <a:lnTo>
                    <a:pt x="1006" y="863"/>
                  </a:lnTo>
                  <a:lnTo>
                    <a:pt x="1040" y="863"/>
                  </a:lnTo>
                  <a:lnTo>
                    <a:pt x="1053" y="880"/>
                  </a:lnTo>
                  <a:lnTo>
                    <a:pt x="1057" y="880"/>
                  </a:lnTo>
                  <a:lnTo>
                    <a:pt x="1057" y="892"/>
                  </a:lnTo>
                  <a:lnTo>
                    <a:pt x="1060" y="892"/>
                  </a:lnTo>
                  <a:lnTo>
                    <a:pt x="1071" y="887"/>
                  </a:lnTo>
                  <a:lnTo>
                    <a:pt x="1088" y="885"/>
                  </a:lnTo>
                  <a:lnTo>
                    <a:pt x="1104" y="885"/>
                  </a:lnTo>
                  <a:lnTo>
                    <a:pt x="1120" y="885"/>
                  </a:lnTo>
                  <a:lnTo>
                    <a:pt x="1133" y="889"/>
                  </a:lnTo>
                  <a:lnTo>
                    <a:pt x="1133" y="885"/>
                  </a:lnTo>
                  <a:lnTo>
                    <a:pt x="1137" y="885"/>
                  </a:lnTo>
                  <a:lnTo>
                    <a:pt x="1138" y="881"/>
                  </a:lnTo>
                  <a:lnTo>
                    <a:pt x="1138" y="878"/>
                  </a:lnTo>
                  <a:lnTo>
                    <a:pt x="1138" y="874"/>
                  </a:lnTo>
                  <a:lnTo>
                    <a:pt x="1138" y="870"/>
                  </a:lnTo>
                  <a:lnTo>
                    <a:pt x="1140" y="869"/>
                  </a:lnTo>
                  <a:lnTo>
                    <a:pt x="1149" y="869"/>
                  </a:lnTo>
                  <a:lnTo>
                    <a:pt x="1149" y="863"/>
                  </a:lnTo>
                  <a:lnTo>
                    <a:pt x="1169" y="849"/>
                  </a:lnTo>
                  <a:lnTo>
                    <a:pt x="1169" y="840"/>
                  </a:lnTo>
                  <a:lnTo>
                    <a:pt x="1180" y="832"/>
                  </a:lnTo>
                  <a:lnTo>
                    <a:pt x="1180" y="829"/>
                  </a:lnTo>
                  <a:lnTo>
                    <a:pt x="1197" y="829"/>
                  </a:lnTo>
                  <a:lnTo>
                    <a:pt x="1206" y="816"/>
                  </a:lnTo>
                  <a:lnTo>
                    <a:pt x="1213" y="816"/>
                  </a:lnTo>
                  <a:lnTo>
                    <a:pt x="1213" y="812"/>
                  </a:lnTo>
                  <a:lnTo>
                    <a:pt x="1277" y="816"/>
                  </a:lnTo>
                  <a:lnTo>
                    <a:pt x="1286" y="829"/>
                  </a:lnTo>
                  <a:lnTo>
                    <a:pt x="1293" y="829"/>
                  </a:lnTo>
                  <a:lnTo>
                    <a:pt x="1297" y="836"/>
                  </a:lnTo>
                  <a:lnTo>
                    <a:pt x="1300" y="836"/>
                  </a:lnTo>
                  <a:lnTo>
                    <a:pt x="1300" y="869"/>
                  </a:lnTo>
                  <a:lnTo>
                    <a:pt x="1297" y="869"/>
                  </a:lnTo>
                  <a:lnTo>
                    <a:pt x="1295" y="872"/>
                  </a:lnTo>
                  <a:lnTo>
                    <a:pt x="1297" y="878"/>
                  </a:lnTo>
                  <a:lnTo>
                    <a:pt x="1297" y="881"/>
                  </a:lnTo>
                  <a:lnTo>
                    <a:pt x="1298" y="887"/>
                  </a:lnTo>
                  <a:lnTo>
                    <a:pt x="1300" y="890"/>
                  </a:lnTo>
                  <a:lnTo>
                    <a:pt x="1300" y="892"/>
                  </a:lnTo>
                  <a:lnTo>
                    <a:pt x="1306" y="892"/>
                  </a:lnTo>
                  <a:lnTo>
                    <a:pt x="1306" y="900"/>
                  </a:lnTo>
                  <a:lnTo>
                    <a:pt x="1309" y="900"/>
                  </a:lnTo>
                  <a:lnTo>
                    <a:pt x="1309" y="929"/>
                  </a:lnTo>
                  <a:lnTo>
                    <a:pt x="1295" y="938"/>
                  </a:lnTo>
                  <a:lnTo>
                    <a:pt x="1282" y="945"/>
                  </a:lnTo>
                  <a:lnTo>
                    <a:pt x="1268" y="952"/>
                  </a:lnTo>
                  <a:lnTo>
                    <a:pt x="1249" y="956"/>
                  </a:lnTo>
                  <a:lnTo>
                    <a:pt x="1246" y="952"/>
                  </a:lnTo>
                  <a:lnTo>
                    <a:pt x="1240" y="947"/>
                  </a:lnTo>
                  <a:lnTo>
                    <a:pt x="1235" y="943"/>
                  </a:lnTo>
                  <a:lnTo>
                    <a:pt x="1229" y="940"/>
                  </a:lnTo>
                  <a:lnTo>
                    <a:pt x="1226" y="956"/>
                  </a:lnTo>
                  <a:lnTo>
                    <a:pt x="1220" y="965"/>
                  </a:lnTo>
                  <a:lnTo>
                    <a:pt x="1209" y="970"/>
                  </a:lnTo>
                  <a:lnTo>
                    <a:pt x="1195" y="972"/>
                  </a:lnTo>
                  <a:lnTo>
                    <a:pt x="1177" y="972"/>
                  </a:lnTo>
                  <a:lnTo>
                    <a:pt x="1171" y="983"/>
                  </a:lnTo>
                  <a:lnTo>
                    <a:pt x="1162" y="989"/>
                  </a:lnTo>
                  <a:lnTo>
                    <a:pt x="1146" y="989"/>
                  </a:lnTo>
                  <a:lnTo>
                    <a:pt x="1135" y="994"/>
                  </a:lnTo>
                  <a:lnTo>
                    <a:pt x="1122" y="996"/>
                  </a:lnTo>
                  <a:lnTo>
                    <a:pt x="1108" y="996"/>
                  </a:lnTo>
                  <a:lnTo>
                    <a:pt x="1093" y="996"/>
                  </a:lnTo>
                  <a:lnTo>
                    <a:pt x="1093" y="989"/>
                  </a:lnTo>
                  <a:lnTo>
                    <a:pt x="1073" y="976"/>
                  </a:lnTo>
                  <a:lnTo>
                    <a:pt x="1073" y="1000"/>
                  </a:lnTo>
                  <a:lnTo>
                    <a:pt x="1064" y="1003"/>
                  </a:lnTo>
                  <a:lnTo>
                    <a:pt x="1053" y="1005"/>
                  </a:lnTo>
                  <a:lnTo>
                    <a:pt x="1040" y="1003"/>
                  </a:lnTo>
                  <a:lnTo>
                    <a:pt x="1040" y="1000"/>
                  </a:lnTo>
                  <a:lnTo>
                    <a:pt x="1033" y="1000"/>
                  </a:lnTo>
                  <a:lnTo>
                    <a:pt x="1033" y="996"/>
                  </a:lnTo>
                  <a:lnTo>
                    <a:pt x="1029" y="996"/>
                  </a:lnTo>
                  <a:lnTo>
                    <a:pt x="1028" y="996"/>
                  </a:lnTo>
                  <a:lnTo>
                    <a:pt x="1026" y="998"/>
                  </a:lnTo>
                  <a:lnTo>
                    <a:pt x="1026" y="1000"/>
                  </a:lnTo>
                  <a:lnTo>
                    <a:pt x="1026" y="1000"/>
                  </a:lnTo>
                  <a:lnTo>
                    <a:pt x="1000" y="1000"/>
                  </a:lnTo>
                  <a:lnTo>
                    <a:pt x="998" y="996"/>
                  </a:lnTo>
                  <a:lnTo>
                    <a:pt x="995" y="994"/>
                  </a:lnTo>
                  <a:lnTo>
                    <a:pt x="993" y="992"/>
                  </a:lnTo>
                  <a:lnTo>
                    <a:pt x="993" y="985"/>
                  </a:lnTo>
                  <a:lnTo>
                    <a:pt x="989" y="985"/>
                  </a:lnTo>
                  <a:lnTo>
                    <a:pt x="986" y="960"/>
                  </a:lnTo>
                  <a:lnTo>
                    <a:pt x="977" y="956"/>
                  </a:lnTo>
                  <a:lnTo>
                    <a:pt x="977" y="900"/>
                  </a:lnTo>
                  <a:lnTo>
                    <a:pt x="973" y="900"/>
                  </a:lnTo>
                  <a:lnTo>
                    <a:pt x="973" y="892"/>
                  </a:lnTo>
                  <a:lnTo>
                    <a:pt x="966" y="889"/>
                  </a:lnTo>
                  <a:lnTo>
                    <a:pt x="960" y="872"/>
                  </a:lnTo>
                  <a:lnTo>
                    <a:pt x="953" y="869"/>
                  </a:lnTo>
                  <a:lnTo>
                    <a:pt x="953" y="860"/>
                  </a:lnTo>
                  <a:lnTo>
                    <a:pt x="949" y="860"/>
                  </a:lnTo>
                  <a:lnTo>
                    <a:pt x="946" y="849"/>
                  </a:lnTo>
                  <a:lnTo>
                    <a:pt x="935" y="850"/>
                  </a:lnTo>
                  <a:lnTo>
                    <a:pt x="929" y="854"/>
                  </a:lnTo>
                  <a:lnTo>
                    <a:pt x="922" y="854"/>
                  </a:lnTo>
                  <a:lnTo>
                    <a:pt x="913" y="852"/>
                  </a:lnTo>
                  <a:lnTo>
                    <a:pt x="897" y="852"/>
                  </a:lnTo>
                  <a:lnTo>
                    <a:pt x="897" y="849"/>
                  </a:lnTo>
                  <a:lnTo>
                    <a:pt x="882" y="841"/>
                  </a:lnTo>
                  <a:lnTo>
                    <a:pt x="866" y="829"/>
                  </a:lnTo>
                  <a:lnTo>
                    <a:pt x="855" y="812"/>
                  </a:lnTo>
                  <a:lnTo>
                    <a:pt x="849" y="796"/>
                  </a:lnTo>
                  <a:lnTo>
                    <a:pt x="855" y="787"/>
                  </a:lnTo>
                  <a:lnTo>
                    <a:pt x="858" y="776"/>
                  </a:lnTo>
                  <a:lnTo>
                    <a:pt x="860" y="765"/>
                  </a:lnTo>
                  <a:close/>
                  <a:moveTo>
                    <a:pt x="649" y="729"/>
                  </a:moveTo>
                  <a:lnTo>
                    <a:pt x="669" y="729"/>
                  </a:lnTo>
                  <a:lnTo>
                    <a:pt x="671" y="736"/>
                  </a:lnTo>
                  <a:lnTo>
                    <a:pt x="673" y="745"/>
                  </a:lnTo>
                  <a:lnTo>
                    <a:pt x="673" y="756"/>
                  </a:lnTo>
                  <a:lnTo>
                    <a:pt x="649" y="756"/>
                  </a:lnTo>
                  <a:lnTo>
                    <a:pt x="649" y="729"/>
                  </a:lnTo>
                  <a:close/>
                  <a:moveTo>
                    <a:pt x="386" y="696"/>
                  </a:moveTo>
                  <a:lnTo>
                    <a:pt x="409" y="696"/>
                  </a:lnTo>
                  <a:lnTo>
                    <a:pt x="413" y="709"/>
                  </a:lnTo>
                  <a:lnTo>
                    <a:pt x="417" y="709"/>
                  </a:lnTo>
                  <a:lnTo>
                    <a:pt x="417" y="729"/>
                  </a:lnTo>
                  <a:lnTo>
                    <a:pt x="393" y="749"/>
                  </a:lnTo>
                  <a:lnTo>
                    <a:pt x="393" y="752"/>
                  </a:lnTo>
                  <a:lnTo>
                    <a:pt x="393" y="754"/>
                  </a:lnTo>
                  <a:lnTo>
                    <a:pt x="395" y="754"/>
                  </a:lnTo>
                  <a:lnTo>
                    <a:pt x="397" y="756"/>
                  </a:lnTo>
                  <a:lnTo>
                    <a:pt x="397" y="756"/>
                  </a:lnTo>
                  <a:lnTo>
                    <a:pt x="397" y="789"/>
                  </a:lnTo>
                  <a:lnTo>
                    <a:pt x="393" y="789"/>
                  </a:lnTo>
                  <a:lnTo>
                    <a:pt x="393" y="792"/>
                  </a:lnTo>
                  <a:lnTo>
                    <a:pt x="386" y="792"/>
                  </a:lnTo>
                  <a:lnTo>
                    <a:pt x="386" y="796"/>
                  </a:lnTo>
                  <a:lnTo>
                    <a:pt x="382" y="798"/>
                  </a:lnTo>
                  <a:lnTo>
                    <a:pt x="378" y="800"/>
                  </a:lnTo>
                  <a:lnTo>
                    <a:pt x="375" y="800"/>
                  </a:lnTo>
                  <a:lnTo>
                    <a:pt x="369" y="800"/>
                  </a:lnTo>
                  <a:lnTo>
                    <a:pt x="368" y="807"/>
                  </a:lnTo>
                  <a:lnTo>
                    <a:pt x="364" y="810"/>
                  </a:lnTo>
                  <a:lnTo>
                    <a:pt x="360" y="812"/>
                  </a:lnTo>
                  <a:lnTo>
                    <a:pt x="355" y="812"/>
                  </a:lnTo>
                  <a:lnTo>
                    <a:pt x="349" y="812"/>
                  </a:lnTo>
                  <a:lnTo>
                    <a:pt x="340" y="812"/>
                  </a:lnTo>
                  <a:lnTo>
                    <a:pt x="346" y="772"/>
                  </a:lnTo>
                  <a:lnTo>
                    <a:pt x="340" y="772"/>
                  </a:lnTo>
                  <a:lnTo>
                    <a:pt x="340" y="780"/>
                  </a:lnTo>
                  <a:lnTo>
                    <a:pt x="331" y="789"/>
                  </a:lnTo>
                  <a:lnTo>
                    <a:pt x="326" y="800"/>
                  </a:lnTo>
                  <a:lnTo>
                    <a:pt x="326" y="816"/>
                  </a:lnTo>
                  <a:lnTo>
                    <a:pt x="317" y="816"/>
                  </a:lnTo>
                  <a:lnTo>
                    <a:pt x="311" y="816"/>
                  </a:lnTo>
                  <a:lnTo>
                    <a:pt x="306" y="814"/>
                  </a:lnTo>
                  <a:lnTo>
                    <a:pt x="300" y="812"/>
                  </a:lnTo>
                  <a:lnTo>
                    <a:pt x="300" y="816"/>
                  </a:lnTo>
                  <a:lnTo>
                    <a:pt x="297" y="820"/>
                  </a:lnTo>
                  <a:lnTo>
                    <a:pt x="295" y="823"/>
                  </a:lnTo>
                  <a:lnTo>
                    <a:pt x="293" y="827"/>
                  </a:lnTo>
                  <a:lnTo>
                    <a:pt x="293" y="832"/>
                  </a:lnTo>
                  <a:lnTo>
                    <a:pt x="293" y="840"/>
                  </a:lnTo>
                  <a:lnTo>
                    <a:pt x="288" y="841"/>
                  </a:lnTo>
                  <a:lnTo>
                    <a:pt x="282" y="841"/>
                  </a:lnTo>
                  <a:lnTo>
                    <a:pt x="278" y="843"/>
                  </a:lnTo>
                  <a:lnTo>
                    <a:pt x="271" y="843"/>
                  </a:lnTo>
                  <a:lnTo>
                    <a:pt x="266" y="845"/>
                  </a:lnTo>
                  <a:lnTo>
                    <a:pt x="266" y="825"/>
                  </a:lnTo>
                  <a:lnTo>
                    <a:pt x="240" y="825"/>
                  </a:lnTo>
                  <a:lnTo>
                    <a:pt x="237" y="816"/>
                  </a:lnTo>
                  <a:lnTo>
                    <a:pt x="220" y="816"/>
                  </a:lnTo>
                  <a:lnTo>
                    <a:pt x="220" y="812"/>
                  </a:lnTo>
                  <a:lnTo>
                    <a:pt x="217" y="812"/>
                  </a:lnTo>
                  <a:lnTo>
                    <a:pt x="217" y="780"/>
                  </a:lnTo>
                  <a:lnTo>
                    <a:pt x="229" y="772"/>
                  </a:lnTo>
                  <a:lnTo>
                    <a:pt x="229" y="769"/>
                  </a:lnTo>
                  <a:lnTo>
                    <a:pt x="237" y="769"/>
                  </a:lnTo>
                  <a:lnTo>
                    <a:pt x="237" y="765"/>
                  </a:lnTo>
                  <a:lnTo>
                    <a:pt x="260" y="760"/>
                  </a:lnTo>
                  <a:lnTo>
                    <a:pt x="273" y="743"/>
                  </a:lnTo>
                  <a:lnTo>
                    <a:pt x="293" y="740"/>
                  </a:lnTo>
                  <a:lnTo>
                    <a:pt x="293" y="736"/>
                  </a:lnTo>
                  <a:lnTo>
                    <a:pt x="317" y="716"/>
                  </a:lnTo>
                  <a:lnTo>
                    <a:pt x="317" y="709"/>
                  </a:lnTo>
                  <a:lnTo>
                    <a:pt x="320" y="709"/>
                  </a:lnTo>
                  <a:lnTo>
                    <a:pt x="326" y="700"/>
                  </a:lnTo>
                  <a:lnTo>
                    <a:pt x="369" y="700"/>
                  </a:lnTo>
                  <a:lnTo>
                    <a:pt x="369" y="705"/>
                  </a:lnTo>
                  <a:lnTo>
                    <a:pt x="373" y="705"/>
                  </a:lnTo>
                  <a:lnTo>
                    <a:pt x="377" y="705"/>
                  </a:lnTo>
                  <a:lnTo>
                    <a:pt x="380" y="703"/>
                  </a:lnTo>
                  <a:lnTo>
                    <a:pt x="382" y="701"/>
                  </a:lnTo>
                  <a:lnTo>
                    <a:pt x="386" y="700"/>
                  </a:lnTo>
                  <a:lnTo>
                    <a:pt x="386" y="696"/>
                  </a:lnTo>
                  <a:close/>
                  <a:moveTo>
                    <a:pt x="920" y="692"/>
                  </a:moveTo>
                  <a:lnTo>
                    <a:pt x="920" y="732"/>
                  </a:lnTo>
                  <a:lnTo>
                    <a:pt x="869" y="732"/>
                  </a:lnTo>
                  <a:lnTo>
                    <a:pt x="866" y="720"/>
                  </a:lnTo>
                  <a:lnTo>
                    <a:pt x="860" y="720"/>
                  </a:lnTo>
                  <a:lnTo>
                    <a:pt x="860" y="696"/>
                  </a:lnTo>
                  <a:lnTo>
                    <a:pt x="889" y="692"/>
                  </a:lnTo>
                  <a:lnTo>
                    <a:pt x="920" y="692"/>
                  </a:lnTo>
                  <a:close/>
                  <a:moveTo>
                    <a:pt x="717" y="685"/>
                  </a:moveTo>
                  <a:lnTo>
                    <a:pt x="746" y="685"/>
                  </a:lnTo>
                  <a:lnTo>
                    <a:pt x="746" y="709"/>
                  </a:lnTo>
                  <a:lnTo>
                    <a:pt x="717" y="709"/>
                  </a:lnTo>
                  <a:lnTo>
                    <a:pt x="717" y="685"/>
                  </a:lnTo>
                  <a:close/>
                  <a:moveTo>
                    <a:pt x="1226" y="663"/>
                  </a:moveTo>
                  <a:lnTo>
                    <a:pt x="1189" y="669"/>
                  </a:lnTo>
                  <a:lnTo>
                    <a:pt x="1189" y="680"/>
                  </a:lnTo>
                  <a:lnTo>
                    <a:pt x="1193" y="680"/>
                  </a:lnTo>
                  <a:lnTo>
                    <a:pt x="1200" y="672"/>
                  </a:lnTo>
                  <a:lnTo>
                    <a:pt x="1209" y="670"/>
                  </a:lnTo>
                  <a:lnTo>
                    <a:pt x="1217" y="669"/>
                  </a:lnTo>
                  <a:lnTo>
                    <a:pt x="1226" y="663"/>
                  </a:lnTo>
                  <a:close/>
                  <a:moveTo>
                    <a:pt x="535" y="656"/>
                  </a:moveTo>
                  <a:lnTo>
                    <a:pt x="553" y="656"/>
                  </a:lnTo>
                  <a:lnTo>
                    <a:pt x="553" y="680"/>
                  </a:lnTo>
                  <a:lnTo>
                    <a:pt x="533" y="680"/>
                  </a:lnTo>
                  <a:lnTo>
                    <a:pt x="529" y="692"/>
                  </a:lnTo>
                  <a:lnTo>
                    <a:pt x="546" y="692"/>
                  </a:lnTo>
                  <a:lnTo>
                    <a:pt x="546" y="723"/>
                  </a:lnTo>
                  <a:lnTo>
                    <a:pt x="529" y="723"/>
                  </a:lnTo>
                  <a:lnTo>
                    <a:pt x="529" y="732"/>
                  </a:lnTo>
                  <a:lnTo>
                    <a:pt x="486" y="732"/>
                  </a:lnTo>
                  <a:lnTo>
                    <a:pt x="480" y="720"/>
                  </a:lnTo>
                  <a:lnTo>
                    <a:pt x="477" y="720"/>
                  </a:lnTo>
                  <a:lnTo>
                    <a:pt x="477" y="712"/>
                  </a:lnTo>
                  <a:lnTo>
                    <a:pt x="473" y="712"/>
                  </a:lnTo>
                  <a:lnTo>
                    <a:pt x="477" y="669"/>
                  </a:lnTo>
                  <a:lnTo>
                    <a:pt x="489" y="663"/>
                  </a:lnTo>
                  <a:lnTo>
                    <a:pt x="500" y="658"/>
                  </a:lnTo>
                  <a:lnTo>
                    <a:pt x="517" y="656"/>
                  </a:lnTo>
                  <a:lnTo>
                    <a:pt x="535" y="656"/>
                  </a:lnTo>
                  <a:close/>
                  <a:moveTo>
                    <a:pt x="557" y="589"/>
                  </a:moveTo>
                  <a:lnTo>
                    <a:pt x="560" y="600"/>
                  </a:lnTo>
                  <a:lnTo>
                    <a:pt x="568" y="609"/>
                  </a:lnTo>
                  <a:lnTo>
                    <a:pt x="569" y="621"/>
                  </a:lnTo>
                  <a:lnTo>
                    <a:pt x="569" y="636"/>
                  </a:lnTo>
                  <a:lnTo>
                    <a:pt x="553" y="640"/>
                  </a:lnTo>
                  <a:lnTo>
                    <a:pt x="533" y="640"/>
                  </a:lnTo>
                  <a:lnTo>
                    <a:pt x="533" y="632"/>
                  </a:lnTo>
                  <a:lnTo>
                    <a:pt x="522" y="636"/>
                  </a:lnTo>
                  <a:lnTo>
                    <a:pt x="513" y="638"/>
                  </a:lnTo>
                  <a:lnTo>
                    <a:pt x="506" y="634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03"/>
                  </a:lnTo>
                  <a:lnTo>
                    <a:pt x="515" y="596"/>
                  </a:lnTo>
                  <a:lnTo>
                    <a:pt x="533" y="590"/>
                  </a:lnTo>
                  <a:lnTo>
                    <a:pt x="557" y="589"/>
                  </a:lnTo>
                  <a:close/>
                  <a:moveTo>
                    <a:pt x="806" y="580"/>
                  </a:moveTo>
                  <a:lnTo>
                    <a:pt x="833" y="580"/>
                  </a:lnTo>
                  <a:lnTo>
                    <a:pt x="833" y="583"/>
                  </a:lnTo>
                  <a:lnTo>
                    <a:pt x="840" y="583"/>
                  </a:lnTo>
                  <a:lnTo>
                    <a:pt x="860" y="609"/>
                  </a:lnTo>
                  <a:lnTo>
                    <a:pt x="869" y="609"/>
                  </a:lnTo>
                  <a:lnTo>
                    <a:pt x="877" y="620"/>
                  </a:lnTo>
                  <a:lnTo>
                    <a:pt x="880" y="620"/>
                  </a:lnTo>
                  <a:lnTo>
                    <a:pt x="880" y="640"/>
                  </a:lnTo>
                  <a:lnTo>
                    <a:pt x="884" y="649"/>
                  </a:lnTo>
                  <a:lnTo>
                    <a:pt x="886" y="663"/>
                  </a:lnTo>
                  <a:lnTo>
                    <a:pt x="886" y="676"/>
                  </a:lnTo>
                  <a:lnTo>
                    <a:pt x="882" y="680"/>
                  </a:lnTo>
                  <a:lnTo>
                    <a:pt x="878" y="681"/>
                  </a:lnTo>
                  <a:lnTo>
                    <a:pt x="877" y="685"/>
                  </a:lnTo>
                  <a:lnTo>
                    <a:pt x="869" y="685"/>
                  </a:lnTo>
                  <a:lnTo>
                    <a:pt x="869" y="689"/>
                  </a:lnTo>
                  <a:lnTo>
                    <a:pt x="857" y="689"/>
                  </a:lnTo>
                  <a:lnTo>
                    <a:pt x="853" y="696"/>
                  </a:lnTo>
                  <a:lnTo>
                    <a:pt x="829" y="696"/>
                  </a:lnTo>
                  <a:lnTo>
                    <a:pt x="828" y="681"/>
                  </a:lnTo>
                  <a:lnTo>
                    <a:pt x="828" y="672"/>
                  </a:lnTo>
                  <a:lnTo>
                    <a:pt x="829" y="660"/>
                  </a:lnTo>
                  <a:lnTo>
                    <a:pt x="813" y="647"/>
                  </a:lnTo>
                  <a:lnTo>
                    <a:pt x="806" y="630"/>
                  </a:lnTo>
                  <a:lnTo>
                    <a:pt x="804" y="609"/>
                  </a:lnTo>
                  <a:lnTo>
                    <a:pt x="806" y="580"/>
                  </a:lnTo>
                  <a:close/>
                  <a:moveTo>
                    <a:pt x="680" y="536"/>
                  </a:moveTo>
                  <a:lnTo>
                    <a:pt x="697" y="536"/>
                  </a:lnTo>
                  <a:lnTo>
                    <a:pt x="700" y="552"/>
                  </a:lnTo>
                  <a:lnTo>
                    <a:pt x="729" y="552"/>
                  </a:lnTo>
                  <a:lnTo>
                    <a:pt x="729" y="560"/>
                  </a:lnTo>
                  <a:lnTo>
                    <a:pt x="733" y="560"/>
                  </a:lnTo>
                  <a:lnTo>
                    <a:pt x="733" y="569"/>
                  </a:lnTo>
                  <a:lnTo>
                    <a:pt x="746" y="576"/>
                  </a:lnTo>
                  <a:lnTo>
                    <a:pt x="746" y="580"/>
                  </a:lnTo>
                  <a:lnTo>
                    <a:pt x="766" y="583"/>
                  </a:lnTo>
                  <a:lnTo>
                    <a:pt x="771" y="592"/>
                  </a:lnTo>
                  <a:lnTo>
                    <a:pt x="773" y="603"/>
                  </a:lnTo>
                  <a:lnTo>
                    <a:pt x="773" y="618"/>
                  </a:lnTo>
                  <a:lnTo>
                    <a:pt x="773" y="632"/>
                  </a:lnTo>
                  <a:lnTo>
                    <a:pt x="782" y="641"/>
                  </a:lnTo>
                  <a:lnTo>
                    <a:pt x="789" y="656"/>
                  </a:lnTo>
                  <a:lnTo>
                    <a:pt x="791" y="672"/>
                  </a:lnTo>
                  <a:lnTo>
                    <a:pt x="789" y="689"/>
                  </a:lnTo>
                  <a:lnTo>
                    <a:pt x="786" y="700"/>
                  </a:lnTo>
                  <a:lnTo>
                    <a:pt x="760" y="700"/>
                  </a:lnTo>
                  <a:lnTo>
                    <a:pt x="755" y="687"/>
                  </a:lnTo>
                  <a:lnTo>
                    <a:pt x="748" y="674"/>
                  </a:lnTo>
                  <a:lnTo>
                    <a:pt x="737" y="663"/>
                  </a:lnTo>
                  <a:lnTo>
                    <a:pt x="726" y="663"/>
                  </a:lnTo>
                  <a:lnTo>
                    <a:pt x="720" y="656"/>
                  </a:lnTo>
                  <a:lnTo>
                    <a:pt x="713" y="656"/>
                  </a:lnTo>
                  <a:lnTo>
                    <a:pt x="713" y="652"/>
                  </a:lnTo>
                  <a:lnTo>
                    <a:pt x="673" y="652"/>
                  </a:lnTo>
                  <a:lnTo>
                    <a:pt x="673" y="652"/>
                  </a:lnTo>
                  <a:lnTo>
                    <a:pt x="671" y="650"/>
                  </a:lnTo>
                  <a:lnTo>
                    <a:pt x="669" y="649"/>
                  </a:lnTo>
                  <a:lnTo>
                    <a:pt x="666" y="649"/>
                  </a:lnTo>
                  <a:lnTo>
                    <a:pt x="666" y="620"/>
                  </a:lnTo>
                  <a:lnTo>
                    <a:pt x="689" y="620"/>
                  </a:lnTo>
                  <a:lnTo>
                    <a:pt x="689" y="616"/>
                  </a:lnTo>
                  <a:lnTo>
                    <a:pt x="686" y="610"/>
                  </a:lnTo>
                  <a:lnTo>
                    <a:pt x="682" y="603"/>
                  </a:lnTo>
                  <a:lnTo>
                    <a:pt x="678" y="596"/>
                  </a:lnTo>
                  <a:lnTo>
                    <a:pt x="677" y="589"/>
                  </a:lnTo>
                  <a:lnTo>
                    <a:pt x="662" y="583"/>
                  </a:lnTo>
                  <a:lnTo>
                    <a:pt x="655" y="574"/>
                  </a:lnTo>
                  <a:lnTo>
                    <a:pt x="649" y="560"/>
                  </a:lnTo>
                  <a:lnTo>
                    <a:pt x="649" y="540"/>
                  </a:lnTo>
                  <a:lnTo>
                    <a:pt x="662" y="538"/>
                  </a:lnTo>
                  <a:lnTo>
                    <a:pt x="680" y="536"/>
                  </a:lnTo>
                  <a:close/>
                  <a:moveTo>
                    <a:pt x="1049" y="480"/>
                  </a:moveTo>
                  <a:lnTo>
                    <a:pt x="1053" y="498"/>
                  </a:lnTo>
                  <a:lnTo>
                    <a:pt x="1049" y="514"/>
                  </a:lnTo>
                  <a:lnTo>
                    <a:pt x="1042" y="527"/>
                  </a:lnTo>
                  <a:lnTo>
                    <a:pt x="1035" y="540"/>
                  </a:lnTo>
                  <a:lnTo>
                    <a:pt x="1029" y="552"/>
                  </a:lnTo>
                  <a:lnTo>
                    <a:pt x="1033" y="552"/>
                  </a:lnTo>
                  <a:lnTo>
                    <a:pt x="1044" y="540"/>
                  </a:lnTo>
                  <a:lnTo>
                    <a:pt x="1058" y="532"/>
                  </a:lnTo>
                  <a:lnTo>
                    <a:pt x="1075" y="529"/>
                  </a:lnTo>
                  <a:lnTo>
                    <a:pt x="1095" y="530"/>
                  </a:lnTo>
                  <a:lnTo>
                    <a:pt x="1113" y="536"/>
                  </a:lnTo>
                  <a:lnTo>
                    <a:pt x="1113" y="523"/>
                  </a:lnTo>
                  <a:lnTo>
                    <a:pt x="1086" y="523"/>
                  </a:lnTo>
                  <a:lnTo>
                    <a:pt x="1086" y="516"/>
                  </a:lnTo>
                  <a:lnTo>
                    <a:pt x="1073" y="505"/>
                  </a:lnTo>
                  <a:lnTo>
                    <a:pt x="1062" y="492"/>
                  </a:lnTo>
                  <a:lnTo>
                    <a:pt x="1049" y="480"/>
                  </a:lnTo>
                  <a:close/>
                  <a:moveTo>
                    <a:pt x="769" y="460"/>
                  </a:moveTo>
                  <a:lnTo>
                    <a:pt x="793" y="460"/>
                  </a:lnTo>
                  <a:lnTo>
                    <a:pt x="795" y="465"/>
                  </a:lnTo>
                  <a:lnTo>
                    <a:pt x="795" y="470"/>
                  </a:lnTo>
                  <a:lnTo>
                    <a:pt x="797" y="476"/>
                  </a:lnTo>
                  <a:lnTo>
                    <a:pt x="797" y="481"/>
                  </a:lnTo>
                  <a:lnTo>
                    <a:pt x="797" y="489"/>
                  </a:lnTo>
                  <a:lnTo>
                    <a:pt x="773" y="489"/>
                  </a:lnTo>
                  <a:lnTo>
                    <a:pt x="771" y="483"/>
                  </a:lnTo>
                  <a:lnTo>
                    <a:pt x="771" y="478"/>
                  </a:lnTo>
                  <a:lnTo>
                    <a:pt x="769" y="472"/>
                  </a:lnTo>
                  <a:lnTo>
                    <a:pt x="769" y="467"/>
                  </a:lnTo>
                  <a:lnTo>
                    <a:pt x="769" y="460"/>
                  </a:lnTo>
                  <a:close/>
                  <a:moveTo>
                    <a:pt x="1093" y="425"/>
                  </a:moveTo>
                  <a:lnTo>
                    <a:pt x="1100" y="436"/>
                  </a:lnTo>
                  <a:lnTo>
                    <a:pt x="1106" y="436"/>
                  </a:lnTo>
                  <a:lnTo>
                    <a:pt x="1106" y="434"/>
                  </a:lnTo>
                  <a:lnTo>
                    <a:pt x="1104" y="432"/>
                  </a:lnTo>
                  <a:lnTo>
                    <a:pt x="1100" y="429"/>
                  </a:lnTo>
                  <a:lnTo>
                    <a:pt x="1097" y="427"/>
                  </a:lnTo>
                  <a:lnTo>
                    <a:pt x="1095" y="425"/>
                  </a:lnTo>
                  <a:lnTo>
                    <a:pt x="1093" y="425"/>
                  </a:lnTo>
                  <a:close/>
                  <a:moveTo>
                    <a:pt x="1206" y="0"/>
                  </a:moveTo>
                  <a:lnTo>
                    <a:pt x="1215" y="5"/>
                  </a:lnTo>
                  <a:lnTo>
                    <a:pt x="1226" y="9"/>
                  </a:lnTo>
                  <a:lnTo>
                    <a:pt x="1237" y="12"/>
                  </a:lnTo>
                  <a:lnTo>
                    <a:pt x="1237" y="16"/>
                  </a:lnTo>
                  <a:lnTo>
                    <a:pt x="1240" y="16"/>
                  </a:lnTo>
                  <a:lnTo>
                    <a:pt x="1240" y="12"/>
                  </a:lnTo>
                  <a:lnTo>
                    <a:pt x="1266" y="12"/>
                  </a:lnTo>
                  <a:lnTo>
                    <a:pt x="1266" y="16"/>
                  </a:lnTo>
                  <a:lnTo>
                    <a:pt x="1273" y="27"/>
                  </a:lnTo>
                  <a:lnTo>
                    <a:pt x="1277" y="41"/>
                  </a:lnTo>
                  <a:lnTo>
                    <a:pt x="1277" y="60"/>
                  </a:lnTo>
                  <a:lnTo>
                    <a:pt x="1273" y="70"/>
                  </a:lnTo>
                  <a:lnTo>
                    <a:pt x="1271" y="83"/>
                  </a:lnTo>
                  <a:lnTo>
                    <a:pt x="1271" y="96"/>
                  </a:lnTo>
                  <a:lnTo>
                    <a:pt x="1269" y="109"/>
                  </a:lnTo>
                  <a:lnTo>
                    <a:pt x="1246" y="140"/>
                  </a:lnTo>
                  <a:lnTo>
                    <a:pt x="1237" y="145"/>
                  </a:lnTo>
                  <a:lnTo>
                    <a:pt x="1237" y="172"/>
                  </a:lnTo>
                  <a:lnTo>
                    <a:pt x="1240" y="172"/>
                  </a:lnTo>
                  <a:lnTo>
                    <a:pt x="1240" y="169"/>
                  </a:lnTo>
                  <a:lnTo>
                    <a:pt x="1266" y="129"/>
                  </a:lnTo>
                  <a:lnTo>
                    <a:pt x="1286" y="129"/>
                  </a:lnTo>
                  <a:lnTo>
                    <a:pt x="1277" y="249"/>
                  </a:lnTo>
                  <a:lnTo>
                    <a:pt x="1273" y="249"/>
                  </a:lnTo>
                  <a:lnTo>
                    <a:pt x="1269" y="285"/>
                  </a:lnTo>
                  <a:lnTo>
                    <a:pt x="1266" y="285"/>
                  </a:lnTo>
                  <a:lnTo>
                    <a:pt x="1269" y="292"/>
                  </a:lnTo>
                  <a:lnTo>
                    <a:pt x="1266" y="320"/>
                  </a:lnTo>
                  <a:lnTo>
                    <a:pt x="1269" y="320"/>
                  </a:lnTo>
                  <a:lnTo>
                    <a:pt x="1273" y="363"/>
                  </a:lnTo>
                  <a:lnTo>
                    <a:pt x="1260" y="369"/>
                  </a:lnTo>
                  <a:lnTo>
                    <a:pt x="1260" y="372"/>
                  </a:lnTo>
                  <a:lnTo>
                    <a:pt x="1246" y="372"/>
                  </a:lnTo>
                  <a:lnTo>
                    <a:pt x="1244" y="390"/>
                  </a:lnTo>
                  <a:lnTo>
                    <a:pt x="1240" y="405"/>
                  </a:lnTo>
                  <a:lnTo>
                    <a:pt x="1237" y="407"/>
                  </a:lnTo>
                  <a:lnTo>
                    <a:pt x="1233" y="410"/>
                  </a:lnTo>
                  <a:lnTo>
                    <a:pt x="1231" y="412"/>
                  </a:lnTo>
                  <a:lnTo>
                    <a:pt x="1226" y="414"/>
                  </a:lnTo>
                  <a:lnTo>
                    <a:pt x="1220" y="416"/>
                  </a:lnTo>
                  <a:lnTo>
                    <a:pt x="1220" y="420"/>
                  </a:lnTo>
                  <a:lnTo>
                    <a:pt x="1209" y="420"/>
                  </a:lnTo>
                  <a:lnTo>
                    <a:pt x="1200" y="443"/>
                  </a:lnTo>
                  <a:lnTo>
                    <a:pt x="1209" y="449"/>
                  </a:lnTo>
                  <a:lnTo>
                    <a:pt x="1209" y="460"/>
                  </a:lnTo>
                  <a:lnTo>
                    <a:pt x="1213" y="460"/>
                  </a:lnTo>
                  <a:lnTo>
                    <a:pt x="1220" y="458"/>
                  </a:lnTo>
                  <a:lnTo>
                    <a:pt x="1233" y="454"/>
                  </a:lnTo>
                  <a:lnTo>
                    <a:pt x="1246" y="454"/>
                  </a:lnTo>
                  <a:lnTo>
                    <a:pt x="1257" y="456"/>
                  </a:lnTo>
                  <a:lnTo>
                    <a:pt x="1257" y="460"/>
                  </a:lnTo>
                  <a:lnTo>
                    <a:pt x="1269" y="465"/>
                  </a:lnTo>
                  <a:lnTo>
                    <a:pt x="1273" y="496"/>
                  </a:lnTo>
                  <a:lnTo>
                    <a:pt x="1269" y="496"/>
                  </a:lnTo>
                  <a:lnTo>
                    <a:pt x="1266" y="509"/>
                  </a:lnTo>
                  <a:lnTo>
                    <a:pt x="1273" y="509"/>
                  </a:lnTo>
                  <a:lnTo>
                    <a:pt x="1273" y="536"/>
                  </a:lnTo>
                  <a:lnTo>
                    <a:pt x="1269" y="536"/>
                  </a:lnTo>
                  <a:lnTo>
                    <a:pt x="1269" y="540"/>
                  </a:lnTo>
                  <a:lnTo>
                    <a:pt x="1273" y="540"/>
                  </a:lnTo>
                  <a:lnTo>
                    <a:pt x="1273" y="569"/>
                  </a:lnTo>
                  <a:lnTo>
                    <a:pt x="1246" y="589"/>
                  </a:lnTo>
                  <a:lnTo>
                    <a:pt x="1251" y="603"/>
                  </a:lnTo>
                  <a:lnTo>
                    <a:pt x="1255" y="621"/>
                  </a:lnTo>
                  <a:lnTo>
                    <a:pt x="1257" y="643"/>
                  </a:lnTo>
                  <a:lnTo>
                    <a:pt x="1251" y="647"/>
                  </a:lnTo>
                  <a:lnTo>
                    <a:pt x="1248" y="650"/>
                  </a:lnTo>
                  <a:lnTo>
                    <a:pt x="1244" y="654"/>
                  </a:lnTo>
                  <a:lnTo>
                    <a:pt x="1240" y="658"/>
                  </a:lnTo>
                  <a:lnTo>
                    <a:pt x="1233" y="660"/>
                  </a:lnTo>
                  <a:lnTo>
                    <a:pt x="1233" y="663"/>
                  </a:lnTo>
                  <a:lnTo>
                    <a:pt x="1240" y="665"/>
                  </a:lnTo>
                  <a:lnTo>
                    <a:pt x="1246" y="665"/>
                  </a:lnTo>
                  <a:lnTo>
                    <a:pt x="1248" y="667"/>
                  </a:lnTo>
                  <a:lnTo>
                    <a:pt x="1249" y="669"/>
                  </a:lnTo>
                  <a:lnTo>
                    <a:pt x="1251" y="670"/>
                  </a:lnTo>
                  <a:lnTo>
                    <a:pt x="1251" y="672"/>
                  </a:lnTo>
                  <a:lnTo>
                    <a:pt x="1251" y="674"/>
                  </a:lnTo>
                  <a:lnTo>
                    <a:pt x="1253" y="676"/>
                  </a:lnTo>
                  <a:lnTo>
                    <a:pt x="1255" y="678"/>
                  </a:lnTo>
                  <a:lnTo>
                    <a:pt x="1257" y="680"/>
                  </a:lnTo>
                  <a:lnTo>
                    <a:pt x="1260" y="681"/>
                  </a:lnTo>
                  <a:lnTo>
                    <a:pt x="1262" y="680"/>
                  </a:lnTo>
                  <a:lnTo>
                    <a:pt x="1266" y="680"/>
                  </a:lnTo>
                  <a:lnTo>
                    <a:pt x="1268" y="678"/>
                  </a:lnTo>
                  <a:lnTo>
                    <a:pt x="1271" y="676"/>
                  </a:lnTo>
                  <a:lnTo>
                    <a:pt x="1275" y="674"/>
                  </a:lnTo>
                  <a:lnTo>
                    <a:pt x="1277" y="676"/>
                  </a:lnTo>
                  <a:lnTo>
                    <a:pt x="1280" y="678"/>
                  </a:lnTo>
                  <a:lnTo>
                    <a:pt x="1282" y="681"/>
                  </a:lnTo>
                  <a:lnTo>
                    <a:pt x="1286" y="689"/>
                  </a:lnTo>
                  <a:lnTo>
                    <a:pt x="1289" y="698"/>
                  </a:lnTo>
                  <a:lnTo>
                    <a:pt x="1289" y="714"/>
                  </a:lnTo>
                  <a:lnTo>
                    <a:pt x="1289" y="729"/>
                  </a:lnTo>
                  <a:lnTo>
                    <a:pt x="1277" y="736"/>
                  </a:lnTo>
                  <a:lnTo>
                    <a:pt x="1277" y="743"/>
                  </a:lnTo>
                  <a:lnTo>
                    <a:pt x="1257" y="760"/>
                  </a:lnTo>
                  <a:lnTo>
                    <a:pt x="1253" y="772"/>
                  </a:lnTo>
                  <a:lnTo>
                    <a:pt x="1233" y="772"/>
                  </a:lnTo>
                  <a:lnTo>
                    <a:pt x="1231" y="767"/>
                  </a:lnTo>
                  <a:lnTo>
                    <a:pt x="1228" y="761"/>
                  </a:lnTo>
                  <a:lnTo>
                    <a:pt x="1224" y="760"/>
                  </a:lnTo>
                  <a:lnTo>
                    <a:pt x="1220" y="758"/>
                  </a:lnTo>
                  <a:lnTo>
                    <a:pt x="1213" y="756"/>
                  </a:lnTo>
                  <a:lnTo>
                    <a:pt x="1206" y="756"/>
                  </a:lnTo>
                  <a:lnTo>
                    <a:pt x="1206" y="752"/>
                  </a:lnTo>
                  <a:lnTo>
                    <a:pt x="1200" y="752"/>
                  </a:lnTo>
                  <a:lnTo>
                    <a:pt x="1200" y="769"/>
                  </a:lnTo>
                  <a:lnTo>
                    <a:pt x="1193" y="767"/>
                  </a:lnTo>
                  <a:lnTo>
                    <a:pt x="1186" y="767"/>
                  </a:lnTo>
                  <a:lnTo>
                    <a:pt x="1182" y="767"/>
                  </a:lnTo>
                  <a:lnTo>
                    <a:pt x="1178" y="767"/>
                  </a:lnTo>
                  <a:lnTo>
                    <a:pt x="1175" y="769"/>
                  </a:lnTo>
                  <a:lnTo>
                    <a:pt x="1173" y="772"/>
                  </a:lnTo>
                  <a:lnTo>
                    <a:pt x="1149" y="772"/>
                  </a:lnTo>
                  <a:lnTo>
                    <a:pt x="1148" y="776"/>
                  </a:lnTo>
                  <a:lnTo>
                    <a:pt x="1148" y="780"/>
                  </a:lnTo>
                  <a:lnTo>
                    <a:pt x="1146" y="781"/>
                  </a:lnTo>
                  <a:lnTo>
                    <a:pt x="1144" y="781"/>
                  </a:lnTo>
                  <a:lnTo>
                    <a:pt x="1142" y="783"/>
                  </a:lnTo>
                  <a:lnTo>
                    <a:pt x="1137" y="783"/>
                  </a:lnTo>
                  <a:lnTo>
                    <a:pt x="1137" y="809"/>
                  </a:lnTo>
                  <a:lnTo>
                    <a:pt x="1109" y="809"/>
                  </a:lnTo>
                  <a:lnTo>
                    <a:pt x="1109" y="803"/>
                  </a:lnTo>
                  <a:lnTo>
                    <a:pt x="1100" y="803"/>
                  </a:lnTo>
                  <a:lnTo>
                    <a:pt x="1100" y="800"/>
                  </a:lnTo>
                  <a:lnTo>
                    <a:pt x="1098" y="800"/>
                  </a:lnTo>
                  <a:lnTo>
                    <a:pt x="1095" y="801"/>
                  </a:lnTo>
                  <a:lnTo>
                    <a:pt x="1095" y="801"/>
                  </a:lnTo>
                  <a:lnTo>
                    <a:pt x="1093" y="803"/>
                  </a:lnTo>
                  <a:lnTo>
                    <a:pt x="1093" y="803"/>
                  </a:lnTo>
                  <a:lnTo>
                    <a:pt x="1073" y="803"/>
                  </a:lnTo>
                  <a:lnTo>
                    <a:pt x="1068" y="805"/>
                  </a:lnTo>
                  <a:lnTo>
                    <a:pt x="1064" y="807"/>
                  </a:lnTo>
                  <a:lnTo>
                    <a:pt x="1060" y="809"/>
                  </a:lnTo>
                  <a:lnTo>
                    <a:pt x="1058" y="809"/>
                  </a:lnTo>
                  <a:lnTo>
                    <a:pt x="1055" y="809"/>
                  </a:lnTo>
                  <a:lnTo>
                    <a:pt x="1053" y="807"/>
                  </a:lnTo>
                  <a:lnTo>
                    <a:pt x="1051" y="801"/>
                  </a:lnTo>
                  <a:lnTo>
                    <a:pt x="1049" y="796"/>
                  </a:lnTo>
                  <a:lnTo>
                    <a:pt x="1026" y="796"/>
                  </a:lnTo>
                  <a:lnTo>
                    <a:pt x="1026" y="756"/>
                  </a:lnTo>
                  <a:lnTo>
                    <a:pt x="1029" y="756"/>
                  </a:lnTo>
                  <a:lnTo>
                    <a:pt x="1033" y="740"/>
                  </a:lnTo>
                  <a:lnTo>
                    <a:pt x="1038" y="736"/>
                  </a:lnTo>
                  <a:lnTo>
                    <a:pt x="1044" y="732"/>
                  </a:lnTo>
                  <a:lnTo>
                    <a:pt x="1049" y="730"/>
                  </a:lnTo>
                  <a:lnTo>
                    <a:pt x="1055" y="727"/>
                  </a:lnTo>
                  <a:lnTo>
                    <a:pt x="1060" y="723"/>
                  </a:lnTo>
                  <a:lnTo>
                    <a:pt x="1057" y="712"/>
                  </a:lnTo>
                  <a:lnTo>
                    <a:pt x="1049" y="712"/>
                  </a:lnTo>
                  <a:lnTo>
                    <a:pt x="1049" y="709"/>
                  </a:lnTo>
                  <a:lnTo>
                    <a:pt x="1038" y="696"/>
                  </a:lnTo>
                  <a:lnTo>
                    <a:pt x="1031" y="681"/>
                  </a:lnTo>
                  <a:lnTo>
                    <a:pt x="1029" y="660"/>
                  </a:lnTo>
                  <a:lnTo>
                    <a:pt x="1031" y="658"/>
                  </a:lnTo>
                  <a:lnTo>
                    <a:pt x="1033" y="658"/>
                  </a:lnTo>
                  <a:lnTo>
                    <a:pt x="1035" y="656"/>
                  </a:lnTo>
                  <a:lnTo>
                    <a:pt x="1035" y="654"/>
                  </a:lnTo>
                  <a:lnTo>
                    <a:pt x="1037" y="652"/>
                  </a:lnTo>
                  <a:lnTo>
                    <a:pt x="1037" y="649"/>
                  </a:lnTo>
                  <a:lnTo>
                    <a:pt x="1073" y="649"/>
                  </a:lnTo>
                  <a:lnTo>
                    <a:pt x="1084" y="661"/>
                  </a:lnTo>
                  <a:lnTo>
                    <a:pt x="1098" y="674"/>
                  </a:lnTo>
                  <a:lnTo>
                    <a:pt x="1117" y="680"/>
                  </a:lnTo>
                  <a:lnTo>
                    <a:pt x="1117" y="676"/>
                  </a:lnTo>
                  <a:lnTo>
                    <a:pt x="1120" y="676"/>
                  </a:lnTo>
                  <a:lnTo>
                    <a:pt x="1120" y="672"/>
                  </a:lnTo>
                  <a:lnTo>
                    <a:pt x="1113" y="672"/>
                  </a:lnTo>
                  <a:lnTo>
                    <a:pt x="1108" y="670"/>
                  </a:lnTo>
                  <a:lnTo>
                    <a:pt x="1102" y="669"/>
                  </a:lnTo>
                  <a:lnTo>
                    <a:pt x="1098" y="667"/>
                  </a:lnTo>
                  <a:lnTo>
                    <a:pt x="1093" y="663"/>
                  </a:lnTo>
                  <a:lnTo>
                    <a:pt x="1093" y="656"/>
                  </a:lnTo>
                  <a:lnTo>
                    <a:pt x="1091" y="652"/>
                  </a:lnTo>
                  <a:lnTo>
                    <a:pt x="1089" y="649"/>
                  </a:lnTo>
                  <a:lnTo>
                    <a:pt x="1088" y="645"/>
                  </a:lnTo>
                  <a:lnTo>
                    <a:pt x="1086" y="640"/>
                  </a:lnTo>
                  <a:lnTo>
                    <a:pt x="1080" y="640"/>
                  </a:lnTo>
                  <a:lnTo>
                    <a:pt x="1080" y="620"/>
                  </a:lnTo>
                  <a:lnTo>
                    <a:pt x="1037" y="625"/>
                  </a:lnTo>
                  <a:lnTo>
                    <a:pt x="1033" y="612"/>
                  </a:lnTo>
                  <a:lnTo>
                    <a:pt x="1026" y="600"/>
                  </a:lnTo>
                  <a:lnTo>
                    <a:pt x="1026" y="589"/>
                  </a:lnTo>
                  <a:lnTo>
                    <a:pt x="1028" y="578"/>
                  </a:lnTo>
                  <a:lnTo>
                    <a:pt x="1031" y="567"/>
                  </a:lnTo>
                  <a:lnTo>
                    <a:pt x="1029" y="556"/>
                  </a:lnTo>
                  <a:lnTo>
                    <a:pt x="1026" y="556"/>
                  </a:lnTo>
                  <a:lnTo>
                    <a:pt x="1026" y="560"/>
                  </a:lnTo>
                  <a:lnTo>
                    <a:pt x="1006" y="560"/>
                  </a:lnTo>
                  <a:lnTo>
                    <a:pt x="1008" y="589"/>
                  </a:lnTo>
                  <a:lnTo>
                    <a:pt x="1009" y="620"/>
                  </a:lnTo>
                  <a:lnTo>
                    <a:pt x="989" y="620"/>
                  </a:lnTo>
                  <a:lnTo>
                    <a:pt x="986" y="632"/>
                  </a:lnTo>
                  <a:lnTo>
                    <a:pt x="982" y="641"/>
                  </a:lnTo>
                  <a:lnTo>
                    <a:pt x="977" y="652"/>
                  </a:lnTo>
                  <a:lnTo>
                    <a:pt x="957" y="652"/>
                  </a:lnTo>
                  <a:lnTo>
                    <a:pt x="957" y="649"/>
                  </a:lnTo>
                  <a:lnTo>
                    <a:pt x="951" y="647"/>
                  </a:lnTo>
                  <a:lnTo>
                    <a:pt x="948" y="645"/>
                  </a:lnTo>
                  <a:lnTo>
                    <a:pt x="944" y="643"/>
                  </a:lnTo>
                  <a:lnTo>
                    <a:pt x="940" y="640"/>
                  </a:lnTo>
                  <a:lnTo>
                    <a:pt x="940" y="636"/>
                  </a:lnTo>
                  <a:lnTo>
                    <a:pt x="937" y="632"/>
                  </a:lnTo>
                  <a:lnTo>
                    <a:pt x="933" y="630"/>
                  </a:lnTo>
                  <a:lnTo>
                    <a:pt x="929" y="630"/>
                  </a:lnTo>
                  <a:lnTo>
                    <a:pt x="928" y="629"/>
                  </a:lnTo>
                  <a:lnTo>
                    <a:pt x="926" y="627"/>
                  </a:lnTo>
                  <a:lnTo>
                    <a:pt x="926" y="621"/>
                  </a:lnTo>
                  <a:lnTo>
                    <a:pt x="926" y="616"/>
                  </a:lnTo>
                  <a:lnTo>
                    <a:pt x="926" y="609"/>
                  </a:lnTo>
                  <a:lnTo>
                    <a:pt x="909" y="603"/>
                  </a:lnTo>
                  <a:lnTo>
                    <a:pt x="904" y="590"/>
                  </a:lnTo>
                  <a:lnTo>
                    <a:pt x="900" y="580"/>
                  </a:lnTo>
                  <a:lnTo>
                    <a:pt x="895" y="567"/>
                  </a:lnTo>
                  <a:lnTo>
                    <a:pt x="893" y="549"/>
                  </a:lnTo>
                  <a:lnTo>
                    <a:pt x="906" y="540"/>
                  </a:lnTo>
                  <a:lnTo>
                    <a:pt x="906" y="536"/>
                  </a:lnTo>
                  <a:lnTo>
                    <a:pt x="929" y="532"/>
                  </a:lnTo>
                  <a:lnTo>
                    <a:pt x="929" y="529"/>
                  </a:lnTo>
                  <a:lnTo>
                    <a:pt x="913" y="520"/>
                  </a:lnTo>
                  <a:lnTo>
                    <a:pt x="909" y="529"/>
                  </a:lnTo>
                  <a:lnTo>
                    <a:pt x="889" y="534"/>
                  </a:lnTo>
                  <a:lnTo>
                    <a:pt x="866" y="536"/>
                  </a:lnTo>
                  <a:lnTo>
                    <a:pt x="862" y="520"/>
                  </a:lnTo>
                  <a:lnTo>
                    <a:pt x="860" y="500"/>
                  </a:lnTo>
                  <a:lnTo>
                    <a:pt x="855" y="498"/>
                  </a:lnTo>
                  <a:lnTo>
                    <a:pt x="851" y="496"/>
                  </a:lnTo>
                  <a:lnTo>
                    <a:pt x="848" y="494"/>
                  </a:lnTo>
                  <a:lnTo>
                    <a:pt x="844" y="492"/>
                  </a:lnTo>
                  <a:lnTo>
                    <a:pt x="842" y="490"/>
                  </a:lnTo>
                  <a:lnTo>
                    <a:pt x="842" y="487"/>
                  </a:lnTo>
                  <a:lnTo>
                    <a:pt x="840" y="480"/>
                  </a:lnTo>
                  <a:lnTo>
                    <a:pt x="840" y="472"/>
                  </a:lnTo>
                  <a:lnTo>
                    <a:pt x="837" y="472"/>
                  </a:lnTo>
                  <a:lnTo>
                    <a:pt x="837" y="449"/>
                  </a:lnTo>
                  <a:lnTo>
                    <a:pt x="857" y="449"/>
                  </a:lnTo>
                  <a:lnTo>
                    <a:pt x="857" y="443"/>
                  </a:lnTo>
                  <a:lnTo>
                    <a:pt x="837" y="440"/>
                  </a:lnTo>
                  <a:lnTo>
                    <a:pt x="835" y="425"/>
                  </a:lnTo>
                  <a:lnTo>
                    <a:pt x="837" y="412"/>
                  </a:lnTo>
                  <a:lnTo>
                    <a:pt x="837" y="396"/>
                  </a:lnTo>
                  <a:lnTo>
                    <a:pt x="842" y="394"/>
                  </a:lnTo>
                  <a:lnTo>
                    <a:pt x="844" y="394"/>
                  </a:lnTo>
                  <a:lnTo>
                    <a:pt x="846" y="392"/>
                  </a:lnTo>
                  <a:lnTo>
                    <a:pt x="848" y="392"/>
                  </a:lnTo>
                  <a:lnTo>
                    <a:pt x="848" y="389"/>
                  </a:lnTo>
                  <a:lnTo>
                    <a:pt x="849" y="383"/>
                  </a:lnTo>
                  <a:lnTo>
                    <a:pt x="846" y="374"/>
                  </a:lnTo>
                  <a:lnTo>
                    <a:pt x="844" y="361"/>
                  </a:lnTo>
                  <a:lnTo>
                    <a:pt x="846" y="349"/>
                  </a:lnTo>
                  <a:lnTo>
                    <a:pt x="853" y="349"/>
                  </a:lnTo>
                  <a:lnTo>
                    <a:pt x="860" y="336"/>
                  </a:lnTo>
                  <a:lnTo>
                    <a:pt x="866" y="336"/>
                  </a:lnTo>
                  <a:lnTo>
                    <a:pt x="866" y="329"/>
                  </a:lnTo>
                  <a:lnTo>
                    <a:pt x="869" y="325"/>
                  </a:lnTo>
                  <a:lnTo>
                    <a:pt x="875" y="325"/>
                  </a:lnTo>
                  <a:lnTo>
                    <a:pt x="880" y="323"/>
                  </a:lnTo>
                  <a:lnTo>
                    <a:pt x="886" y="323"/>
                  </a:lnTo>
                  <a:lnTo>
                    <a:pt x="893" y="323"/>
                  </a:lnTo>
                  <a:lnTo>
                    <a:pt x="926" y="380"/>
                  </a:lnTo>
                  <a:lnTo>
                    <a:pt x="937" y="380"/>
                  </a:lnTo>
                  <a:lnTo>
                    <a:pt x="937" y="383"/>
                  </a:lnTo>
                  <a:lnTo>
                    <a:pt x="946" y="383"/>
                  </a:lnTo>
                  <a:lnTo>
                    <a:pt x="946" y="389"/>
                  </a:lnTo>
                  <a:lnTo>
                    <a:pt x="953" y="389"/>
                  </a:lnTo>
                  <a:lnTo>
                    <a:pt x="953" y="392"/>
                  </a:lnTo>
                  <a:lnTo>
                    <a:pt x="960" y="396"/>
                  </a:lnTo>
                  <a:lnTo>
                    <a:pt x="960" y="409"/>
                  </a:lnTo>
                  <a:lnTo>
                    <a:pt x="968" y="418"/>
                  </a:lnTo>
                  <a:lnTo>
                    <a:pt x="977" y="420"/>
                  </a:lnTo>
                  <a:lnTo>
                    <a:pt x="993" y="420"/>
                  </a:lnTo>
                  <a:lnTo>
                    <a:pt x="997" y="436"/>
                  </a:lnTo>
                  <a:lnTo>
                    <a:pt x="1000" y="436"/>
                  </a:lnTo>
                  <a:lnTo>
                    <a:pt x="1002" y="441"/>
                  </a:lnTo>
                  <a:lnTo>
                    <a:pt x="1004" y="445"/>
                  </a:lnTo>
                  <a:lnTo>
                    <a:pt x="1004" y="449"/>
                  </a:lnTo>
                  <a:lnTo>
                    <a:pt x="1004" y="452"/>
                  </a:lnTo>
                  <a:lnTo>
                    <a:pt x="1006" y="454"/>
                  </a:lnTo>
                  <a:lnTo>
                    <a:pt x="1008" y="456"/>
                  </a:lnTo>
                  <a:lnTo>
                    <a:pt x="1011" y="458"/>
                  </a:lnTo>
                  <a:lnTo>
                    <a:pt x="1017" y="460"/>
                  </a:lnTo>
                  <a:lnTo>
                    <a:pt x="1017" y="465"/>
                  </a:lnTo>
                  <a:lnTo>
                    <a:pt x="1037" y="469"/>
                  </a:lnTo>
                  <a:lnTo>
                    <a:pt x="1037" y="465"/>
                  </a:lnTo>
                  <a:lnTo>
                    <a:pt x="1020" y="454"/>
                  </a:lnTo>
                  <a:lnTo>
                    <a:pt x="1008" y="438"/>
                  </a:lnTo>
                  <a:lnTo>
                    <a:pt x="1000" y="418"/>
                  </a:lnTo>
                  <a:lnTo>
                    <a:pt x="997" y="392"/>
                  </a:lnTo>
                  <a:lnTo>
                    <a:pt x="1009" y="390"/>
                  </a:lnTo>
                  <a:lnTo>
                    <a:pt x="1024" y="387"/>
                  </a:lnTo>
                  <a:lnTo>
                    <a:pt x="1038" y="387"/>
                  </a:lnTo>
                  <a:lnTo>
                    <a:pt x="1049" y="392"/>
                  </a:lnTo>
                  <a:lnTo>
                    <a:pt x="1055" y="394"/>
                  </a:lnTo>
                  <a:lnTo>
                    <a:pt x="1060" y="398"/>
                  </a:lnTo>
                  <a:lnTo>
                    <a:pt x="1064" y="401"/>
                  </a:lnTo>
                  <a:lnTo>
                    <a:pt x="1068" y="405"/>
                  </a:lnTo>
                  <a:lnTo>
                    <a:pt x="1071" y="409"/>
                  </a:lnTo>
                  <a:lnTo>
                    <a:pt x="1077" y="412"/>
                  </a:lnTo>
                  <a:lnTo>
                    <a:pt x="1071" y="403"/>
                  </a:lnTo>
                  <a:lnTo>
                    <a:pt x="1066" y="398"/>
                  </a:lnTo>
                  <a:lnTo>
                    <a:pt x="1062" y="390"/>
                  </a:lnTo>
                  <a:lnTo>
                    <a:pt x="1058" y="381"/>
                  </a:lnTo>
                  <a:lnTo>
                    <a:pt x="1057" y="369"/>
                  </a:lnTo>
                  <a:lnTo>
                    <a:pt x="1106" y="329"/>
                  </a:lnTo>
                  <a:lnTo>
                    <a:pt x="1104" y="327"/>
                  </a:lnTo>
                  <a:lnTo>
                    <a:pt x="1104" y="325"/>
                  </a:lnTo>
                  <a:lnTo>
                    <a:pt x="1102" y="321"/>
                  </a:lnTo>
                  <a:lnTo>
                    <a:pt x="1102" y="316"/>
                  </a:lnTo>
                  <a:lnTo>
                    <a:pt x="1100" y="312"/>
                  </a:lnTo>
                  <a:lnTo>
                    <a:pt x="1100" y="307"/>
                  </a:lnTo>
                  <a:lnTo>
                    <a:pt x="1100" y="303"/>
                  </a:lnTo>
                  <a:lnTo>
                    <a:pt x="1102" y="303"/>
                  </a:lnTo>
                  <a:lnTo>
                    <a:pt x="1104" y="301"/>
                  </a:lnTo>
                  <a:lnTo>
                    <a:pt x="1106" y="300"/>
                  </a:lnTo>
                  <a:lnTo>
                    <a:pt x="1108" y="298"/>
                  </a:lnTo>
                  <a:lnTo>
                    <a:pt x="1109" y="296"/>
                  </a:lnTo>
                  <a:lnTo>
                    <a:pt x="1093" y="296"/>
                  </a:lnTo>
                  <a:lnTo>
                    <a:pt x="1093" y="289"/>
                  </a:lnTo>
                  <a:lnTo>
                    <a:pt x="1089" y="289"/>
                  </a:lnTo>
                  <a:lnTo>
                    <a:pt x="1089" y="323"/>
                  </a:lnTo>
                  <a:lnTo>
                    <a:pt x="1086" y="323"/>
                  </a:lnTo>
                  <a:lnTo>
                    <a:pt x="1086" y="332"/>
                  </a:lnTo>
                  <a:lnTo>
                    <a:pt x="1080" y="332"/>
                  </a:lnTo>
                  <a:lnTo>
                    <a:pt x="1078" y="336"/>
                  </a:lnTo>
                  <a:lnTo>
                    <a:pt x="1077" y="338"/>
                  </a:lnTo>
                  <a:lnTo>
                    <a:pt x="1075" y="340"/>
                  </a:lnTo>
                  <a:lnTo>
                    <a:pt x="1075" y="343"/>
                  </a:lnTo>
                  <a:lnTo>
                    <a:pt x="1073" y="349"/>
                  </a:lnTo>
                  <a:lnTo>
                    <a:pt x="1037" y="349"/>
                  </a:lnTo>
                  <a:lnTo>
                    <a:pt x="1035" y="352"/>
                  </a:lnTo>
                  <a:lnTo>
                    <a:pt x="1035" y="358"/>
                  </a:lnTo>
                  <a:lnTo>
                    <a:pt x="1033" y="365"/>
                  </a:lnTo>
                  <a:lnTo>
                    <a:pt x="1033" y="372"/>
                  </a:lnTo>
                  <a:lnTo>
                    <a:pt x="993" y="376"/>
                  </a:lnTo>
                  <a:lnTo>
                    <a:pt x="989" y="356"/>
                  </a:lnTo>
                  <a:lnTo>
                    <a:pt x="991" y="338"/>
                  </a:lnTo>
                  <a:lnTo>
                    <a:pt x="997" y="320"/>
                  </a:lnTo>
                  <a:lnTo>
                    <a:pt x="989" y="320"/>
                  </a:lnTo>
                  <a:lnTo>
                    <a:pt x="989" y="316"/>
                  </a:lnTo>
                  <a:lnTo>
                    <a:pt x="977" y="320"/>
                  </a:lnTo>
                  <a:lnTo>
                    <a:pt x="977" y="323"/>
                  </a:lnTo>
                  <a:lnTo>
                    <a:pt x="969" y="323"/>
                  </a:lnTo>
                  <a:lnTo>
                    <a:pt x="966" y="332"/>
                  </a:lnTo>
                  <a:lnTo>
                    <a:pt x="957" y="332"/>
                  </a:lnTo>
                  <a:lnTo>
                    <a:pt x="953" y="340"/>
                  </a:lnTo>
                  <a:lnTo>
                    <a:pt x="926" y="345"/>
                  </a:lnTo>
                  <a:lnTo>
                    <a:pt x="924" y="329"/>
                  </a:lnTo>
                  <a:lnTo>
                    <a:pt x="924" y="316"/>
                  </a:lnTo>
                  <a:lnTo>
                    <a:pt x="926" y="300"/>
                  </a:lnTo>
                  <a:lnTo>
                    <a:pt x="906" y="300"/>
                  </a:lnTo>
                  <a:lnTo>
                    <a:pt x="906" y="289"/>
                  </a:lnTo>
                  <a:lnTo>
                    <a:pt x="880" y="289"/>
                  </a:lnTo>
                  <a:lnTo>
                    <a:pt x="880" y="260"/>
                  </a:lnTo>
                  <a:lnTo>
                    <a:pt x="886" y="256"/>
                  </a:lnTo>
                  <a:lnTo>
                    <a:pt x="888" y="254"/>
                  </a:lnTo>
                  <a:lnTo>
                    <a:pt x="889" y="250"/>
                  </a:lnTo>
                  <a:lnTo>
                    <a:pt x="891" y="249"/>
                  </a:lnTo>
                  <a:lnTo>
                    <a:pt x="893" y="247"/>
                  </a:lnTo>
                  <a:lnTo>
                    <a:pt x="897" y="245"/>
                  </a:lnTo>
                  <a:lnTo>
                    <a:pt x="902" y="245"/>
                  </a:lnTo>
                  <a:lnTo>
                    <a:pt x="909" y="243"/>
                  </a:lnTo>
                  <a:lnTo>
                    <a:pt x="909" y="223"/>
                  </a:lnTo>
                  <a:lnTo>
                    <a:pt x="913" y="223"/>
                  </a:lnTo>
                  <a:lnTo>
                    <a:pt x="913" y="220"/>
                  </a:lnTo>
                  <a:lnTo>
                    <a:pt x="940" y="220"/>
                  </a:lnTo>
                  <a:lnTo>
                    <a:pt x="940" y="216"/>
                  </a:lnTo>
                  <a:lnTo>
                    <a:pt x="938" y="207"/>
                  </a:lnTo>
                  <a:lnTo>
                    <a:pt x="938" y="196"/>
                  </a:lnTo>
                  <a:lnTo>
                    <a:pt x="942" y="183"/>
                  </a:lnTo>
                  <a:lnTo>
                    <a:pt x="946" y="172"/>
                  </a:lnTo>
                  <a:lnTo>
                    <a:pt x="957" y="172"/>
                  </a:lnTo>
                  <a:lnTo>
                    <a:pt x="966" y="176"/>
                  </a:lnTo>
                  <a:lnTo>
                    <a:pt x="973" y="180"/>
                  </a:lnTo>
                  <a:lnTo>
                    <a:pt x="980" y="183"/>
                  </a:lnTo>
                  <a:lnTo>
                    <a:pt x="980" y="140"/>
                  </a:lnTo>
                  <a:lnTo>
                    <a:pt x="989" y="140"/>
                  </a:lnTo>
                  <a:lnTo>
                    <a:pt x="989" y="120"/>
                  </a:lnTo>
                  <a:lnTo>
                    <a:pt x="997" y="116"/>
                  </a:lnTo>
                  <a:lnTo>
                    <a:pt x="997" y="92"/>
                  </a:lnTo>
                  <a:lnTo>
                    <a:pt x="1013" y="89"/>
                  </a:lnTo>
                  <a:lnTo>
                    <a:pt x="1033" y="89"/>
                  </a:lnTo>
                  <a:lnTo>
                    <a:pt x="1033" y="69"/>
                  </a:lnTo>
                  <a:lnTo>
                    <a:pt x="1044" y="65"/>
                  </a:lnTo>
                  <a:lnTo>
                    <a:pt x="1055" y="61"/>
                  </a:lnTo>
                  <a:lnTo>
                    <a:pt x="1064" y="61"/>
                  </a:lnTo>
                  <a:lnTo>
                    <a:pt x="1077" y="65"/>
                  </a:lnTo>
                  <a:lnTo>
                    <a:pt x="1077" y="36"/>
                  </a:lnTo>
                  <a:lnTo>
                    <a:pt x="1082" y="34"/>
                  </a:lnTo>
                  <a:lnTo>
                    <a:pt x="1086" y="32"/>
                  </a:lnTo>
                  <a:lnTo>
                    <a:pt x="1088" y="30"/>
                  </a:lnTo>
                  <a:lnTo>
                    <a:pt x="1088" y="29"/>
                  </a:lnTo>
                  <a:lnTo>
                    <a:pt x="1089" y="29"/>
                  </a:lnTo>
                  <a:lnTo>
                    <a:pt x="1117" y="29"/>
                  </a:lnTo>
                  <a:lnTo>
                    <a:pt x="1117" y="23"/>
                  </a:lnTo>
                  <a:lnTo>
                    <a:pt x="1126" y="23"/>
                  </a:lnTo>
                  <a:lnTo>
                    <a:pt x="1129" y="16"/>
                  </a:lnTo>
                  <a:lnTo>
                    <a:pt x="1166" y="12"/>
                  </a:lnTo>
                  <a:lnTo>
                    <a:pt x="1166" y="36"/>
                  </a:lnTo>
                  <a:lnTo>
                    <a:pt x="1169" y="36"/>
                  </a:lnTo>
                  <a:lnTo>
                    <a:pt x="1175" y="18"/>
                  </a:lnTo>
                  <a:lnTo>
                    <a:pt x="1186" y="5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47"/>
          <p:cNvGrpSpPr/>
          <p:nvPr/>
        </p:nvGrpSpPr>
        <p:grpSpPr>
          <a:xfrm>
            <a:off x="5148065" y="1195814"/>
            <a:ext cx="3456384" cy="871880"/>
            <a:chOff x="80902" y="1114177"/>
            <a:chExt cx="3303442" cy="871880"/>
          </a:xfrm>
        </p:grpSpPr>
        <p:sp>
          <p:nvSpPr>
            <p:cNvPr id="625" name="Google Shape;625;p47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7"/>
            <p:cNvSpPr txBox="1"/>
            <p:nvPr/>
          </p:nvSpPr>
          <p:spPr>
            <a:xfrm>
              <a:off x="80902" y="1339726"/>
              <a:ext cx="32914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/>
            </a:p>
          </p:txBody>
        </p:sp>
      </p:grpSp>
      <p:sp>
        <p:nvSpPr>
          <p:cNvPr id="627" name="Google Shape;627;p47"/>
          <p:cNvSpPr/>
          <p:nvPr/>
        </p:nvSpPr>
        <p:spPr>
          <a:xfrm>
            <a:off x="5436099" y="2344062"/>
            <a:ext cx="268217" cy="706418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7"/>
          <p:cNvSpPr/>
          <p:nvPr/>
        </p:nvSpPr>
        <p:spPr>
          <a:xfrm rot="10800000">
            <a:off x="7012187" y="2340213"/>
            <a:ext cx="334212" cy="712940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47"/>
          <p:cNvSpPr txBox="1"/>
          <p:nvPr/>
        </p:nvSpPr>
        <p:spPr>
          <a:xfrm>
            <a:off x="5942393" y="2468378"/>
            <a:ext cx="8799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47"/>
          <p:cNvSpPr txBox="1"/>
          <p:nvPr/>
        </p:nvSpPr>
        <p:spPr>
          <a:xfrm>
            <a:off x="7596339" y="2468378"/>
            <a:ext cx="8799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37" name="Google Shape;637;p48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cxnSp>
        <p:nvCxnSpPr>
          <p:cNvPr id="638" name="Google Shape;638;p48"/>
          <p:cNvCxnSpPr/>
          <p:nvPr/>
        </p:nvCxnSpPr>
        <p:spPr>
          <a:xfrm flipH="1">
            <a:off x="2441164" y="2139702"/>
            <a:ext cx="6600" cy="766268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39" name="Google Shape;639;p48"/>
          <p:cNvCxnSpPr/>
          <p:nvPr/>
        </p:nvCxnSpPr>
        <p:spPr>
          <a:xfrm>
            <a:off x="2441164" y="3434272"/>
            <a:ext cx="6600" cy="240857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40" name="Google Shape;640;p48"/>
          <p:cNvCxnSpPr/>
          <p:nvPr/>
        </p:nvCxnSpPr>
        <p:spPr>
          <a:xfrm flipH="1">
            <a:off x="2447764" y="1742213"/>
            <a:ext cx="993448" cy="1163757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41" name="Google Shape;641;p48"/>
          <p:cNvCxnSpPr/>
          <p:nvPr/>
        </p:nvCxnSpPr>
        <p:spPr>
          <a:xfrm flipH="1">
            <a:off x="2441164" y="2905970"/>
            <a:ext cx="1050716" cy="27322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42" name="Google Shape;642;p48"/>
          <p:cNvCxnSpPr/>
          <p:nvPr/>
        </p:nvCxnSpPr>
        <p:spPr>
          <a:xfrm rot="10800000">
            <a:off x="2447764" y="2960614"/>
            <a:ext cx="1044116" cy="110911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43" name="Google Shape;643;p48"/>
          <p:cNvCxnSpPr/>
          <p:nvPr/>
        </p:nvCxnSpPr>
        <p:spPr>
          <a:xfrm>
            <a:off x="1403648" y="1743658"/>
            <a:ext cx="993448" cy="1137048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44" name="Google Shape;644;p48"/>
          <p:cNvCxnSpPr/>
          <p:nvPr/>
        </p:nvCxnSpPr>
        <p:spPr>
          <a:xfrm>
            <a:off x="1403648" y="2907415"/>
            <a:ext cx="1044116" cy="27322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45" name="Google Shape;645;p48"/>
          <p:cNvCxnSpPr/>
          <p:nvPr/>
        </p:nvCxnSpPr>
        <p:spPr>
          <a:xfrm flipH="1" rot="10800000">
            <a:off x="1403648" y="2960614"/>
            <a:ext cx="1037516" cy="111056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46" name="Google Shape;646;p48"/>
          <p:cNvSpPr/>
          <p:nvPr/>
        </p:nvSpPr>
        <p:spPr>
          <a:xfrm>
            <a:off x="2051720" y="1347614"/>
            <a:ext cx="792088" cy="792088"/>
          </a:xfrm>
          <a:prstGeom prst="ellipse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48"/>
          <p:cNvSpPr/>
          <p:nvPr/>
        </p:nvSpPr>
        <p:spPr>
          <a:xfrm>
            <a:off x="611560" y="1347614"/>
            <a:ext cx="792088" cy="792088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48"/>
          <p:cNvSpPr/>
          <p:nvPr/>
        </p:nvSpPr>
        <p:spPr>
          <a:xfrm>
            <a:off x="3491880" y="1347614"/>
            <a:ext cx="792088" cy="792088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48"/>
          <p:cNvSpPr/>
          <p:nvPr/>
        </p:nvSpPr>
        <p:spPr>
          <a:xfrm>
            <a:off x="3491880" y="2511371"/>
            <a:ext cx="792088" cy="792088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48"/>
          <p:cNvSpPr/>
          <p:nvPr/>
        </p:nvSpPr>
        <p:spPr>
          <a:xfrm>
            <a:off x="3491880" y="3675129"/>
            <a:ext cx="792088" cy="792088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48"/>
          <p:cNvSpPr/>
          <p:nvPr/>
        </p:nvSpPr>
        <p:spPr>
          <a:xfrm>
            <a:off x="2051720" y="3675129"/>
            <a:ext cx="792088" cy="792088"/>
          </a:xfrm>
          <a:prstGeom prst="ellipse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48"/>
          <p:cNvSpPr/>
          <p:nvPr/>
        </p:nvSpPr>
        <p:spPr>
          <a:xfrm>
            <a:off x="611560" y="3675129"/>
            <a:ext cx="792088" cy="792088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48"/>
          <p:cNvSpPr/>
          <p:nvPr/>
        </p:nvSpPr>
        <p:spPr>
          <a:xfrm>
            <a:off x="611560" y="2511371"/>
            <a:ext cx="792088" cy="792088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48"/>
          <p:cNvSpPr/>
          <p:nvPr/>
        </p:nvSpPr>
        <p:spPr>
          <a:xfrm>
            <a:off x="850989" y="3903631"/>
            <a:ext cx="357963" cy="335085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48"/>
          <p:cNvSpPr/>
          <p:nvPr/>
        </p:nvSpPr>
        <p:spPr>
          <a:xfrm>
            <a:off x="3647470" y="3929733"/>
            <a:ext cx="480907" cy="282881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8"/>
          <p:cNvSpPr/>
          <p:nvPr/>
        </p:nvSpPr>
        <p:spPr>
          <a:xfrm>
            <a:off x="3720787" y="2714058"/>
            <a:ext cx="334274" cy="333296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8"/>
          <p:cNvSpPr/>
          <p:nvPr/>
        </p:nvSpPr>
        <p:spPr>
          <a:xfrm>
            <a:off x="2257587" y="3880996"/>
            <a:ext cx="380354" cy="380354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8"/>
          <p:cNvSpPr/>
          <p:nvPr/>
        </p:nvSpPr>
        <p:spPr>
          <a:xfrm>
            <a:off x="796737" y="1531030"/>
            <a:ext cx="421733" cy="425256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8"/>
          <p:cNvSpPr/>
          <p:nvPr/>
        </p:nvSpPr>
        <p:spPr>
          <a:xfrm>
            <a:off x="806256" y="2678299"/>
            <a:ext cx="402696" cy="347521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48"/>
          <p:cNvSpPr/>
          <p:nvPr/>
        </p:nvSpPr>
        <p:spPr>
          <a:xfrm>
            <a:off x="2257587" y="1602646"/>
            <a:ext cx="367154" cy="282025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48"/>
          <p:cNvSpPr/>
          <p:nvPr/>
        </p:nvSpPr>
        <p:spPr>
          <a:xfrm>
            <a:off x="3712528" y="1615994"/>
            <a:ext cx="388500" cy="255328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48"/>
          <p:cNvSpPr txBox="1"/>
          <p:nvPr/>
        </p:nvSpPr>
        <p:spPr>
          <a:xfrm>
            <a:off x="4803525" y="1275606"/>
            <a:ext cx="3588874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b="1"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48"/>
          <p:cNvSpPr txBox="1"/>
          <p:nvPr/>
        </p:nvSpPr>
        <p:spPr>
          <a:xfrm>
            <a:off x="4803525" y="2263971"/>
            <a:ext cx="380092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  <a:endParaRPr/>
          </a:p>
        </p:txBody>
      </p:sp>
      <p:grpSp>
        <p:nvGrpSpPr>
          <p:cNvPr id="664" name="Google Shape;664;p48"/>
          <p:cNvGrpSpPr/>
          <p:nvPr/>
        </p:nvGrpSpPr>
        <p:grpSpPr>
          <a:xfrm>
            <a:off x="4932040" y="3498558"/>
            <a:ext cx="3672408" cy="1089416"/>
            <a:chOff x="4932038" y="2911461"/>
            <a:chExt cx="3672408" cy="1089416"/>
          </a:xfrm>
        </p:grpSpPr>
        <p:grpSp>
          <p:nvGrpSpPr>
            <p:cNvPr id="665" name="Google Shape;665;p48"/>
            <p:cNvGrpSpPr/>
            <p:nvPr/>
          </p:nvGrpSpPr>
          <p:grpSpPr>
            <a:xfrm>
              <a:off x="4932038" y="2911461"/>
              <a:ext cx="3672408" cy="276999"/>
              <a:chOff x="4932041" y="2911461"/>
              <a:chExt cx="3672408" cy="276999"/>
            </a:xfrm>
          </p:grpSpPr>
          <p:sp>
            <p:nvSpPr>
              <p:cNvPr id="666" name="Google Shape;666;p48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 </a:t>
                </a:r>
                <a:endParaRPr/>
              </a:p>
            </p:txBody>
          </p:sp>
          <p:sp>
            <p:nvSpPr>
              <p:cNvPr id="667" name="Google Shape;667;p48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48"/>
            <p:cNvGrpSpPr/>
            <p:nvPr/>
          </p:nvGrpSpPr>
          <p:grpSpPr>
            <a:xfrm>
              <a:off x="4932038" y="3182267"/>
              <a:ext cx="3672408" cy="276999"/>
              <a:chOff x="4932041" y="2911461"/>
              <a:chExt cx="3672408" cy="276999"/>
            </a:xfrm>
          </p:grpSpPr>
          <p:sp>
            <p:nvSpPr>
              <p:cNvPr id="669" name="Google Shape;669;p48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 </a:t>
                </a:r>
                <a:endParaRPr/>
              </a:p>
            </p:txBody>
          </p:sp>
          <p:sp>
            <p:nvSpPr>
              <p:cNvPr id="670" name="Google Shape;670;p48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1" name="Google Shape;671;p48"/>
            <p:cNvGrpSpPr/>
            <p:nvPr/>
          </p:nvGrpSpPr>
          <p:grpSpPr>
            <a:xfrm>
              <a:off x="4932038" y="3453073"/>
              <a:ext cx="3672408" cy="276999"/>
              <a:chOff x="4932041" y="2911461"/>
              <a:chExt cx="3672408" cy="276999"/>
            </a:xfrm>
          </p:grpSpPr>
          <p:sp>
            <p:nvSpPr>
              <p:cNvPr id="672" name="Google Shape;672;p48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 </a:t>
                </a:r>
                <a:endParaRPr/>
              </a:p>
            </p:txBody>
          </p:sp>
          <p:sp>
            <p:nvSpPr>
              <p:cNvPr id="673" name="Google Shape;673;p48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4" name="Google Shape;674;p48"/>
            <p:cNvGrpSpPr/>
            <p:nvPr/>
          </p:nvGrpSpPr>
          <p:grpSpPr>
            <a:xfrm>
              <a:off x="4932038" y="3723878"/>
              <a:ext cx="3672408" cy="276999"/>
              <a:chOff x="4932041" y="2911461"/>
              <a:chExt cx="3672408" cy="276999"/>
            </a:xfrm>
          </p:grpSpPr>
          <p:sp>
            <p:nvSpPr>
              <p:cNvPr id="675" name="Google Shape;675;p48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 </a:t>
                </a:r>
                <a:endParaRPr/>
              </a:p>
            </p:txBody>
          </p:sp>
          <p:sp>
            <p:nvSpPr>
              <p:cNvPr id="676" name="Google Shape;676;p48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7" name="Google Shape;677;p48"/>
          <p:cNvSpPr/>
          <p:nvPr/>
        </p:nvSpPr>
        <p:spPr>
          <a:xfrm>
            <a:off x="2052100" y="2435201"/>
            <a:ext cx="791708" cy="999071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9"/>
          <p:cNvSpPr txBox="1"/>
          <p:nvPr/>
        </p:nvSpPr>
        <p:spPr>
          <a:xfrm>
            <a:off x="683568" y="572274"/>
            <a:ext cx="2520280" cy="1551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Portfolio Presentation Designed</a:t>
            </a:r>
            <a:endParaRPr/>
          </a:p>
        </p:txBody>
      </p:sp>
      <p:sp>
        <p:nvSpPr>
          <p:cNvPr id="683" name="Google Shape;683;p49"/>
          <p:cNvSpPr txBox="1"/>
          <p:nvPr/>
        </p:nvSpPr>
        <p:spPr>
          <a:xfrm>
            <a:off x="712143" y="2084442"/>
            <a:ext cx="249139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9"/>
          <p:cNvSpPr txBox="1"/>
          <p:nvPr/>
        </p:nvSpPr>
        <p:spPr>
          <a:xfrm>
            <a:off x="712144" y="2987448"/>
            <a:ext cx="249139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/>
          </a:p>
        </p:txBody>
      </p:sp>
      <p:sp>
        <p:nvSpPr>
          <p:cNvPr id="685" name="Google Shape;685;p49"/>
          <p:cNvSpPr/>
          <p:nvPr>
            <p:ph idx="5" type="pic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6" name="Google Shape;686;p49"/>
          <p:cNvSpPr/>
          <p:nvPr>
            <p:ph idx="4" type="pic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7" name="Google Shape;687;p49"/>
          <p:cNvSpPr/>
          <p:nvPr>
            <p:ph idx="3" type="pic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8" name="Google Shape;688;p49"/>
          <p:cNvSpPr/>
          <p:nvPr>
            <p:ph idx="6" type="pic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9" name="Google Shape;689;p49"/>
          <p:cNvSpPr/>
          <p:nvPr>
            <p:ph idx="7" type="pic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0" name="Google Shape;690;p49"/>
          <p:cNvSpPr/>
          <p:nvPr>
            <p:ph idx="2" type="pic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1" name="Google Shape;691;p49"/>
          <p:cNvSpPr/>
          <p:nvPr>
            <p:ph idx="8" type="pic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0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Table Style</a:t>
            </a:r>
            <a:endParaRPr/>
          </a:p>
        </p:txBody>
      </p:sp>
      <p:sp>
        <p:nvSpPr>
          <p:cNvPr id="697" name="Google Shape;697;p50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aphicFrame>
        <p:nvGraphicFramePr>
          <p:cNvPr id="698" name="Google Shape;698;p50"/>
          <p:cNvGraphicFramePr/>
          <p:nvPr/>
        </p:nvGraphicFramePr>
        <p:xfrm>
          <a:off x="827584" y="12035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{228AC3AE-2CF7-4666-8A11-B865BA551E2D}</a:tableStyleId>
              </a:tblPr>
              <a:tblGrid>
                <a:gridCol w="1908200"/>
                <a:gridCol w="1908200"/>
                <a:gridCol w="1908200"/>
                <a:gridCol w="1908200"/>
              </a:tblGrid>
              <a:tr h="4360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5606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5606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9" name="Google Shape;699;p50"/>
          <p:cNvGraphicFramePr/>
          <p:nvPr/>
        </p:nvGraphicFramePr>
        <p:xfrm>
          <a:off x="827584" y="30478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{228AC3AE-2CF7-4666-8A11-B865BA551E2D}</a:tableStyleId>
              </a:tblPr>
              <a:tblGrid>
                <a:gridCol w="1908200"/>
                <a:gridCol w="1908200"/>
                <a:gridCol w="1908200"/>
                <a:gridCol w="1908200"/>
              </a:tblGrid>
              <a:tr h="43607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  Here</a:t>
                      </a:r>
                      <a:endParaRPr b="1" sz="1400" u="none" cap="none" strike="noStrik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5606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5606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PowerPoint Presentation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1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05" name="Google Shape;705;p51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706" name="Google Shape;706;p51"/>
          <p:cNvSpPr/>
          <p:nvPr/>
        </p:nvSpPr>
        <p:spPr>
          <a:xfrm>
            <a:off x="925470" y="1831972"/>
            <a:ext cx="936104" cy="936104"/>
          </a:xfrm>
          <a:prstGeom prst="ellipse">
            <a:avLst/>
          </a:prstGeom>
          <a:solidFill>
            <a:srgbClr val="262626"/>
          </a:solidFill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51"/>
          <p:cNvSpPr/>
          <p:nvPr/>
        </p:nvSpPr>
        <p:spPr>
          <a:xfrm>
            <a:off x="2797678" y="1831972"/>
            <a:ext cx="936104" cy="936104"/>
          </a:xfrm>
          <a:prstGeom prst="ellipse">
            <a:avLst/>
          </a:prstGeom>
          <a:solidFill>
            <a:srgbClr val="262626"/>
          </a:solidFill>
          <a:ln cap="flat" cmpd="sng" w="508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51"/>
          <p:cNvSpPr/>
          <p:nvPr/>
        </p:nvSpPr>
        <p:spPr>
          <a:xfrm>
            <a:off x="4669886" y="1831972"/>
            <a:ext cx="936104" cy="936104"/>
          </a:xfrm>
          <a:prstGeom prst="ellipse">
            <a:avLst/>
          </a:prstGeom>
          <a:solidFill>
            <a:srgbClr val="262626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1"/>
          <p:cNvSpPr/>
          <p:nvPr/>
        </p:nvSpPr>
        <p:spPr>
          <a:xfrm>
            <a:off x="6540068" y="1831972"/>
            <a:ext cx="936104" cy="936104"/>
          </a:xfrm>
          <a:prstGeom prst="ellipse">
            <a:avLst/>
          </a:prstGeom>
          <a:solidFill>
            <a:srgbClr val="262626"/>
          </a:solidFill>
          <a:ln cap="flat" cmpd="sng" w="508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1"/>
          <p:cNvSpPr/>
          <p:nvPr/>
        </p:nvSpPr>
        <p:spPr>
          <a:xfrm>
            <a:off x="2077598" y="2047996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51"/>
          <p:cNvSpPr/>
          <p:nvPr/>
        </p:nvSpPr>
        <p:spPr>
          <a:xfrm>
            <a:off x="3949806" y="2047996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51"/>
          <p:cNvSpPr/>
          <p:nvPr/>
        </p:nvSpPr>
        <p:spPr>
          <a:xfrm>
            <a:off x="5822014" y="2047996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51"/>
          <p:cNvSpPr/>
          <p:nvPr/>
        </p:nvSpPr>
        <p:spPr>
          <a:xfrm>
            <a:off x="7694222" y="2047996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51"/>
          <p:cNvSpPr/>
          <p:nvPr/>
        </p:nvSpPr>
        <p:spPr>
          <a:xfrm>
            <a:off x="6845002" y="2145434"/>
            <a:ext cx="330289" cy="309180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51"/>
          <p:cNvSpPr/>
          <p:nvPr/>
        </p:nvSpPr>
        <p:spPr>
          <a:xfrm rot="2700000">
            <a:off x="1268406" y="2075715"/>
            <a:ext cx="250232" cy="448618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51"/>
          <p:cNvSpPr/>
          <p:nvPr/>
        </p:nvSpPr>
        <p:spPr>
          <a:xfrm rot="-5400000">
            <a:off x="4956365" y="2103479"/>
            <a:ext cx="363146" cy="393092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51"/>
          <p:cNvSpPr/>
          <p:nvPr/>
        </p:nvSpPr>
        <p:spPr>
          <a:xfrm rot="2700000">
            <a:off x="3209714" y="2075446"/>
            <a:ext cx="112033" cy="449157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51"/>
          <p:cNvSpPr txBox="1"/>
          <p:nvPr/>
        </p:nvSpPr>
        <p:spPr>
          <a:xfrm>
            <a:off x="926483" y="1419622"/>
            <a:ext cx="9340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51"/>
          <p:cNvSpPr txBox="1"/>
          <p:nvPr/>
        </p:nvSpPr>
        <p:spPr>
          <a:xfrm>
            <a:off x="2798016" y="1419622"/>
            <a:ext cx="9340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51"/>
          <p:cNvSpPr txBox="1"/>
          <p:nvPr/>
        </p:nvSpPr>
        <p:spPr>
          <a:xfrm>
            <a:off x="4669549" y="1419622"/>
            <a:ext cx="9340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51"/>
          <p:cNvSpPr txBox="1"/>
          <p:nvPr/>
        </p:nvSpPr>
        <p:spPr>
          <a:xfrm>
            <a:off x="6541081" y="1419622"/>
            <a:ext cx="9340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 Here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51"/>
          <p:cNvGrpSpPr/>
          <p:nvPr/>
        </p:nvGrpSpPr>
        <p:grpSpPr>
          <a:xfrm>
            <a:off x="1634471" y="2716693"/>
            <a:ext cx="1390310" cy="858180"/>
            <a:chOff x="2113657" y="4283314"/>
            <a:chExt cx="3647460" cy="858180"/>
          </a:xfrm>
        </p:grpSpPr>
        <p:sp>
          <p:nvSpPr>
            <p:cNvPr id="723" name="Google Shape;723;p5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724" name="Google Shape;724;p5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5" name="Google Shape;725;p51"/>
          <p:cNvGrpSpPr/>
          <p:nvPr/>
        </p:nvGrpSpPr>
        <p:grpSpPr>
          <a:xfrm>
            <a:off x="3506679" y="2716693"/>
            <a:ext cx="1390310" cy="858180"/>
            <a:chOff x="2113657" y="4283314"/>
            <a:chExt cx="3647460" cy="858180"/>
          </a:xfrm>
        </p:grpSpPr>
        <p:sp>
          <p:nvSpPr>
            <p:cNvPr id="726" name="Google Shape;726;p5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727" name="Google Shape;727;p5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51"/>
          <p:cNvGrpSpPr/>
          <p:nvPr/>
        </p:nvGrpSpPr>
        <p:grpSpPr>
          <a:xfrm>
            <a:off x="5378887" y="2716693"/>
            <a:ext cx="1390310" cy="858180"/>
            <a:chOff x="2113657" y="4283314"/>
            <a:chExt cx="3647460" cy="858180"/>
          </a:xfrm>
        </p:grpSpPr>
        <p:sp>
          <p:nvSpPr>
            <p:cNvPr id="729" name="Google Shape;729;p5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730" name="Google Shape;730;p5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" name="Google Shape;731;p51"/>
          <p:cNvGrpSpPr/>
          <p:nvPr/>
        </p:nvGrpSpPr>
        <p:grpSpPr>
          <a:xfrm>
            <a:off x="7251095" y="2716693"/>
            <a:ext cx="1390310" cy="858180"/>
            <a:chOff x="2113657" y="4283314"/>
            <a:chExt cx="3647460" cy="858180"/>
          </a:xfrm>
        </p:grpSpPr>
        <p:sp>
          <p:nvSpPr>
            <p:cNvPr id="732" name="Google Shape;732;p51"/>
            <p:cNvSpPr txBox="1"/>
            <p:nvPr/>
          </p:nvSpPr>
          <p:spPr>
            <a:xfrm>
              <a:off x="2113657" y="4495163"/>
              <a:ext cx="36474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</p:txBody>
        </p:sp>
        <p:sp>
          <p:nvSpPr>
            <p:cNvPr id="733" name="Google Shape;733;p5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4" name="Google Shape;734;p51"/>
          <p:cNvSpPr/>
          <p:nvPr/>
        </p:nvSpPr>
        <p:spPr>
          <a:xfrm>
            <a:off x="574604" y="3795886"/>
            <a:ext cx="8029844" cy="902054"/>
          </a:xfrm>
          <a:prstGeom prst="rect">
            <a:avLst/>
          </a:prstGeom>
          <a:solidFill>
            <a:srgbClr val="262626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5" name="Google Shape;735;p51"/>
          <p:cNvGrpSpPr/>
          <p:nvPr/>
        </p:nvGrpSpPr>
        <p:grpSpPr>
          <a:xfrm>
            <a:off x="957522" y="3924819"/>
            <a:ext cx="7272808" cy="678692"/>
            <a:chOff x="803640" y="3362835"/>
            <a:chExt cx="2059657" cy="678692"/>
          </a:xfrm>
        </p:grpSpPr>
        <p:sp>
          <p:nvSpPr>
            <p:cNvPr id="736" name="Google Shape;736;p5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5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960440" y="2165777"/>
            <a:ext cx="5183560" cy="473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lang="en-US"/>
              <a:t>Section Break</a:t>
            </a:r>
            <a:endParaRPr/>
          </a:p>
        </p:txBody>
      </p:sp>
      <p:sp>
        <p:nvSpPr>
          <p:cNvPr id="143" name="Google Shape;143;p25"/>
          <p:cNvSpPr txBox="1"/>
          <p:nvPr>
            <p:ph idx="2" type="body"/>
          </p:nvPr>
        </p:nvSpPr>
        <p:spPr>
          <a:xfrm>
            <a:off x="3960440" y="2639353"/>
            <a:ext cx="518356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1661631" y="2221416"/>
            <a:ext cx="686072" cy="686072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2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Image &amp; Content</a:t>
            </a:r>
            <a:endParaRPr/>
          </a:p>
        </p:txBody>
      </p:sp>
      <p:sp>
        <p:nvSpPr>
          <p:cNvPr id="743" name="Google Shape;743;p52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744" name="Google Shape;744;p52"/>
          <p:cNvSpPr/>
          <p:nvPr/>
        </p:nvSpPr>
        <p:spPr>
          <a:xfrm>
            <a:off x="2915816" y="1851670"/>
            <a:ext cx="3312368" cy="50405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52"/>
          <p:cNvSpPr txBox="1"/>
          <p:nvPr/>
        </p:nvSpPr>
        <p:spPr>
          <a:xfrm>
            <a:off x="3288143" y="1929259"/>
            <a:ext cx="2567714" cy="3629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Designed</a:t>
            </a:r>
            <a:endParaRPr/>
          </a:p>
        </p:txBody>
      </p:sp>
      <p:sp>
        <p:nvSpPr>
          <p:cNvPr id="746" name="Google Shape;746;p52"/>
          <p:cNvSpPr/>
          <p:nvPr>
            <p:ph idx="7" type="pic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7" name="Google Shape;747;p52"/>
          <p:cNvSpPr/>
          <p:nvPr>
            <p:ph idx="3" type="pic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8" name="Google Shape;748;p52"/>
          <p:cNvSpPr/>
          <p:nvPr>
            <p:ph idx="4" type="pic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49" name="Google Shape;749;p52"/>
          <p:cNvSpPr/>
          <p:nvPr>
            <p:ph idx="6" type="pic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0" name="Google Shape;750;p52"/>
          <p:cNvSpPr/>
          <p:nvPr>
            <p:ph idx="5" type="pic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1" name="Google Shape;751;p52"/>
          <p:cNvSpPr/>
          <p:nvPr>
            <p:ph idx="8" type="pic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3"/>
          <p:cNvSpPr txBox="1"/>
          <p:nvPr>
            <p:ph idx="1" type="body"/>
          </p:nvPr>
        </p:nvSpPr>
        <p:spPr>
          <a:xfrm>
            <a:off x="-2398" y="5555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Columns Style</a:t>
            </a:r>
            <a:endParaRPr/>
          </a:p>
        </p:txBody>
      </p:sp>
      <p:sp>
        <p:nvSpPr>
          <p:cNvPr id="757" name="Google Shape;757;p53"/>
          <p:cNvSpPr txBox="1"/>
          <p:nvPr>
            <p:ph idx="2" type="body"/>
          </p:nvPr>
        </p:nvSpPr>
        <p:spPr>
          <a:xfrm>
            <a:off x="-2398" y="113159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758" name="Google Shape;758;p53"/>
          <p:cNvSpPr txBox="1"/>
          <p:nvPr/>
        </p:nvSpPr>
        <p:spPr>
          <a:xfrm>
            <a:off x="540000" y="1598995"/>
            <a:ext cx="80662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 I hope and I believe that this Template will your Time, Money and Reputation. Easy to change colors, photos and Text.</a:t>
            </a:r>
            <a:endParaRPr/>
          </a:p>
        </p:txBody>
      </p:sp>
      <p:grpSp>
        <p:nvGrpSpPr>
          <p:cNvPr id="759" name="Google Shape;759;p53"/>
          <p:cNvGrpSpPr/>
          <p:nvPr/>
        </p:nvGrpSpPr>
        <p:grpSpPr>
          <a:xfrm>
            <a:off x="5341000" y="2139702"/>
            <a:ext cx="3191439" cy="2438292"/>
            <a:chOff x="2227884" y="1330362"/>
            <a:chExt cx="2835932" cy="2438292"/>
          </a:xfrm>
        </p:grpSpPr>
        <p:sp>
          <p:nvSpPr>
            <p:cNvPr id="760" name="Google Shape;760;p53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</a:t>
              </a:r>
              <a:endParaRPr/>
            </a:p>
          </p:txBody>
        </p:sp>
        <p:sp>
          <p:nvSpPr>
            <p:cNvPr id="761" name="Google Shape;761;p53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" name="Google Shape;762;p53"/>
          <p:cNvGrpSpPr/>
          <p:nvPr/>
        </p:nvGrpSpPr>
        <p:grpSpPr>
          <a:xfrm>
            <a:off x="1367072" y="2139702"/>
            <a:ext cx="3191439" cy="2438292"/>
            <a:chOff x="2227884" y="1330362"/>
            <a:chExt cx="2835932" cy="2438292"/>
          </a:xfrm>
        </p:grpSpPr>
        <p:sp>
          <p:nvSpPr>
            <p:cNvPr id="763" name="Google Shape;763;p53"/>
            <p:cNvSpPr txBox="1"/>
            <p:nvPr/>
          </p:nvSpPr>
          <p:spPr>
            <a:xfrm>
              <a:off x="2227884" y="1644996"/>
              <a:ext cx="2835932" cy="212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Get a modern PowerPoint  Presentation that is beautifully designed. I hope and I believe that this Template will your Time, Money and Reputation. Easy to change colors, photos and Text. Easy to change colors, photos and Text. 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 </a:t>
              </a:r>
              <a:endParaRPr/>
            </a:p>
          </p:txBody>
        </p:sp>
        <p:sp>
          <p:nvSpPr>
            <p:cNvPr id="764" name="Google Shape;764;p53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5" name="Google Shape;765;p53"/>
          <p:cNvSpPr/>
          <p:nvPr/>
        </p:nvSpPr>
        <p:spPr>
          <a:xfrm>
            <a:off x="715842" y="2139702"/>
            <a:ext cx="552754" cy="552754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53"/>
          <p:cNvSpPr/>
          <p:nvPr/>
        </p:nvSpPr>
        <p:spPr>
          <a:xfrm>
            <a:off x="4672126" y="2139702"/>
            <a:ext cx="552754" cy="552754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53"/>
          <p:cNvSpPr txBox="1"/>
          <p:nvPr/>
        </p:nvSpPr>
        <p:spPr>
          <a:xfrm>
            <a:off x="774362" y="2237955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53"/>
          <p:cNvSpPr txBox="1"/>
          <p:nvPr/>
        </p:nvSpPr>
        <p:spPr>
          <a:xfrm>
            <a:off x="4738799" y="2230791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4"/>
          <p:cNvSpPr txBox="1"/>
          <p:nvPr>
            <p:ph idx="1" type="body"/>
          </p:nvPr>
        </p:nvSpPr>
        <p:spPr>
          <a:xfrm>
            <a:off x="-2398" y="5555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Columns Style</a:t>
            </a:r>
            <a:endParaRPr/>
          </a:p>
        </p:txBody>
      </p:sp>
      <p:sp>
        <p:nvSpPr>
          <p:cNvPr id="774" name="Google Shape;774;p54"/>
          <p:cNvSpPr txBox="1"/>
          <p:nvPr>
            <p:ph idx="2" type="body"/>
          </p:nvPr>
        </p:nvSpPr>
        <p:spPr>
          <a:xfrm>
            <a:off x="-2398" y="113159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775" name="Google Shape;775;p54"/>
          <p:cNvSpPr txBox="1"/>
          <p:nvPr/>
        </p:nvSpPr>
        <p:spPr>
          <a:xfrm>
            <a:off x="540000" y="1603645"/>
            <a:ext cx="80662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Get a modern PowerPoint  Presentation that is beautifully designed. I hope and I believe that this Template will your Time, Money and Reputation. Easy to change colors, photos and Text. </a:t>
            </a:r>
            <a:endParaRPr/>
          </a:p>
        </p:txBody>
      </p:sp>
      <p:grpSp>
        <p:nvGrpSpPr>
          <p:cNvPr id="776" name="Google Shape;776;p54"/>
          <p:cNvGrpSpPr/>
          <p:nvPr/>
        </p:nvGrpSpPr>
        <p:grpSpPr>
          <a:xfrm>
            <a:off x="1367073" y="2149682"/>
            <a:ext cx="1836776" cy="2397642"/>
            <a:chOff x="2227884" y="1330362"/>
            <a:chExt cx="2835932" cy="2397642"/>
          </a:xfrm>
        </p:grpSpPr>
        <p:sp>
          <p:nvSpPr>
            <p:cNvPr id="777" name="Google Shape;777;p54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778" name="Google Shape;778;p54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54"/>
          <p:cNvSpPr/>
          <p:nvPr/>
        </p:nvSpPr>
        <p:spPr>
          <a:xfrm>
            <a:off x="715842" y="2149682"/>
            <a:ext cx="552754" cy="552754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54"/>
          <p:cNvSpPr txBox="1"/>
          <p:nvPr/>
        </p:nvSpPr>
        <p:spPr>
          <a:xfrm>
            <a:off x="774362" y="2247935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1" name="Google Shape;781;p54"/>
          <p:cNvGrpSpPr/>
          <p:nvPr/>
        </p:nvGrpSpPr>
        <p:grpSpPr>
          <a:xfrm>
            <a:off x="3923357" y="2147017"/>
            <a:ext cx="1836776" cy="2397642"/>
            <a:chOff x="2227884" y="1330362"/>
            <a:chExt cx="2835932" cy="2397642"/>
          </a:xfrm>
        </p:grpSpPr>
        <p:sp>
          <p:nvSpPr>
            <p:cNvPr id="782" name="Google Shape;782;p54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783" name="Google Shape;783;p54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b="1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4" name="Google Shape;784;p54"/>
          <p:cNvSpPr/>
          <p:nvPr/>
        </p:nvSpPr>
        <p:spPr>
          <a:xfrm>
            <a:off x="3272126" y="2147017"/>
            <a:ext cx="552754" cy="552754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54"/>
          <p:cNvSpPr txBox="1"/>
          <p:nvPr/>
        </p:nvSpPr>
        <p:spPr>
          <a:xfrm>
            <a:off x="3330646" y="2245270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6" name="Google Shape;786;p54"/>
          <p:cNvGrpSpPr/>
          <p:nvPr/>
        </p:nvGrpSpPr>
        <p:grpSpPr>
          <a:xfrm>
            <a:off x="6479640" y="2144352"/>
            <a:ext cx="1836776" cy="2397642"/>
            <a:chOff x="2227884" y="1330362"/>
            <a:chExt cx="2835932" cy="2397642"/>
          </a:xfrm>
        </p:grpSpPr>
        <p:sp>
          <p:nvSpPr>
            <p:cNvPr id="787" name="Google Shape;787;p54"/>
            <p:cNvSpPr txBox="1"/>
            <p:nvPr/>
          </p:nvSpPr>
          <p:spPr>
            <a:xfrm>
              <a:off x="2227884" y="1789012"/>
              <a:ext cx="283593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Get a modern PowerPoint  Presentation that is beautifully designed. Easy to change colors, photos and Text. </a:t>
              </a:r>
              <a:endParaRPr/>
            </a:p>
          </p:txBody>
        </p:sp>
        <p:sp>
          <p:nvSpPr>
            <p:cNvPr id="788" name="Google Shape;788;p54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54"/>
          <p:cNvSpPr/>
          <p:nvPr/>
        </p:nvSpPr>
        <p:spPr>
          <a:xfrm>
            <a:off x="5828409" y="2144352"/>
            <a:ext cx="552754" cy="552754"/>
          </a:xfrm>
          <a:prstGeom prst="ellipse">
            <a:avLst/>
          </a:prstGeom>
          <a:solidFill>
            <a:srgbClr val="262626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4"/>
          <p:cNvSpPr txBox="1"/>
          <p:nvPr/>
        </p:nvSpPr>
        <p:spPr>
          <a:xfrm>
            <a:off x="5886929" y="2242605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5"/>
          <p:cNvSpPr txBox="1"/>
          <p:nvPr>
            <p:ph idx="1" type="body"/>
          </p:nvPr>
        </p:nvSpPr>
        <p:spPr>
          <a:xfrm>
            <a:off x="0" y="2211710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796" name="Google Shape;796;p55"/>
          <p:cNvSpPr txBox="1"/>
          <p:nvPr>
            <p:ph idx="2" type="body"/>
          </p:nvPr>
        </p:nvSpPr>
        <p:spPr>
          <a:xfrm>
            <a:off x="-148" y="278777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6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Fully Editable Icon Sets : A</a:t>
            </a:r>
            <a:endParaRPr/>
          </a:p>
        </p:txBody>
      </p:sp>
      <p:sp>
        <p:nvSpPr>
          <p:cNvPr id="802" name="Google Shape;802;p56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56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56"/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56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  <p:sp>
        <p:nvSpPr>
          <p:cNvPr id="806" name="Google Shape;806;p56"/>
          <p:cNvSpPr/>
          <p:nvPr/>
        </p:nvSpPr>
        <p:spPr>
          <a:xfrm>
            <a:off x="4870785" y="1339861"/>
            <a:ext cx="357266" cy="358322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56"/>
          <p:cNvSpPr/>
          <p:nvPr/>
        </p:nvSpPr>
        <p:spPr>
          <a:xfrm>
            <a:off x="4297988" y="1388030"/>
            <a:ext cx="357265" cy="261984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56"/>
          <p:cNvSpPr/>
          <p:nvPr/>
        </p:nvSpPr>
        <p:spPr>
          <a:xfrm>
            <a:off x="4872210" y="3407764"/>
            <a:ext cx="213843" cy="483435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6"/>
          <p:cNvSpPr/>
          <p:nvPr/>
        </p:nvSpPr>
        <p:spPr>
          <a:xfrm rot="-2700000">
            <a:off x="7243003" y="2816601"/>
            <a:ext cx="154109" cy="343323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56"/>
          <p:cNvSpPr/>
          <p:nvPr/>
        </p:nvSpPr>
        <p:spPr>
          <a:xfrm flipH="1">
            <a:off x="4293692" y="3490877"/>
            <a:ext cx="317209" cy="317209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56"/>
          <p:cNvSpPr/>
          <p:nvPr/>
        </p:nvSpPr>
        <p:spPr>
          <a:xfrm>
            <a:off x="5986218" y="2808370"/>
            <a:ext cx="314672" cy="309626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56"/>
          <p:cNvSpPr/>
          <p:nvPr/>
        </p:nvSpPr>
        <p:spPr>
          <a:xfrm>
            <a:off x="8252327" y="2779728"/>
            <a:ext cx="317209" cy="316282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56"/>
          <p:cNvSpPr/>
          <p:nvPr/>
        </p:nvSpPr>
        <p:spPr>
          <a:xfrm>
            <a:off x="5443583" y="1358002"/>
            <a:ext cx="322040" cy="322040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56"/>
          <p:cNvSpPr/>
          <p:nvPr/>
        </p:nvSpPr>
        <p:spPr>
          <a:xfrm rot="5400000">
            <a:off x="5980941" y="1358002"/>
            <a:ext cx="322469" cy="322041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56"/>
          <p:cNvSpPr/>
          <p:nvPr/>
        </p:nvSpPr>
        <p:spPr>
          <a:xfrm>
            <a:off x="5347362" y="3475221"/>
            <a:ext cx="350460" cy="348520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56"/>
          <p:cNvSpPr/>
          <p:nvPr/>
        </p:nvSpPr>
        <p:spPr>
          <a:xfrm flipH="1">
            <a:off x="8235089" y="2047097"/>
            <a:ext cx="351685" cy="352555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6"/>
          <p:cNvSpPr/>
          <p:nvPr/>
        </p:nvSpPr>
        <p:spPr>
          <a:xfrm rot="-5400000">
            <a:off x="6518856" y="1325152"/>
            <a:ext cx="387486" cy="387741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56"/>
          <p:cNvSpPr/>
          <p:nvPr/>
        </p:nvSpPr>
        <p:spPr>
          <a:xfrm>
            <a:off x="7122001" y="1293526"/>
            <a:ext cx="323224" cy="450993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56"/>
          <p:cNvSpPr/>
          <p:nvPr/>
        </p:nvSpPr>
        <p:spPr>
          <a:xfrm>
            <a:off x="5959131" y="3462912"/>
            <a:ext cx="263462" cy="373139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6"/>
          <p:cNvSpPr/>
          <p:nvPr/>
        </p:nvSpPr>
        <p:spPr>
          <a:xfrm>
            <a:off x="3714219" y="4055836"/>
            <a:ext cx="279812" cy="532138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6"/>
          <p:cNvSpPr/>
          <p:nvPr/>
        </p:nvSpPr>
        <p:spPr>
          <a:xfrm rot="-5400000">
            <a:off x="6526713" y="2741871"/>
            <a:ext cx="408905" cy="442625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56"/>
          <p:cNvSpPr/>
          <p:nvPr/>
        </p:nvSpPr>
        <p:spPr>
          <a:xfrm rot="10800000">
            <a:off x="7055425" y="2058137"/>
            <a:ext cx="264059" cy="298187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56"/>
          <p:cNvSpPr/>
          <p:nvPr/>
        </p:nvSpPr>
        <p:spPr>
          <a:xfrm>
            <a:off x="5454590" y="2770652"/>
            <a:ext cx="322665" cy="385063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6"/>
          <p:cNvSpPr/>
          <p:nvPr/>
        </p:nvSpPr>
        <p:spPr>
          <a:xfrm>
            <a:off x="3674423" y="1332150"/>
            <a:ext cx="408033" cy="373744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6"/>
          <p:cNvSpPr/>
          <p:nvPr/>
        </p:nvSpPr>
        <p:spPr>
          <a:xfrm>
            <a:off x="6524895" y="2039054"/>
            <a:ext cx="254160" cy="336352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6"/>
          <p:cNvSpPr/>
          <p:nvPr/>
        </p:nvSpPr>
        <p:spPr>
          <a:xfrm>
            <a:off x="7648558" y="2795360"/>
            <a:ext cx="335647" cy="33564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6"/>
          <p:cNvSpPr/>
          <p:nvPr/>
        </p:nvSpPr>
        <p:spPr>
          <a:xfrm>
            <a:off x="4332749" y="2054252"/>
            <a:ext cx="361838" cy="305956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56"/>
          <p:cNvSpPr/>
          <p:nvPr/>
        </p:nvSpPr>
        <p:spPr>
          <a:xfrm>
            <a:off x="6063254" y="2046918"/>
            <a:ext cx="185271" cy="32062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56"/>
          <p:cNvSpPr/>
          <p:nvPr/>
        </p:nvSpPr>
        <p:spPr>
          <a:xfrm>
            <a:off x="4970957" y="2074010"/>
            <a:ext cx="335348" cy="266441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56"/>
          <p:cNvSpPr/>
          <p:nvPr/>
        </p:nvSpPr>
        <p:spPr>
          <a:xfrm>
            <a:off x="5582675" y="2063662"/>
            <a:ext cx="204209" cy="287136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56"/>
          <p:cNvSpPr/>
          <p:nvPr/>
        </p:nvSpPr>
        <p:spPr>
          <a:xfrm>
            <a:off x="4739580" y="4101013"/>
            <a:ext cx="350089" cy="441784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56"/>
          <p:cNvSpPr/>
          <p:nvPr/>
        </p:nvSpPr>
        <p:spPr>
          <a:xfrm>
            <a:off x="3709354" y="2008765"/>
            <a:ext cx="347025" cy="352816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56"/>
          <p:cNvSpPr/>
          <p:nvPr/>
        </p:nvSpPr>
        <p:spPr>
          <a:xfrm rot="-900000">
            <a:off x="4888177" y="2802702"/>
            <a:ext cx="374702" cy="320962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56"/>
          <p:cNvSpPr/>
          <p:nvPr/>
        </p:nvSpPr>
        <p:spPr>
          <a:xfrm rot="10800000">
            <a:off x="4239875" y="4067280"/>
            <a:ext cx="257150" cy="509250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56"/>
          <p:cNvSpPr/>
          <p:nvPr/>
        </p:nvSpPr>
        <p:spPr>
          <a:xfrm>
            <a:off x="5898553" y="4130712"/>
            <a:ext cx="382387" cy="382387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56"/>
          <p:cNvSpPr/>
          <p:nvPr/>
        </p:nvSpPr>
        <p:spPr>
          <a:xfrm>
            <a:off x="7635601" y="4130712"/>
            <a:ext cx="382387" cy="382387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56"/>
          <p:cNvSpPr/>
          <p:nvPr/>
        </p:nvSpPr>
        <p:spPr>
          <a:xfrm>
            <a:off x="6480365" y="4132809"/>
            <a:ext cx="378193" cy="378193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56"/>
          <p:cNvSpPr/>
          <p:nvPr/>
        </p:nvSpPr>
        <p:spPr>
          <a:xfrm>
            <a:off x="8217414" y="4128388"/>
            <a:ext cx="387034" cy="387034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56"/>
          <p:cNvSpPr/>
          <p:nvPr/>
        </p:nvSpPr>
        <p:spPr>
          <a:xfrm>
            <a:off x="7057983" y="4132809"/>
            <a:ext cx="378193" cy="378193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56"/>
          <p:cNvSpPr/>
          <p:nvPr/>
        </p:nvSpPr>
        <p:spPr>
          <a:xfrm rot="2700000">
            <a:off x="4333760" y="2724811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6"/>
          <p:cNvSpPr/>
          <p:nvPr/>
        </p:nvSpPr>
        <p:spPr>
          <a:xfrm>
            <a:off x="3702389" y="2741950"/>
            <a:ext cx="360125" cy="337109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56"/>
          <p:cNvSpPr/>
          <p:nvPr/>
        </p:nvSpPr>
        <p:spPr>
          <a:xfrm rot="2700000">
            <a:off x="5462844" y="4060819"/>
            <a:ext cx="130246" cy="52217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56"/>
          <p:cNvSpPr/>
          <p:nvPr/>
        </p:nvSpPr>
        <p:spPr>
          <a:xfrm>
            <a:off x="3685358" y="3471419"/>
            <a:ext cx="347025" cy="347025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56"/>
          <p:cNvSpPr/>
          <p:nvPr/>
        </p:nvSpPr>
        <p:spPr>
          <a:xfrm flipH="1">
            <a:off x="7595854" y="2065085"/>
            <a:ext cx="344621" cy="284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56"/>
          <p:cNvSpPr/>
          <p:nvPr/>
        </p:nvSpPr>
        <p:spPr>
          <a:xfrm rot="-2794009">
            <a:off x="7612430" y="1372092"/>
            <a:ext cx="376862" cy="37293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56"/>
          <p:cNvSpPr/>
          <p:nvPr/>
        </p:nvSpPr>
        <p:spPr>
          <a:xfrm>
            <a:off x="8162947" y="1372137"/>
            <a:ext cx="371900" cy="373588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56"/>
          <p:cNvSpPr/>
          <p:nvPr/>
        </p:nvSpPr>
        <p:spPr>
          <a:xfrm>
            <a:off x="7091217" y="3447251"/>
            <a:ext cx="326534" cy="388800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56"/>
          <p:cNvSpPr/>
          <p:nvPr/>
        </p:nvSpPr>
        <p:spPr>
          <a:xfrm>
            <a:off x="6493638" y="3447251"/>
            <a:ext cx="326534" cy="388800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56"/>
          <p:cNvSpPr/>
          <p:nvPr/>
        </p:nvSpPr>
        <p:spPr>
          <a:xfrm>
            <a:off x="7688796" y="3447251"/>
            <a:ext cx="326534" cy="388800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56"/>
          <p:cNvSpPr/>
          <p:nvPr/>
        </p:nvSpPr>
        <p:spPr>
          <a:xfrm>
            <a:off x="8286375" y="3447251"/>
            <a:ext cx="326534" cy="3888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Fully Editable Icon Sets : B</a:t>
            </a:r>
            <a:endParaRPr/>
          </a:p>
        </p:txBody>
      </p:sp>
      <p:sp>
        <p:nvSpPr>
          <p:cNvPr id="856" name="Google Shape;856;p57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57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57"/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57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  <p:sp>
        <p:nvSpPr>
          <p:cNvPr id="860" name="Google Shape;860;p57"/>
          <p:cNvSpPr/>
          <p:nvPr/>
        </p:nvSpPr>
        <p:spPr>
          <a:xfrm rot="10800000">
            <a:off x="6076603" y="3430121"/>
            <a:ext cx="154974" cy="482618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7"/>
          <p:cNvSpPr/>
          <p:nvPr/>
        </p:nvSpPr>
        <p:spPr>
          <a:xfrm>
            <a:off x="6472358" y="3485841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7"/>
          <p:cNvSpPr/>
          <p:nvPr/>
        </p:nvSpPr>
        <p:spPr>
          <a:xfrm rot="-5400000">
            <a:off x="3610095" y="2744881"/>
            <a:ext cx="311874" cy="371836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7"/>
          <p:cNvSpPr/>
          <p:nvPr/>
        </p:nvSpPr>
        <p:spPr>
          <a:xfrm>
            <a:off x="7202344" y="2726749"/>
            <a:ext cx="341413" cy="408098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7"/>
          <p:cNvSpPr/>
          <p:nvPr/>
        </p:nvSpPr>
        <p:spPr>
          <a:xfrm>
            <a:off x="7644583" y="3526543"/>
            <a:ext cx="359044" cy="289775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7"/>
          <p:cNvSpPr/>
          <p:nvPr/>
        </p:nvSpPr>
        <p:spPr>
          <a:xfrm>
            <a:off x="7748036" y="2750160"/>
            <a:ext cx="361277" cy="361277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7"/>
          <p:cNvSpPr/>
          <p:nvPr/>
        </p:nvSpPr>
        <p:spPr>
          <a:xfrm>
            <a:off x="8271827" y="4162169"/>
            <a:ext cx="376670" cy="402560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57"/>
          <p:cNvSpPr/>
          <p:nvPr/>
        </p:nvSpPr>
        <p:spPr>
          <a:xfrm>
            <a:off x="8254078" y="2047226"/>
            <a:ext cx="412168" cy="30205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57"/>
          <p:cNvSpPr/>
          <p:nvPr/>
        </p:nvSpPr>
        <p:spPr>
          <a:xfrm>
            <a:off x="7187564" y="4163165"/>
            <a:ext cx="395557" cy="400568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57"/>
          <p:cNvSpPr/>
          <p:nvPr/>
        </p:nvSpPr>
        <p:spPr>
          <a:xfrm rot="9900000">
            <a:off x="7717589" y="1270728"/>
            <a:ext cx="407173" cy="34581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57"/>
          <p:cNvSpPr/>
          <p:nvPr/>
        </p:nvSpPr>
        <p:spPr>
          <a:xfrm>
            <a:off x="3530744" y="3469364"/>
            <a:ext cx="404132" cy="404132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57"/>
          <p:cNvSpPr/>
          <p:nvPr/>
        </p:nvSpPr>
        <p:spPr>
          <a:xfrm>
            <a:off x="6704653" y="2749259"/>
            <a:ext cx="293412" cy="363079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57"/>
          <p:cNvSpPr/>
          <p:nvPr/>
        </p:nvSpPr>
        <p:spPr>
          <a:xfrm>
            <a:off x="4175657" y="3499408"/>
            <a:ext cx="411575" cy="344044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57"/>
          <p:cNvSpPr/>
          <p:nvPr/>
        </p:nvSpPr>
        <p:spPr>
          <a:xfrm>
            <a:off x="6388738" y="1280390"/>
            <a:ext cx="425042" cy="326490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57"/>
          <p:cNvSpPr/>
          <p:nvPr/>
        </p:nvSpPr>
        <p:spPr>
          <a:xfrm>
            <a:off x="7049617" y="1257171"/>
            <a:ext cx="432135" cy="37292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57"/>
          <p:cNvSpPr/>
          <p:nvPr/>
        </p:nvSpPr>
        <p:spPr>
          <a:xfrm>
            <a:off x="8360600" y="1226562"/>
            <a:ext cx="199125" cy="434146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7"/>
          <p:cNvSpPr/>
          <p:nvPr/>
        </p:nvSpPr>
        <p:spPr>
          <a:xfrm>
            <a:off x="4828013" y="3529428"/>
            <a:ext cx="432135" cy="284005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57"/>
          <p:cNvSpPr/>
          <p:nvPr/>
        </p:nvSpPr>
        <p:spPr>
          <a:xfrm>
            <a:off x="4156229" y="2826559"/>
            <a:ext cx="432827" cy="208478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57"/>
          <p:cNvSpPr/>
          <p:nvPr/>
        </p:nvSpPr>
        <p:spPr>
          <a:xfrm>
            <a:off x="4793335" y="2826559"/>
            <a:ext cx="432827" cy="208478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57"/>
          <p:cNvSpPr/>
          <p:nvPr/>
        </p:nvSpPr>
        <p:spPr>
          <a:xfrm>
            <a:off x="5430441" y="2826559"/>
            <a:ext cx="432827" cy="208478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57"/>
          <p:cNvSpPr/>
          <p:nvPr/>
        </p:nvSpPr>
        <p:spPr>
          <a:xfrm>
            <a:off x="6067547" y="2826559"/>
            <a:ext cx="432827" cy="208478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57"/>
          <p:cNvSpPr/>
          <p:nvPr/>
        </p:nvSpPr>
        <p:spPr>
          <a:xfrm rot="8100000">
            <a:off x="8313590" y="2784226"/>
            <a:ext cx="293144" cy="293145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57"/>
          <p:cNvSpPr/>
          <p:nvPr/>
        </p:nvSpPr>
        <p:spPr>
          <a:xfrm>
            <a:off x="4603191" y="1979686"/>
            <a:ext cx="433604" cy="437134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57"/>
          <p:cNvSpPr/>
          <p:nvPr/>
        </p:nvSpPr>
        <p:spPr>
          <a:xfrm>
            <a:off x="5277177" y="1979317"/>
            <a:ext cx="340508" cy="437873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57"/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57"/>
          <p:cNvSpPr/>
          <p:nvPr/>
        </p:nvSpPr>
        <p:spPr>
          <a:xfrm>
            <a:off x="7782928" y="4184858"/>
            <a:ext cx="289093" cy="357183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57"/>
          <p:cNvSpPr/>
          <p:nvPr/>
        </p:nvSpPr>
        <p:spPr>
          <a:xfrm>
            <a:off x="3527955" y="4223407"/>
            <a:ext cx="476152" cy="280084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57"/>
          <p:cNvSpPr/>
          <p:nvPr/>
        </p:nvSpPr>
        <p:spPr>
          <a:xfrm>
            <a:off x="6633502" y="4184654"/>
            <a:ext cx="354255" cy="357590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57"/>
          <p:cNvSpPr/>
          <p:nvPr/>
        </p:nvSpPr>
        <p:spPr>
          <a:xfrm>
            <a:off x="4736303" y="4206900"/>
            <a:ext cx="485828" cy="313098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57"/>
          <p:cNvSpPr/>
          <p:nvPr/>
        </p:nvSpPr>
        <p:spPr>
          <a:xfrm>
            <a:off x="5421938" y="4162596"/>
            <a:ext cx="407177" cy="401707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57"/>
          <p:cNvSpPr/>
          <p:nvPr/>
        </p:nvSpPr>
        <p:spPr>
          <a:xfrm rot="-2700000">
            <a:off x="4203914" y="4194545"/>
            <a:ext cx="332582" cy="337808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57"/>
          <p:cNvSpPr/>
          <p:nvPr/>
        </p:nvSpPr>
        <p:spPr>
          <a:xfrm>
            <a:off x="6028922" y="4159866"/>
            <a:ext cx="404773" cy="407167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57"/>
          <p:cNvSpPr/>
          <p:nvPr/>
        </p:nvSpPr>
        <p:spPr>
          <a:xfrm>
            <a:off x="3677801" y="1211259"/>
            <a:ext cx="176460" cy="464752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57"/>
          <p:cNvSpPr/>
          <p:nvPr/>
        </p:nvSpPr>
        <p:spPr>
          <a:xfrm rot="10800000">
            <a:off x="4090098" y="1209113"/>
            <a:ext cx="219879" cy="469045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57"/>
          <p:cNvSpPr/>
          <p:nvPr/>
        </p:nvSpPr>
        <p:spPr>
          <a:xfrm>
            <a:off x="4545814" y="1274208"/>
            <a:ext cx="356471" cy="366339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57"/>
          <p:cNvSpPr/>
          <p:nvPr/>
        </p:nvSpPr>
        <p:spPr>
          <a:xfrm>
            <a:off x="5161285" y="1247479"/>
            <a:ext cx="373598" cy="38181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7"/>
          <p:cNvSpPr/>
          <p:nvPr/>
        </p:nvSpPr>
        <p:spPr>
          <a:xfrm>
            <a:off x="5858067" y="2021781"/>
            <a:ext cx="356681" cy="352945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57"/>
          <p:cNvSpPr/>
          <p:nvPr/>
        </p:nvSpPr>
        <p:spPr>
          <a:xfrm>
            <a:off x="4117415" y="2020993"/>
            <a:ext cx="245394" cy="354521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57"/>
          <p:cNvSpPr/>
          <p:nvPr/>
        </p:nvSpPr>
        <p:spPr>
          <a:xfrm>
            <a:off x="6455130" y="2020993"/>
            <a:ext cx="320167" cy="354521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57"/>
          <p:cNvSpPr/>
          <p:nvPr/>
        </p:nvSpPr>
        <p:spPr>
          <a:xfrm>
            <a:off x="7662840" y="2018386"/>
            <a:ext cx="350856" cy="359735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57"/>
          <p:cNvSpPr/>
          <p:nvPr/>
        </p:nvSpPr>
        <p:spPr>
          <a:xfrm>
            <a:off x="8244408" y="3525290"/>
            <a:ext cx="431509" cy="292281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57"/>
          <p:cNvSpPr/>
          <p:nvPr/>
        </p:nvSpPr>
        <p:spPr>
          <a:xfrm>
            <a:off x="3655029" y="1926261"/>
            <a:ext cx="222004" cy="54398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57"/>
          <p:cNvSpPr/>
          <p:nvPr/>
        </p:nvSpPr>
        <p:spPr>
          <a:xfrm>
            <a:off x="7015679" y="2037450"/>
            <a:ext cx="406779" cy="321606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57"/>
          <p:cNvSpPr/>
          <p:nvPr/>
        </p:nvSpPr>
        <p:spPr>
          <a:xfrm>
            <a:off x="5500929" y="3502585"/>
            <a:ext cx="334893" cy="337690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57"/>
          <p:cNvSpPr/>
          <p:nvPr/>
        </p:nvSpPr>
        <p:spPr>
          <a:xfrm>
            <a:off x="7084921" y="3479620"/>
            <a:ext cx="318881" cy="383620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Fully Editable Icon Sets : C</a:t>
            </a:r>
            <a:endParaRPr/>
          </a:p>
        </p:txBody>
      </p:sp>
      <p:sp>
        <p:nvSpPr>
          <p:cNvPr id="910" name="Google Shape;910;p58"/>
          <p:cNvSpPr/>
          <p:nvPr/>
        </p:nvSpPr>
        <p:spPr>
          <a:xfrm>
            <a:off x="3706960" y="1353413"/>
            <a:ext cx="360219" cy="360000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58"/>
          <p:cNvSpPr/>
          <p:nvPr/>
        </p:nvSpPr>
        <p:spPr>
          <a:xfrm>
            <a:off x="4282582" y="1383506"/>
            <a:ext cx="360000" cy="299814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58"/>
          <p:cNvSpPr/>
          <p:nvPr/>
        </p:nvSpPr>
        <p:spPr>
          <a:xfrm>
            <a:off x="5449552" y="1373426"/>
            <a:ext cx="319975" cy="319975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58"/>
          <p:cNvSpPr/>
          <p:nvPr/>
        </p:nvSpPr>
        <p:spPr>
          <a:xfrm>
            <a:off x="4851982" y="1381413"/>
            <a:ext cx="360000" cy="304000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58"/>
          <p:cNvSpPr/>
          <p:nvPr/>
        </p:nvSpPr>
        <p:spPr>
          <a:xfrm rot="-2700000">
            <a:off x="6023939" y="2076781"/>
            <a:ext cx="348493" cy="297430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58"/>
          <p:cNvSpPr/>
          <p:nvPr/>
        </p:nvSpPr>
        <p:spPr>
          <a:xfrm>
            <a:off x="6513205" y="1376236"/>
            <a:ext cx="420675" cy="314355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58"/>
          <p:cNvSpPr/>
          <p:nvPr/>
        </p:nvSpPr>
        <p:spPr>
          <a:xfrm>
            <a:off x="7679627" y="1441217"/>
            <a:ext cx="360000" cy="184392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58"/>
          <p:cNvSpPr/>
          <p:nvPr/>
        </p:nvSpPr>
        <p:spPr>
          <a:xfrm>
            <a:off x="6066104" y="1368148"/>
            <a:ext cx="264162" cy="330530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58"/>
          <p:cNvSpPr/>
          <p:nvPr/>
        </p:nvSpPr>
        <p:spPr>
          <a:xfrm>
            <a:off x="7124399" y="1368839"/>
            <a:ext cx="330674" cy="329148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58"/>
          <p:cNvSpPr/>
          <p:nvPr/>
        </p:nvSpPr>
        <p:spPr>
          <a:xfrm>
            <a:off x="8293275" y="1404641"/>
            <a:ext cx="193444" cy="257545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0" name="Google Shape;920;p58"/>
          <p:cNvGrpSpPr/>
          <p:nvPr/>
        </p:nvGrpSpPr>
        <p:grpSpPr>
          <a:xfrm>
            <a:off x="6600033" y="2045497"/>
            <a:ext cx="234175" cy="397488"/>
            <a:chOff x="1960331" y="2060848"/>
            <a:chExt cx="2028872" cy="3463828"/>
          </a:xfrm>
        </p:grpSpPr>
        <p:sp>
          <p:nvSpPr>
            <p:cNvPr id="921" name="Google Shape;921;p58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58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58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58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5" name="Google Shape;925;p58"/>
          <p:cNvSpPr/>
          <p:nvPr/>
        </p:nvSpPr>
        <p:spPr>
          <a:xfrm>
            <a:off x="7232016" y="2045497"/>
            <a:ext cx="115441" cy="360000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58"/>
          <p:cNvSpPr/>
          <p:nvPr/>
        </p:nvSpPr>
        <p:spPr>
          <a:xfrm>
            <a:off x="4861480" y="2037091"/>
            <a:ext cx="341005" cy="376812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58"/>
          <p:cNvSpPr/>
          <p:nvPr/>
        </p:nvSpPr>
        <p:spPr>
          <a:xfrm>
            <a:off x="5430443" y="2045477"/>
            <a:ext cx="358193" cy="36004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8" name="Google Shape;928;p58"/>
          <p:cNvGrpSpPr/>
          <p:nvPr/>
        </p:nvGrpSpPr>
        <p:grpSpPr>
          <a:xfrm>
            <a:off x="4292080" y="2009714"/>
            <a:ext cx="359431" cy="404189"/>
            <a:chOff x="4835382" y="-161249"/>
            <a:chExt cx="3078656" cy="3462027"/>
          </a:xfrm>
        </p:grpSpPr>
        <p:sp>
          <p:nvSpPr>
            <p:cNvPr id="929" name="Google Shape;929;p58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58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1" name="Google Shape;931;p58"/>
          <p:cNvSpPr/>
          <p:nvPr/>
        </p:nvSpPr>
        <p:spPr>
          <a:xfrm>
            <a:off x="3734269" y="2057538"/>
            <a:ext cx="305600" cy="335918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58"/>
          <p:cNvSpPr/>
          <p:nvPr/>
        </p:nvSpPr>
        <p:spPr>
          <a:xfrm>
            <a:off x="7672979" y="2045497"/>
            <a:ext cx="373296" cy="360000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58"/>
          <p:cNvSpPr/>
          <p:nvPr/>
        </p:nvSpPr>
        <p:spPr>
          <a:xfrm>
            <a:off x="3760469" y="2821406"/>
            <a:ext cx="253200" cy="360000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58"/>
          <p:cNvSpPr/>
          <p:nvPr/>
        </p:nvSpPr>
        <p:spPr>
          <a:xfrm>
            <a:off x="8209997" y="2045497"/>
            <a:ext cx="360000" cy="360000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58"/>
          <p:cNvSpPr/>
          <p:nvPr/>
        </p:nvSpPr>
        <p:spPr>
          <a:xfrm>
            <a:off x="4303211" y="2821406"/>
            <a:ext cx="318743" cy="360000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58"/>
          <p:cNvSpPr/>
          <p:nvPr/>
        </p:nvSpPr>
        <p:spPr>
          <a:xfrm>
            <a:off x="6027872" y="2833290"/>
            <a:ext cx="340626" cy="333972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58"/>
          <p:cNvSpPr/>
          <p:nvPr/>
        </p:nvSpPr>
        <p:spPr>
          <a:xfrm>
            <a:off x="5440459" y="2858907"/>
            <a:ext cx="338160" cy="284999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58"/>
          <p:cNvSpPr/>
          <p:nvPr/>
        </p:nvSpPr>
        <p:spPr>
          <a:xfrm>
            <a:off x="4862902" y="2833809"/>
            <a:ext cx="338160" cy="335194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58"/>
          <p:cNvSpPr/>
          <p:nvPr/>
        </p:nvSpPr>
        <p:spPr>
          <a:xfrm rot="2942052">
            <a:off x="6566376" y="2834205"/>
            <a:ext cx="314333" cy="334403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58"/>
          <p:cNvSpPr/>
          <p:nvPr/>
        </p:nvSpPr>
        <p:spPr>
          <a:xfrm flipH="1" rot="-2675106">
            <a:off x="4976755" y="3535534"/>
            <a:ext cx="110455" cy="432000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58"/>
          <p:cNvSpPr/>
          <p:nvPr/>
        </p:nvSpPr>
        <p:spPr>
          <a:xfrm>
            <a:off x="8276866" y="2821406"/>
            <a:ext cx="226262" cy="360000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58"/>
          <p:cNvSpPr/>
          <p:nvPr/>
        </p:nvSpPr>
        <p:spPr>
          <a:xfrm>
            <a:off x="7109736" y="2821406"/>
            <a:ext cx="360000" cy="360000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58"/>
          <p:cNvSpPr/>
          <p:nvPr/>
        </p:nvSpPr>
        <p:spPr>
          <a:xfrm>
            <a:off x="7679872" y="2821406"/>
            <a:ext cx="359510" cy="360000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58"/>
          <p:cNvSpPr/>
          <p:nvPr/>
        </p:nvSpPr>
        <p:spPr>
          <a:xfrm rot="10800000">
            <a:off x="4296578" y="3571534"/>
            <a:ext cx="332010" cy="360000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58"/>
          <p:cNvSpPr/>
          <p:nvPr/>
        </p:nvSpPr>
        <p:spPr>
          <a:xfrm rot="10800000">
            <a:off x="6614789" y="3560896"/>
            <a:ext cx="217507" cy="353911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58"/>
          <p:cNvSpPr/>
          <p:nvPr/>
        </p:nvSpPr>
        <p:spPr>
          <a:xfrm>
            <a:off x="5437664" y="3655251"/>
            <a:ext cx="343751" cy="192566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58"/>
          <p:cNvSpPr/>
          <p:nvPr/>
        </p:nvSpPr>
        <p:spPr>
          <a:xfrm>
            <a:off x="8212501" y="3588603"/>
            <a:ext cx="354992" cy="355536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58"/>
          <p:cNvSpPr/>
          <p:nvPr/>
        </p:nvSpPr>
        <p:spPr>
          <a:xfrm flipH="1" rot="-5400000">
            <a:off x="7112464" y="4219259"/>
            <a:ext cx="367987" cy="34655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58"/>
          <p:cNvSpPr/>
          <p:nvPr/>
        </p:nvSpPr>
        <p:spPr>
          <a:xfrm>
            <a:off x="6060854" y="3614352"/>
            <a:ext cx="274662" cy="274365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58"/>
          <p:cNvSpPr/>
          <p:nvPr/>
        </p:nvSpPr>
        <p:spPr>
          <a:xfrm>
            <a:off x="7109736" y="3659965"/>
            <a:ext cx="360000" cy="183139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58"/>
          <p:cNvSpPr/>
          <p:nvPr/>
        </p:nvSpPr>
        <p:spPr>
          <a:xfrm rot="2160000">
            <a:off x="7692804" y="3571534"/>
            <a:ext cx="333647" cy="360000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58"/>
          <p:cNvSpPr/>
          <p:nvPr/>
        </p:nvSpPr>
        <p:spPr>
          <a:xfrm>
            <a:off x="3738542" y="3571534"/>
            <a:ext cx="297055" cy="360000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58"/>
          <p:cNvSpPr/>
          <p:nvPr/>
        </p:nvSpPr>
        <p:spPr>
          <a:xfrm>
            <a:off x="4286165" y="4223696"/>
            <a:ext cx="352834" cy="352834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58"/>
          <p:cNvSpPr/>
          <p:nvPr/>
        </p:nvSpPr>
        <p:spPr>
          <a:xfrm>
            <a:off x="3710633" y="4223696"/>
            <a:ext cx="352873" cy="352834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58"/>
          <p:cNvSpPr/>
          <p:nvPr/>
        </p:nvSpPr>
        <p:spPr>
          <a:xfrm>
            <a:off x="5433122" y="4223696"/>
            <a:ext cx="352834" cy="352834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58"/>
          <p:cNvSpPr/>
          <p:nvPr/>
        </p:nvSpPr>
        <p:spPr>
          <a:xfrm>
            <a:off x="4855565" y="4223696"/>
            <a:ext cx="352834" cy="352834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58"/>
          <p:cNvSpPr/>
          <p:nvPr/>
        </p:nvSpPr>
        <p:spPr>
          <a:xfrm>
            <a:off x="6021140" y="4216530"/>
            <a:ext cx="354091" cy="360000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58"/>
          <p:cNvSpPr/>
          <p:nvPr/>
        </p:nvSpPr>
        <p:spPr>
          <a:xfrm>
            <a:off x="6557572" y="4241324"/>
            <a:ext cx="331940" cy="335206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58"/>
          <p:cNvSpPr/>
          <p:nvPr/>
        </p:nvSpPr>
        <p:spPr>
          <a:xfrm>
            <a:off x="8231065" y="4216530"/>
            <a:ext cx="369872" cy="360000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58"/>
          <p:cNvSpPr/>
          <p:nvPr/>
        </p:nvSpPr>
        <p:spPr>
          <a:xfrm>
            <a:off x="7735185" y="4217255"/>
            <a:ext cx="289606" cy="365156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58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58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58"/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58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0" y="1491630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Welcome!!</a:t>
            </a:r>
            <a:endParaRPr/>
          </a:p>
        </p:txBody>
      </p:sp>
      <p:sp>
        <p:nvSpPr>
          <p:cNvPr id="150" name="Google Shape;150;p26"/>
          <p:cNvSpPr txBox="1"/>
          <p:nvPr>
            <p:ph idx="2" type="body"/>
          </p:nvPr>
        </p:nvSpPr>
        <p:spPr>
          <a:xfrm>
            <a:off x="-148" y="206769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pSp>
        <p:nvGrpSpPr>
          <p:cNvPr id="151" name="Google Shape;151;p26"/>
          <p:cNvGrpSpPr/>
          <p:nvPr/>
        </p:nvGrpSpPr>
        <p:grpSpPr>
          <a:xfrm>
            <a:off x="2843808" y="2499742"/>
            <a:ext cx="3528392" cy="1354216"/>
            <a:chOff x="3017860" y="4363106"/>
            <a:chExt cx="1654564" cy="1354216"/>
          </a:xfrm>
        </p:grpSpPr>
        <p:sp>
          <p:nvSpPr>
            <p:cNvPr id="152" name="Google Shape;152;p26"/>
            <p:cNvSpPr txBox="1"/>
            <p:nvPr/>
          </p:nvSpPr>
          <p:spPr>
            <a:xfrm>
              <a:off x="3017860" y="4701659"/>
              <a:ext cx="16545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Easy to change colors, photos and Text.   </a:t>
              </a:r>
              <a:endParaRPr/>
            </a:p>
          </p:txBody>
        </p:sp>
        <p:sp>
          <p:nvSpPr>
            <p:cNvPr id="153" name="Google Shape;153;p26"/>
            <p:cNvSpPr txBox="1"/>
            <p:nvPr/>
          </p:nvSpPr>
          <p:spPr>
            <a:xfrm>
              <a:off x="3017860" y="4363106"/>
              <a:ext cx="164814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colors.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lang="en-US"/>
              <a:t>Our Services</a:t>
            </a:r>
            <a:endParaRPr/>
          </a:p>
        </p:txBody>
      </p:sp>
      <p:sp>
        <p:nvSpPr>
          <p:cNvPr id="159" name="Google Shape;159;p27"/>
          <p:cNvSpPr txBox="1"/>
          <p:nvPr>
            <p:ph idx="2" type="body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160" name="Google Shape;160;p27"/>
          <p:cNvSpPr txBox="1"/>
          <p:nvPr/>
        </p:nvSpPr>
        <p:spPr>
          <a:xfrm>
            <a:off x="2339752" y="964158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96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27"/>
          <p:cNvGrpSpPr/>
          <p:nvPr/>
        </p:nvGrpSpPr>
        <p:grpSpPr>
          <a:xfrm>
            <a:off x="2686074" y="1705823"/>
            <a:ext cx="2403700" cy="1081951"/>
            <a:chOff x="1062658" y="3986014"/>
            <a:chExt cx="1728192" cy="1081951"/>
          </a:xfrm>
        </p:grpSpPr>
        <p:sp>
          <p:nvSpPr>
            <p:cNvPr id="162" name="Google Shape;162;p2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sp>
        <p:nvSpPr>
          <p:cNvPr id="164" name="Google Shape;164;p27"/>
          <p:cNvSpPr txBox="1"/>
          <p:nvPr/>
        </p:nvSpPr>
        <p:spPr>
          <a:xfrm>
            <a:off x="5644506" y="964158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96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27"/>
          <p:cNvGrpSpPr/>
          <p:nvPr/>
        </p:nvGrpSpPr>
        <p:grpSpPr>
          <a:xfrm>
            <a:off x="6056732" y="1705823"/>
            <a:ext cx="2403700" cy="1081951"/>
            <a:chOff x="1062658" y="3986014"/>
            <a:chExt cx="1728192" cy="1081951"/>
          </a:xfrm>
        </p:grpSpPr>
        <p:sp>
          <p:nvSpPr>
            <p:cNvPr id="166" name="Google Shape;166;p2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sp>
        <p:nvSpPr>
          <p:cNvPr id="168" name="Google Shape;168;p27"/>
          <p:cNvSpPr txBox="1"/>
          <p:nvPr/>
        </p:nvSpPr>
        <p:spPr>
          <a:xfrm>
            <a:off x="2339752" y="2828672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96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27"/>
          <p:cNvGrpSpPr/>
          <p:nvPr/>
        </p:nvGrpSpPr>
        <p:grpSpPr>
          <a:xfrm>
            <a:off x="2686074" y="3579862"/>
            <a:ext cx="2403700" cy="1081951"/>
            <a:chOff x="1062658" y="3986014"/>
            <a:chExt cx="1728192" cy="1081951"/>
          </a:xfrm>
        </p:grpSpPr>
        <p:sp>
          <p:nvSpPr>
            <p:cNvPr id="170" name="Google Shape;170;p2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sp>
        <p:nvSpPr>
          <p:cNvPr id="172" name="Google Shape;172;p27"/>
          <p:cNvSpPr txBox="1"/>
          <p:nvPr/>
        </p:nvSpPr>
        <p:spPr>
          <a:xfrm>
            <a:off x="5644506" y="2828672"/>
            <a:ext cx="8691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96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27"/>
          <p:cNvGrpSpPr/>
          <p:nvPr/>
        </p:nvGrpSpPr>
        <p:grpSpPr>
          <a:xfrm>
            <a:off x="6056732" y="3579862"/>
            <a:ext cx="2403700" cy="1081951"/>
            <a:chOff x="1062658" y="3986014"/>
            <a:chExt cx="1728192" cy="1081951"/>
          </a:xfrm>
        </p:grpSpPr>
        <p:sp>
          <p:nvSpPr>
            <p:cNvPr id="174" name="Google Shape;174;p2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-2398" y="5555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Our Team Layout</a:t>
            </a:r>
            <a:endParaRPr/>
          </a:p>
        </p:txBody>
      </p:sp>
      <p:sp>
        <p:nvSpPr>
          <p:cNvPr id="182" name="Google Shape;182;p28"/>
          <p:cNvSpPr txBox="1"/>
          <p:nvPr>
            <p:ph idx="2" type="body"/>
          </p:nvPr>
        </p:nvSpPr>
        <p:spPr>
          <a:xfrm>
            <a:off x="-2398" y="113159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pSp>
        <p:nvGrpSpPr>
          <p:cNvPr id="183" name="Google Shape;183;p28"/>
          <p:cNvGrpSpPr/>
          <p:nvPr/>
        </p:nvGrpSpPr>
        <p:grpSpPr>
          <a:xfrm>
            <a:off x="611508" y="3922701"/>
            <a:ext cx="1833846" cy="521257"/>
            <a:chOff x="611508" y="3562661"/>
            <a:chExt cx="1833846" cy="521257"/>
          </a:xfrm>
        </p:grpSpPr>
        <p:sp>
          <p:nvSpPr>
            <p:cNvPr id="184" name="Google Shape;184;p28"/>
            <p:cNvSpPr txBox="1"/>
            <p:nvPr/>
          </p:nvSpPr>
          <p:spPr>
            <a:xfrm>
              <a:off x="611508" y="3562661"/>
              <a:ext cx="1833846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185" name="Google Shape;185;p28"/>
            <p:cNvSpPr txBox="1"/>
            <p:nvPr/>
          </p:nvSpPr>
          <p:spPr>
            <a:xfrm>
              <a:off x="611508" y="3834338"/>
              <a:ext cx="1833846" cy="249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Programmer</a:t>
              </a:r>
              <a:endParaRPr/>
            </a:p>
          </p:txBody>
        </p:sp>
      </p:grpSp>
      <p:grpSp>
        <p:nvGrpSpPr>
          <p:cNvPr id="186" name="Google Shape;186;p28"/>
          <p:cNvGrpSpPr/>
          <p:nvPr/>
        </p:nvGrpSpPr>
        <p:grpSpPr>
          <a:xfrm>
            <a:off x="2644437" y="3922701"/>
            <a:ext cx="1833846" cy="521257"/>
            <a:chOff x="2617444" y="3588251"/>
            <a:chExt cx="1833846" cy="521257"/>
          </a:xfrm>
        </p:grpSpPr>
        <p:sp>
          <p:nvSpPr>
            <p:cNvPr id="187" name="Google Shape;187;p28"/>
            <p:cNvSpPr txBox="1"/>
            <p:nvPr/>
          </p:nvSpPr>
          <p:spPr>
            <a:xfrm>
              <a:off x="2617444" y="3588251"/>
              <a:ext cx="1833846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188" name="Google Shape;188;p28"/>
            <p:cNvSpPr txBox="1"/>
            <p:nvPr/>
          </p:nvSpPr>
          <p:spPr>
            <a:xfrm>
              <a:off x="2617444" y="3859928"/>
              <a:ext cx="1833846" cy="249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Programmer</a:t>
              </a:r>
              <a:endParaRPr/>
            </a:p>
          </p:txBody>
        </p:sp>
      </p:grpSp>
      <p:grpSp>
        <p:nvGrpSpPr>
          <p:cNvPr id="189" name="Google Shape;189;p28"/>
          <p:cNvGrpSpPr/>
          <p:nvPr/>
        </p:nvGrpSpPr>
        <p:grpSpPr>
          <a:xfrm>
            <a:off x="4677366" y="3922701"/>
            <a:ext cx="1833846" cy="521257"/>
            <a:chOff x="4623380" y="3613841"/>
            <a:chExt cx="1833846" cy="521257"/>
          </a:xfrm>
        </p:grpSpPr>
        <p:sp>
          <p:nvSpPr>
            <p:cNvPr id="190" name="Google Shape;190;p28"/>
            <p:cNvSpPr txBox="1"/>
            <p:nvPr/>
          </p:nvSpPr>
          <p:spPr>
            <a:xfrm>
              <a:off x="4623380" y="3613841"/>
              <a:ext cx="1833846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191" name="Google Shape;191;p28"/>
            <p:cNvSpPr txBox="1"/>
            <p:nvPr/>
          </p:nvSpPr>
          <p:spPr>
            <a:xfrm>
              <a:off x="4623380" y="3885518"/>
              <a:ext cx="1833846" cy="249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Programmer</a:t>
              </a:r>
              <a:endParaRPr/>
            </a:p>
          </p:txBody>
        </p:sp>
      </p:grpSp>
      <p:grpSp>
        <p:nvGrpSpPr>
          <p:cNvPr id="192" name="Google Shape;192;p28"/>
          <p:cNvGrpSpPr/>
          <p:nvPr/>
        </p:nvGrpSpPr>
        <p:grpSpPr>
          <a:xfrm>
            <a:off x="6710295" y="3922701"/>
            <a:ext cx="1833846" cy="521257"/>
            <a:chOff x="6710295" y="3639431"/>
            <a:chExt cx="1833846" cy="521257"/>
          </a:xfrm>
        </p:grpSpPr>
        <p:sp>
          <p:nvSpPr>
            <p:cNvPr id="193" name="Google Shape;193;p28"/>
            <p:cNvSpPr txBox="1"/>
            <p:nvPr/>
          </p:nvSpPr>
          <p:spPr>
            <a:xfrm>
              <a:off x="6710295" y="3639431"/>
              <a:ext cx="1833846" cy="246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194" name="Google Shape;194;p28"/>
            <p:cNvSpPr txBox="1"/>
            <p:nvPr/>
          </p:nvSpPr>
          <p:spPr>
            <a:xfrm>
              <a:off x="6710295" y="3911108"/>
              <a:ext cx="1833846" cy="249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Programmer</a:t>
              </a:r>
              <a:endParaRPr/>
            </a:p>
          </p:txBody>
        </p:sp>
      </p:grpSp>
      <p:sp>
        <p:nvSpPr>
          <p:cNvPr id="195" name="Google Shape;195;p28"/>
          <p:cNvSpPr/>
          <p:nvPr>
            <p:ph idx="3" type="pic"/>
          </p:nvPr>
        </p:nvSpPr>
        <p:spPr>
          <a:xfrm>
            <a:off x="657514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6" name="Google Shape;196;p28"/>
          <p:cNvSpPr/>
          <p:nvPr>
            <p:ph idx="4" type="pic"/>
          </p:nvPr>
        </p:nvSpPr>
        <p:spPr>
          <a:xfrm>
            <a:off x="2687893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7" name="Google Shape;197;p28"/>
          <p:cNvSpPr/>
          <p:nvPr>
            <p:ph idx="6" type="pic"/>
          </p:nvPr>
        </p:nvSpPr>
        <p:spPr>
          <a:xfrm>
            <a:off x="6748651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8" name="Google Shape;198;p28"/>
          <p:cNvSpPr/>
          <p:nvPr>
            <p:ph idx="5" type="pic"/>
          </p:nvPr>
        </p:nvSpPr>
        <p:spPr>
          <a:xfrm>
            <a:off x="4718272" y="1742290"/>
            <a:ext cx="1730767" cy="1909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Timeline Style</a:t>
            </a:r>
            <a:endParaRPr/>
          </a:p>
        </p:txBody>
      </p:sp>
      <p:sp>
        <p:nvSpPr>
          <p:cNvPr id="204" name="Google Shape;204;p29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1136145" y="2782659"/>
            <a:ext cx="10951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3109663" y="2782659"/>
            <a:ext cx="10951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5083181" y="2782659"/>
            <a:ext cx="10951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7056699" y="2782659"/>
            <a:ext cx="10951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2310490" y="3048046"/>
            <a:ext cx="720000" cy="5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4284008" y="3048046"/>
            <a:ext cx="720000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6257526" y="3048046"/>
            <a:ext cx="720000" cy="5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29"/>
          <p:cNvGrpSpPr/>
          <p:nvPr/>
        </p:nvGrpSpPr>
        <p:grpSpPr>
          <a:xfrm>
            <a:off x="739678" y="3335263"/>
            <a:ext cx="1888106" cy="962938"/>
            <a:chOff x="739678" y="3349434"/>
            <a:chExt cx="1888106" cy="962938"/>
          </a:xfrm>
        </p:grpSpPr>
        <p:sp>
          <p:nvSpPr>
            <p:cNvPr id="213" name="Google Shape;213;p29"/>
            <p:cNvSpPr txBox="1"/>
            <p:nvPr/>
          </p:nvSpPr>
          <p:spPr>
            <a:xfrm>
              <a:off x="739678" y="3349434"/>
              <a:ext cx="18881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9"/>
            <p:cNvSpPr txBox="1"/>
            <p:nvPr/>
          </p:nvSpPr>
          <p:spPr>
            <a:xfrm>
              <a:off x="739678" y="4004595"/>
              <a:ext cx="1888106" cy="307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9"/>
          <p:cNvGrpSpPr/>
          <p:nvPr/>
        </p:nvGrpSpPr>
        <p:grpSpPr>
          <a:xfrm>
            <a:off x="2713196" y="1901174"/>
            <a:ext cx="1888106" cy="958608"/>
            <a:chOff x="2542811" y="1491630"/>
            <a:chExt cx="1888106" cy="958608"/>
          </a:xfrm>
        </p:grpSpPr>
        <p:sp>
          <p:nvSpPr>
            <p:cNvPr id="216" name="Google Shape;216;p29"/>
            <p:cNvSpPr txBox="1"/>
            <p:nvPr/>
          </p:nvSpPr>
          <p:spPr>
            <a:xfrm>
              <a:off x="2542811" y="1803907"/>
              <a:ext cx="18881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9"/>
            <p:cNvSpPr txBox="1"/>
            <p:nvPr/>
          </p:nvSpPr>
          <p:spPr>
            <a:xfrm>
              <a:off x="2542811" y="1491630"/>
              <a:ext cx="1888106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18;p29"/>
          <p:cNvGrpSpPr/>
          <p:nvPr/>
        </p:nvGrpSpPr>
        <p:grpSpPr>
          <a:xfrm>
            <a:off x="4686714" y="3335263"/>
            <a:ext cx="1888106" cy="962938"/>
            <a:chOff x="4781541" y="3349434"/>
            <a:chExt cx="1888106" cy="962938"/>
          </a:xfrm>
        </p:grpSpPr>
        <p:sp>
          <p:nvSpPr>
            <p:cNvPr id="219" name="Google Shape;219;p29"/>
            <p:cNvSpPr txBox="1"/>
            <p:nvPr/>
          </p:nvSpPr>
          <p:spPr>
            <a:xfrm>
              <a:off x="4781541" y="3349434"/>
              <a:ext cx="18881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9"/>
            <p:cNvSpPr txBox="1"/>
            <p:nvPr/>
          </p:nvSpPr>
          <p:spPr>
            <a:xfrm>
              <a:off x="4781541" y="4004595"/>
              <a:ext cx="1888106" cy="3077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29"/>
          <p:cNvGrpSpPr/>
          <p:nvPr/>
        </p:nvGrpSpPr>
        <p:grpSpPr>
          <a:xfrm>
            <a:off x="6660232" y="1901174"/>
            <a:ext cx="1888106" cy="958608"/>
            <a:chOff x="6660232" y="1491630"/>
            <a:chExt cx="1888106" cy="958608"/>
          </a:xfrm>
        </p:grpSpPr>
        <p:sp>
          <p:nvSpPr>
            <p:cNvPr id="222" name="Google Shape;222;p29"/>
            <p:cNvSpPr txBox="1"/>
            <p:nvPr/>
          </p:nvSpPr>
          <p:spPr>
            <a:xfrm>
              <a:off x="6660232" y="1803907"/>
              <a:ext cx="18881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9"/>
            <p:cNvSpPr txBox="1"/>
            <p:nvPr/>
          </p:nvSpPr>
          <p:spPr>
            <a:xfrm>
              <a:off x="6660232" y="1491630"/>
              <a:ext cx="1888106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9" name="Google Shape;229;p30"/>
          <p:cNvSpPr/>
          <p:nvPr/>
        </p:nvSpPr>
        <p:spPr>
          <a:xfrm>
            <a:off x="3074690" y="0"/>
            <a:ext cx="2952328" cy="5143500"/>
          </a:xfrm>
          <a:prstGeom prst="rect">
            <a:avLst/>
          </a:prstGeom>
          <a:solidFill>
            <a:schemeClr val="dk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/>
          <p:nvPr/>
        </p:nvSpPr>
        <p:spPr>
          <a:xfrm>
            <a:off x="3163044" y="647310"/>
            <a:ext cx="278350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231" name="Google Shape;231;p30"/>
          <p:cNvSpPr txBox="1"/>
          <p:nvPr/>
        </p:nvSpPr>
        <p:spPr>
          <a:xfrm>
            <a:off x="3284829" y="2913787"/>
            <a:ext cx="2539938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  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3798714" y="4299942"/>
            <a:ext cx="1512168" cy="246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/>
          <p:nvPr/>
        </p:nvSpPr>
        <p:spPr>
          <a:xfrm rot="5400000">
            <a:off x="2857841" y="4161839"/>
            <a:ext cx="895621" cy="1067702"/>
          </a:xfrm>
          <a:custGeom>
            <a:rect b="b" l="l" r="r" t="t"/>
            <a:pathLst>
              <a:path extrusionOk="0" h="1067702" w="895621">
                <a:moveTo>
                  <a:pt x="0" y="1067702"/>
                </a:moveTo>
                <a:lnTo>
                  <a:pt x="895621" y="0"/>
                </a:lnTo>
                <a:lnTo>
                  <a:pt x="895621" y="461505"/>
                </a:lnTo>
                <a:lnTo>
                  <a:pt x="387124" y="106770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/>
          <p:nvPr/>
        </p:nvSpPr>
        <p:spPr>
          <a:xfrm rot="5400000">
            <a:off x="3404136" y="3443925"/>
            <a:ext cx="1309710" cy="1099849"/>
          </a:xfrm>
          <a:prstGeom prst="parallelogram">
            <a:avLst>
              <a:gd fmla="val 8388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/>
          <p:nvPr/>
        </p:nvSpPr>
        <p:spPr>
          <a:xfrm rot="5400000">
            <a:off x="4901399" y="1608578"/>
            <a:ext cx="1309710" cy="1099849"/>
          </a:xfrm>
          <a:prstGeom prst="parallelogram">
            <a:avLst>
              <a:gd fmla="val 8388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1"/>
          <p:cNvSpPr/>
          <p:nvPr/>
        </p:nvSpPr>
        <p:spPr>
          <a:xfrm rot="5400000">
            <a:off x="4159573" y="2520678"/>
            <a:ext cx="1309710" cy="1099849"/>
          </a:xfrm>
          <a:prstGeom prst="parallelogram">
            <a:avLst>
              <a:gd fmla="val 83883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1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42" name="Google Shape;242;p31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Insert the title of your subtitle Here</a:t>
            </a:r>
            <a:endParaRPr/>
          </a:p>
        </p:txBody>
      </p:sp>
      <p:grpSp>
        <p:nvGrpSpPr>
          <p:cNvPr id="243" name="Google Shape;243;p31"/>
          <p:cNvGrpSpPr/>
          <p:nvPr/>
        </p:nvGrpSpPr>
        <p:grpSpPr>
          <a:xfrm>
            <a:off x="496119" y="1286836"/>
            <a:ext cx="2923753" cy="2653066"/>
            <a:chOff x="496119" y="1286836"/>
            <a:chExt cx="2923753" cy="2653066"/>
          </a:xfrm>
        </p:grpSpPr>
        <p:sp>
          <p:nvSpPr>
            <p:cNvPr id="244" name="Google Shape;244;p31"/>
            <p:cNvSpPr txBox="1"/>
            <p:nvPr/>
          </p:nvSpPr>
          <p:spPr>
            <a:xfrm>
              <a:off x="496119" y="1631578"/>
              <a:ext cx="2923753" cy="2308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  <a:endParaRPr/>
            </a:p>
          </p:txBody>
        </p:sp>
        <p:sp>
          <p:nvSpPr>
            <p:cNvPr id="245" name="Google Shape;245;p31"/>
            <p:cNvSpPr txBox="1"/>
            <p:nvPr/>
          </p:nvSpPr>
          <p:spPr>
            <a:xfrm>
              <a:off x="496119" y="1286836"/>
              <a:ext cx="29237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31"/>
          <p:cNvGrpSpPr/>
          <p:nvPr/>
        </p:nvGrpSpPr>
        <p:grpSpPr>
          <a:xfrm>
            <a:off x="6319167" y="2188445"/>
            <a:ext cx="1742210" cy="863358"/>
            <a:chOff x="803640" y="3362835"/>
            <a:chExt cx="2059657" cy="863358"/>
          </a:xfrm>
        </p:grpSpPr>
        <p:sp>
          <p:nvSpPr>
            <p:cNvPr id="247" name="Google Shape;247;p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31"/>
          <p:cNvGrpSpPr/>
          <p:nvPr/>
        </p:nvGrpSpPr>
        <p:grpSpPr>
          <a:xfrm>
            <a:off x="5632080" y="3100546"/>
            <a:ext cx="1742210" cy="863358"/>
            <a:chOff x="803640" y="3362835"/>
            <a:chExt cx="2059657" cy="863358"/>
          </a:xfrm>
        </p:grpSpPr>
        <p:sp>
          <p:nvSpPr>
            <p:cNvPr id="250" name="Google Shape;250;p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31"/>
          <p:cNvGrpSpPr/>
          <p:nvPr/>
        </p:nvGrpSpPr>
        <p:grpSpPr>
          <a:xfrm>
            <a:off x="4944993" y="4012648"/>
            <a:ext cx="1742210" cy="863358"/>
            <a:chOff x="803640" y="3362835"/>
            <a:chExt cx="2059657" cy="863358"/>
          </a:xfrm>
        </p:grpSpPr>
        <p:sp>
          <p:nvSpPr>
            <p:cNvPr id="253" name="Google Shape;253;p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31"/>
          <p:cNvSpPr txBox="1"/>
          <p:nvPr/>
        </p:nvSpPr>
        <p:spPr>
          <a:xfrm>
            <a:off x="3511347" y="3338994"/>
            <a:ext cx="1853006" cy="386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b="1"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2771801" y="4251096"/>
            <a:ext cx="1837115" cy="386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/>
          </a:p>
        </p:txBody>
      </p:sp>
      <p:sp>
        <p:nvSpPr>
          <p:cNvPr id="257" name="Google Shape;257;p31"/>
          <p:cNvSpPr txBox="1"/>
          <p:nvPr/>
        </p:nvSpPr>
        <p:spPr>
          <a:xfrm rot="41765">
            <a:off x="4266784" y="2426893"/>
            <a:ext cx="1837115" cy="386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endParaRPr/>
          </a:p>
        </p:txBody>
      </p:sp>
      <p:grpSp>
        <p:nvGrpSpPr>
          <p:cNvPr id="258" name="Google Shape;258;p31"/>
          <p:cNvGrpSpPr/>
          <p:nvPr/>
        </p:nvGrpSpPr>
        <p:grpSpPr>
          <a:xfrm>
            <a:off x="7006254" y="1276344"/>
            <a:ext cx="1742210" cy="863358"/>
            <a:chOff x="803640" y="3362835"/>
            <a:chExt cx="2059657" cy="863358"/>
          </a:xfrm>
        </p:grpSpPr>
        <p:sp>
          <p:nvSpPr>
            <p:cNvPr id="259" name="Google Shape;259;p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31"/>
          <p:cNvSpPr txBox="1"/>
          <p:nvPr/>
        </p:nvSpPr>
        <p:spPr>
          <a:xfrm rot="41765">
            <a:off x="5006329" y="1514792"/>
            <a:ext cx="1837115" cy="386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-A2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-A2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-A2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