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98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4702B-4EAF-DA9E-18EB-EEDAC0B09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55">
            <a:extLst>
              <a:ext uri="{FF2B5EF4-FFF2-40B4-BE49-F238E27FC236}">
                <a16:creationId xmlns:a16="http://schemas.microsoft.com/office/drawing/2014/main" id="{A8A78280-1370-1790-D7F0-228C4F7B3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Slide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52C34A5-0339-CED5-B5C0-BDABE1830FD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5C1908-A883-95BE-C4DA-D57745E0309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5E78433-D309-5BC3-DE64-2A0D86BBF3D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7A0CD23-1CA1-B615-C30F-A7780E399D7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26330CA-D5EF-8A75-CB43-5AEEEDCDC83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FECAADD-5604-4177-BC14-AF2AB2FD8AE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FFEF779-DD8E-D6E4-24A8-DF3332A1F82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86FA52-D725-23C3-C2A9-74BB248D550F}"/>
              </a:ext>
            </a:extLst>
          </p:cNvPr>
          <p:cNvSpPr/>
          <p:nvPr/>
        </p:nvSpPr>
        <p:spPr>
          <a:xfrm>
            <a:off x="669974" y="1892300"/>
            <a:ext cx="16859250" cy="6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/>
              <a:t>Founders</a:t>
            </a:r>
            <a:endParaRPr lang="en-US" sz="2000" b="1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E270282-B5D7-B0C6-991D-8E85C86F74C1}"/>
              </a:ext>
            </a:extLst>
          </p:cNvPr>
          <p:cNvSpPr/>
          <p:nvPr/>
        </p:nvSpPr>
        <p:spPr>
          <a:xfrm>
            <a:off x="714375" y="5714175"/>
            <a:ext cx="16859250" cy="6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/>
              <a:t>Advisors</a:t>
            </a:r>
            <a:endParaRPr lang="en-US" sz="20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BEBFD8-FBAE-4515-98ED-B68832CA4E0F}"/>
              </a:ext>
            </a:extLst>
          </p:cNvPr>
          <p:cNvSpPr/>
          <p:nvPr/>
        </p:nvSpPr>
        <p:spPr>
          <a:xfrm>
            <a:off x="1817865" y="4395021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9CDB3CB-EFA3-8198-B30A-6090987DF9B6}"/>
              </a:ext>
            </a:extLst>
          </p:cNvPr>
          <p:cNvSpPr/>
          <p:nvPr/>
        </p:nvSpPr>
        <p:spPr>
          <a:xfrm>
            <a:off x="5615794" y="4395021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41A9B81-A390-EA9C-8E80-675211AEDC4F}"/>
              </a:ext>
            </a:extLst>
          </p:cNvPr>
          <p:cNvSpPr/>
          <p:nvPr/>
        </p:nvSpPr>
        <p:spPr>
          <a:xfrm>
            <a:off x="9413723" y="4395021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27" name="Rectangle 1026">
            <a:extLst>
              <a:ext uri="{FF2B5EF4-FFF2-40B4-BE49-F238E27FC236}">
                <a16:creationId xmlns:a16="http://schemas.microsoft.com/office/drawing/2014/main" id="{0A45B36B-C677-BC89-423E-1668A96F41A7}"/>
              </a:ext>
            </a:extLst>
          </p:cNvPr>
          <p:cNvSpPr/>
          <p:nvPr/>
        </p:nvSpPr>
        <p:spPr>
          <a:xfrm>
            <a:off x="13211651" y="4395021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42" name="Rectangle 1041">
            <a:extLst>
              <a:ext uri="{FF2B5EF4-FFF2-40B4-BE49-F238E27FC236}">
                <a16:creationId xmlns:a16="http://schemas.microsoft.com/office/drawing/2014/main" id="{D4CBECFB-CDCE-491C-EB10-461DF0F055C1}"/>
              </a:ext>
            </a:extLst>
          </p:cNvPr>
          <p:cNvSpPr/>
          <p:nvPr/>
        </p:nvSpPr>
        <p:spPr>
          <a:xfrm>
            <a:off x="1817865" y="8216896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40" name="Rectangle 1039">
            <a:extLst>
              <a:ext uri="{FF2B5EF4-FFF2-40B4-BE49-F238E27FC236}">
                <a16:creationId xmlns:a16="http://schemas.microsoft.com/office/drawing/2014/main" id="{7451EB34-D2FB-98CE-B0A9-C0E73AE18CDC}"/>
              </a:ext>
            </a:extLst>
          </p:cNvPr>
          <p:cNvSpPr/>
          <p:nvPr/>
        </p:nvSpPr>
        <p:spPr>
          <a:xfrm>
            <a:off x="5615794" y="8216896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38" name="Rectangle 1037">
            <a:extLst>
              <a:ext uri="{FF2B5EF4-FFF2-40B4-BE49-F238E27FC236}">
                <a16:creationId xmlns:a16="http://schemas.microsoft.com/office/drawing/2014/main" id="{B0EFD98F-F5B8-AE44-2411-0AD2DE7E5189}"/>
              </a:ext>
            </a:extLst>
          </p:cNvPr>
          <p:cNvSpPr/>
          <p:nvPr/>
        </p:nvSpPr>
        <p:spPr>
          <a:xfrm>
            <a:off x="9413723" y="8216896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36" name="Rectangle 1035">
            <a:extLst>
              <a:ext uri="{FF2B5EF4-FFF2-40B4-BE49-F238E27FC236}">
                <a16:creationId xmlns:a16="http://schemas.microsoft.com/office/drawing/2014/main" id="{4BC15056-2CFD-5277-A8FB-AF8EA7BF3648}"/>
              </a:ext>
            </a:extLst>
          </p:cNvPr>
          <p:cNvSpPr/>
          <p:nvPr/>
        </p:nvSpPr>
        <p:spPr>
          <a:xfrm>
            <a:off x="13211651" y="8216896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011693-088D-8195-A669-6F865E3B2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402BD391-59F6-C305-41EF-C5069D4F74B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03451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7888</TotalTime>
  <Words>21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Team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273</cp:revision>
  <dcterms:created xsi:type="dcterms:W3CDTF">2006-08-16T00:00:00Z</dcterms:created>
  <dcterms:modified xsi:type="dcterms:W3CDTF">2025-10-06T08:50:56Z</dcterms:modified>
  <cp:category/>
  <dc:identifier>DAGkDf5R9EM</dc:identifier>
</cp:coreProperties>
</file>