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83"/>
  </p:notesMasterIdLst>
  <p:handoutMasterIdLst>
    <p:handoutMasterId r:id="rId84"/>
  </p:handoutMasterIdLst>
  <p:sldIdLst>
    <p:sldId id="779" r:id="rId4"/>
    <p:sldId id="949" r:id="rId5"/>
    <p:sldId id="738" r:id="rId6"/>
    <p:sldId id="780" r:id="rId7"/>
    <p:sldId id="2134806760" r:id="rId8"/>
    <p:sldId id="973" r:id="rId9"/>
    <p:sldId id="950" r:id="rId10"/>
    <p:sldId id="2134806701" r:id="rId11"/>
    <p:sldId id="2134806628" r:id="rId12"/>
    <p:sldId id="2134806702" r:id="rId13"/>
    <p:sldId id="746" r:id="rId14"/>
    <p:sldId id="951" r:id="rId15"/>
    <p:sldId id="952" r:id="rId16"/>
    <p:sldId id="768" r:id="rId17"/>
    <p:sldId id="810" r:id="rId18"/>
    <p:sldId id="2134806703" r:id="rId19"/>
    <p:sldId id="2134806758" r:id="rId20"/>
    <p:sldId id="2134806750" r:id="rId21"/>
    <p:sldId id="2134806755" r:id="rId22"/>
    <p:sldId id="2134806751" r:id="rId23"/>
    <p:sldId id="2134806801" r:id="rId24"/>
    <p:sldId id="2134806753" r:id="rId25"/>
    <p:sldId id="2134806754" r:id="rId26"/>
    <p:sldId id="2134806756" r:id="rId27"/>
    <p:sldId id="2134806757" r:id="rId28"/>
    <p:sldId id="2134806709" r:id="rId29"/>
    <p:sldId id="2134806710" r:id="rId30"/>
    <p:sldId id="2134806711" r:id="rId31"/>
    <p:sldId id="2134806759" r:id="rId32"/>
    <p:sldId id="2134806761" r:id="rId33"/>
    <p:sldId id="2134806762" r:id="rId34"/>
    <p:sldId id="2134806763" r:id="rId35"/>
    <p:sldId id="2134806764" r:id="rId36"/>
    <p:sldId id="2134806800" r:id="rId37"/>
    <p:sldId id="2134806766" r:id="rId38"/>
    <p:sldId id="2134806767" r:id="rId39"/>
    <p:sldId id="2134806768" r:id="rId40"/>
    <p:sldId id="2134806769" r:id="rId41"/>
    <p:sldId id="2134806719" r:id="rId42"/>
    <p:sldId id="2134806720" r:id="rId43"/>
    <p:sldId id="2134806721" r:id="rId44"/>
    <p:sldId id="2134806770" r:id="rId45"/>
    <p:sldId id="2134806799" r:id="rId46"/>
    <p:sldId id="2134806772" r:id="rId47"/>
    <p:sldId id="2134806773" r:id="rId48"/>
    <p:sldId id="2134806776" r:id="rId49"/>
    <p:sldId id="2134806777" r:id="rId50"/>
    <p:sldId id="2134806778" r:id="rId51"/>
    <p:sldId id="2134806802" r:id="rId52"/>
    <p:sldId id="2134806803" r:id="rId53"/>
    <p:sldId id="2134806804" r:id="rId54"/>
    <p:sldId id="2134806779" r:id="rId55"/>
    <p:sldId id="2134806727" r:id="rId56"/>
    <p:sldId id="2134806728" r:id="rId57"/>
    <p:sldId id="2134806729" r:id="rId58"/>
    <p:sldId id="2134806780" r:id="rId59"/>
    <p:sldId id="2134806781" r:id="rId60"/>
    <p:sldId id="2134806782" r:id="rId61"/>
    <p:sldId id="2134806788" r:id="rId62"/>
    <p:sldId id="2134806784" r:id="rId63"/>
    <p:sldId id="2134806789" r:id="rId64"/>
    <p:sldId id="2134806786" r:id="rId65"/>
    <p:sldId id="2134806790" r:id="rId66"/>
    <p:sldId id="2134806740" r:id="rId67"/>
    <p:sldId id="2134806741" r:id="rId68"/>
    <p:sldId id="2134806742" r:id="rId69"/>
    <p:sldId id="2134806792" r:id="rId70"/>
    <p:sldId id="2134806791" r:id="rId71"/>
    <p:sldId id="2134806793" r:id="rId72"/>
    <p:sldId id="2134806745" r:id="rId73"/>
    <p:sldId id="2134806794" r:id="rId74"/>
    <p:sldId id="2134806795" r:id="rId75"/>
    <p:sldId id="2134806796" r:id="rId76"/>
    <p:sldId id="2134806746" r:id="rId77"/>
    <p:sldId id="2134806747" r:id="rId78"/>
    <p:sldId id="2134806748" r:id="rId79"/>
    <p:sldId id="2134806699" r:id="rId80"/>
    <p:sldId id="2134806797" r:id="rId81"/>
    <p:sldId id="2134806798" r:id="rId82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85"/>
      <p:bold r:id="rId86"/>
    </p:embeddedFont>
    <p:embeddedFont>
      <p:font typeface="Cambria Math" panose="02040503050406030204" pitchFamily="18" charset="0"/>
      <p:regular r:id="rId87"/>
    </p:embeddedFont>
    <p:embeddedFont>
      <p:font typeface="Dosis" pitchFamily="2" charset="0"/>
      <p:regular r:id="rId88"/>
      <p:bold r:id="rId8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FFEFB9"/>
    <a:srgbClr val="4B5050"/>
    <a:srgbClr val="FAE496"/>
    <a:srgbClr val="17AB98"/>
    <a:srgbClr val="F6BB00"/>
    <a:srgbClr val="B2B3AE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4" autoAdjust="0"/>
    <p:restoredTop sz="96281" autoAdjust="0"/>
  </p:normalViewPr>
  <p:slideViewPr>
    <p:cSldViewPr snapToGrid="0">
      <p:cViewPr varScale="1">
        <p:scale>
          <a:sx n="77" d="100"/>
          <a:sy n="77" d="100"/>
        </p:scale>
        <p:origin x="33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handoutMaster" Target="handoutMasters/handoutMaster1.xml"/><Relationship Id="rId89" Type="http://schemas.openxmlformats.org/officeDocument/2006/relationships/font" Target="fonts/font5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font" Target="fonts/font1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4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font" Target="fonts/font2.fntdata"/><Relationship Id="rId94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3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3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2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5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image" Target="../media/image5.emf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14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14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gif"/><Relationship Id="rId5" Type="http://schemas.openxmlformats.org/officeDocument/2006/relationships/image" Target="../media/image5.emf"/><Relationship Id="rId4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14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gif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0.png"/><Relationship Id="rId5" Type="http://schemas.openxmlformats.org/officeDocument/2006/relationships/image" Target="../media/image5.emf"/><Relationship Id="rId4" Type="http://schemas.openxmlformats.org/officeDocument/2006/relationships/image" Target="../media/image1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14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.mp4"/><Relationship Id="rId7" Type="http://schemas.openxmlformats.org/officeDocument/2006/relationships/image" Target="../media/image1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8.mp4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4009766" y="6043387"/>
            <a:ext cx="1124468" cy="288630"/>
            <a:chOff x="2255274" y="3768343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2255274" y="3768343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3110691" y="378410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884972-879C-84FA-FECB-9ABC27A9AB30}"/>
              </a:ext>
            </a:extLst>
          </p:cNvPr>
          <p:cNvSpPr/>
          <p:nvPr/>
        </p:nvSpPr>
        <p:spPr>
          <a:xfrm>
            <a:off x="959196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62A4E5D-E0F3-2367-B6ED-A421B3FC2E6C}"/>
              </a:ext>
            </a:extLst>
          </p:cNvPr>
          <p:cNvSpPr/>
          <p:nvPr/>
        </p:nvSpPr>
        <p:spPr>
          <a:xfrm>
            <a:off x="1814613" y="60209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6A14649-0D87-A4CA-A7E4-83835A324CAC}"/>
              </a:ext>
            </a:extLst>
          </p:cNvPr>
          <p:cNvSpPr/>
          <p:nvPr/>
        </p:nvSpPr>
        <p:spPr>
          <a:xfrm>
            <a:off x="7105974" y="6037637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1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0B77BAC-ADB9-DE9B-BFAD-FCAAE5EE10F3}"/>
              </a:ext>
            </a:extLst>
          </p:cNvPr>
          <p:cNvSpPr/>
          <p:nvPr/>
        </p:nvSpPr>
        <p:spPr>
          <a:xfrm>
            <a:off x="7961391" y="605339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5CE89-7226-4B4F-70F5-D558247E2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40FC9F7-8A25-827F-43C4-B4E38D0977F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5B11AB6-826B-D6C9-6D25-33CFDC004D0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DDDBEC7-F970-12C7-7D8B-FA5B96273A1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1A0DCAC-E7F0-8055-5C8A-40F861DBC8BE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59A0081-A444-637B-4213-BF07A7900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70990" y="392579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0D26B-88EB-681E-B9C7-90B76BACA7A8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تصحيح</a:t>
              </a: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C537A4B2-1731-9ECD-FD81-E220257E69D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00F7CA5-030D-5CD8-F81C-E6879D008A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BC2A6DE-E0E5-2D4F-EDBA-C69A0E47EE0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1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274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راجع ما تعلمناه خلال الأسبوع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3270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42875" y="881801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12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849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9CC8EBC-EFEC-2625-06F3-2C1132902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55" y="2640860"/>
            <a:ext cx="8151058" cy="215817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ADA82-DA95-57FC-2ED0-B7994937B519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</a:t>
            </a:r>
            <a:endParaRPr lang="ar-MA" sz="2000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37E1E82-9B5F-3456-F560-A579B0379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15225" y="819402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4A2C48-8C21-FCCF-6B93-69FBEF410F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DAA226F-9F09-3AB9-0D26-3E990A98A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55" y="2798801"/>
            <a:ext cx="815105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259A-F2DC-AFA9-B900-FE59471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8E32E4-588B-439B-73DF-093C47F63A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09D3544-491D-9BFF-9731-4716358A5F4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1E6C11-4B51-6BB2-98CA-18C6EC932220}"/>
              </a:ext>
            </a:extLst>
          </p:cNvPr>
          <p:cNvGrpSpPr/>
          <p:nvPr/>
        </p:nvGrpSpPr>
        <p:grpSpPr>
          <a:xfrm>
            <a:off x="1708771" y="2249227"/>
            <a:ext cx="5940723" cy="2801236"/>
            <a:chOff x="2148199" y="2237493"/>
            <a:chExt cx="5475634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1797921-0C7F-9076-8523-AEBB124C0706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203DD8D-5892-A38C-6B16-662CFF20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FCBA1AA-DB5B-ED85-D40D-77499E93D33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0E16447-25EC-942B-263F-A610DEEE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D6D25D5-79F1-4E71-68F1-E2684803F213}"/>
                </a:ext>
              </a:extLst>
            </p:cNvPr>
            <p:cNvSpPr txBox="1"/>
            <p:nvPr/>
          </p:nvSpPr>
          <p:spPr>
            <a:xfrm>
              <a:off x="2148199" y="2963847"/>
              <a:ext cx="5475634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•تفكيك وتركيب الأعداد الصحيحة الطبيعية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00E665-6A80-F3C5-61A1-82F8C6BEC193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70BC27-0AE7-FBBE-3CF2-59716007DD16}"/>
              </a:ext>
            </a:extLst>
          </p:cNvPr>
          <p:cNvSpPr txBox="1"/>
          <p:nvPr/>
        </p:nvSpPr>
        <p:spPr>
          <a:xfrm>
            <a:off x="1674683" y="3999407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DC44AC-B699-3A23-0EE9-CC608A4159D1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429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B3444-5C30-D3A5-BA56-171C0408D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ADCF26D-71E0-622A-3D34-5113E77E50D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776AA9F-17B2-5805-E8F3-44FF5A87B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6EABEF6-DEBF-0190-1AAC-500B3C2F534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246626F-CD29-3CD4-E4CD-35723F81639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20443B9-4B8A-C4CC-7789-604A4DFC17B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DFD2CE7-A49B-4559-76D1-9ABC14A5F70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E5A590B-4E93-0917-7E6C-002B360620A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F0DECE8-46AC-865C-190C-211D373FCFF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A552F06-4537-CC65-A2F7-393110B1DEC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2138CD4-21DC-CA14-CD14-3B3F84A33D9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D55BEAC-63B6-165D-D5B6-E149082C396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48428D0-5D03-7B13-FFE0-B3AFAD213F2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8AD61C7-1C06-20C3-0AC6-CE5EE3B7FC20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474B26-6AFC-0AA4-4295-E0EC0DEBFE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A4B68C-6E66-AFAE-9F5E-A693E0FDBD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93073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فككوا العدد التالي، باستعمال كتابة مختلطة، لديكم دقيقتان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6CF744-739E-6E4A-0847-E5BAFE5C764D}"/>
              </a:ext>
            </a:extLst>
          </p:cNvPr>
          <p:cNvSpPr txBox="1"/>
          <p:nvPr/>
        </p:nvSpPr>
        <p:spPr>
          <a:xfrm>
            <a:off x="2547020" y="3015250"/>
            <a:ext cx="4049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fr-FR" sz="6600" b="1" dirty="0">
                <a:solidFill>
                  <a:schemeClr val="accent1"/>
                </a:solidFill>
                <a:latin typeface="Calibri" panose="020F0502020204030204"/>
              </a:rPr>
              <a:t>50 900 307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D2DC13-1130-8A07-F81E-FC88642AA1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grpSp>
        <p:nvGrpSpPr>
          <p:cNvPr id="7" name="Groupe 8">
            <a:extLst>
              <a:ext uri="{FF2B5EF4-FFF2-40B4-BE49-F238E27FC236}">
                <a16:creationId xmlns:a16="http://schemas.microsoft.com/office/drawing/2014/main" id="{1F79CD6C-F506-1F41-908C-62190AF561A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9" name="Image 11">
              <a:extLst>
                <a:ext uri="{FF2B5EF4-FFF2-40B4-BE49-F238E27FC236}">
                  <a16:creationId xmlns:a16="http://schemas.microsoft.com/office/drawing/2014/main" id="{21E4F5C0-84E0-D9E6-7D5A-8A81964A8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12">
              <a:extLst>
                <a:ext uri="{FF2B5EF4-FFF2-40B4-BE49-F238E27FC236}">
                  <a16:creationId xmlns:a16="http://schemas.microsoft.com/office/drawing/2014/main" id="{0C0C0B75-92E7-6322-7135-7A5333FB5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28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807C9-1113-B025-0966-D246C4BE5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E7EE6ED-FC30-DC92-83AD-647AE7B84DE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E2D4ABB-227E-443B-74B2-8A4A604AA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7F2D0C0-336E-3C68-3D86-A1239481C19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CEA3839-7A92-8CCA-B960-D461B535C3A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6FD5101-FFEA-18D2-056F-6255AB68C2A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10529FA-B3AF-3524-E932-C38708BA141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22E3EAF-6070-D984-405E-E5A3B16AC79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31047F2-5C9F-D47A-24B5-95B37E68AF4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6AC86AA-3218-AB83-6C4D-05F1C422B97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E698D70-A0DC-7E91-383E-5E18033CA67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FDB5E9F-898D-A792-2426-FFA2E9B6383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17451CF-705B-3A90-9069-9DCD10CFB14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436CCC0-5893-FF4E-0C94-AF0D417EE39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014D2B-91B1-1807-AE90-833AB1C86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DB286A-5377-2467-FB59-D14B334A63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52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2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BDFF0-1DCA-B21D-0A86-42BCCBBB7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CDE9E03-F354-377B-99F1-C13C03B8BA6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6E9D850-1533-4EF1-6DF3-070F1391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14E2B46-C8E4-A545-7D09-9A094A8455C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F5F45AF-DDEA-9175-BC11-6E2E1881405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89195C4-9D1C-EF95-61FD-B09C92F2E12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B69FE98-66CE-3278-EC6F-BB7D3D3B686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863038C-C60F-005F-3FB4-0641BCA6873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7E45181-000D-6106-B217-88F64DF8A66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02EE4DB-FB9A-DF68-76C4-61E40C80D5F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50231EE-2DD9-E4CC-D540-5AF11ECAA09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C25CFDB-9C4A-D83A-1F91-DD53CDDAA6E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979950A-49E6-AA15-925C-5E43D3D6FD4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8B66DC9E-64AA-9C8A-ACF9-BA674CCED3D6}"/>
              </a:ext>
            </a:extLst>
          </p:cNvPr>
          <p:cNvSpPr txBox="1"/>
          <p:nvPr/>
        </p:nvSpPr>
        <p:spPr>
          <a:xfrm>
            <a:off x="2740956" y="2386728"/>
            <a:ext cx="404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fr-FR" sz="4800" b="1" dirty="0">
                <a:solidFill>
                  <a:schemeClr val="accent1"/>
                </a:solidFill>
                <a:latin typeface="Calibri" panose="020F0502020204030204"/>
              </a:rPr>
              <a:t>50 900 307 = </a:t>
            </a:r>
            <a:r>
              <a:rPr lang="fr-FR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37BF06-AFFA-2182-FE2A-1DE587913364}"/>
              </a:ext>
            </a:extLst>
          </p:cNvPr>
          <p:cNvSpPr txBox="1"/>
          <p:nvPr/>
        </p:nvSpPr>
        <p:spPr>
          <a:xfrm>
            <a:off x="51453" y="87603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التفكيك المناسب للعدد ؟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الحرف المناسب للجواب الصحيح على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4EC7E84-0F09-6811-0452-96C70E1E8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986865E-0FCC-E0A0-6B3D-7F1BF6389614}"/>
                  </a:ext>
                </a:extLst>
              </p:cNvPr>
              <p:cNvSpPr txBox="1"/>
              <p:nvPr/>
            </p:nvSpPr>
            <p:spPr>
              <a:xfrm>
                <a:off x="1029274" y="5698101"/>
                <a:ext cx="5654159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e>
                      </m:d>
                      <m:r>
                        <a:rPr lang="fr-FR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fr-FR" b="1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986865E-0FCC-E0A0-6B3D-7F1BF6389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274" y="5698101"/>
                <a:ext cx="565415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36F4C1E-5F9B-0DC9-4BCC-8A13C57D6806}"/>
                  </a:ext>
                </a:extLst>
              </p:cNvPr>
              <p:cNvSpPr txBox="1"/>
              <p:nvPr/>
            </p:nvSpPr>
            <p:spPr>
              <a:xfrm>
                <a:off x="1059052" y="3903000"/>
                <a:ext cx="5458126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e>
                      </m:d>
                      <m:r>
                        <a:rPr lang="fr-FR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36F4C1E-5F9B-0DC9-4BCC-8A13C57D6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52" y="3903000"/>
                <a:ext cx="5458126" cy="369332"/>
              </a:xfrm>
              <a:prstGeom prst="rect">
                <a:avLst/>
              </a:prstGeom>
              <a:blipFill>
                <a:blip r:embed="rId5"/>
                <a:stretch>
                  <a:fillRect t="-9836" r="-335" b="-22951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llipse 6">
            <a:extLst>
              <a:ext uri="{FF2B5EF4-FFF2-40B4-BE49-F238E27FC236}">
                <a16:creationId xmlns:a16="http://schemas.microsoft.com/office/drawing/2014/main" id="{0EB2A09F-C34B-784A-A009-D659DCD470A3}"/>
              </a:ext>
            </a:extLst>
          </p:cNvPr>
          <p:cNvSpPr/>
          <p:nvPr/>
        </p:nvSpPr>
        <p:spPr>
          <a:xfrm>
            <a:off x="368482" y="3850859"/>
            <a:ext cx="486284" cy="46082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6B190C8-95BB-1E98-2ABE-697A7E16A480}"/>
                  </a:ext>
                </a:extLst>
              </p:cNvPr>
              <p:cNvSpPr txBox="1"/>
              <p:nvPr/>
            </p:nvSpPr>
            <p:spPr>
              <a:xfrm>
                <a:off x="1029274" y="4800550"/>
                <a:ext cx="5978355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fr-FR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e>
                      </m:d>
                      <m:r>
                        <a:rPr lang="fr-FR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fr-FR" b="1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6B190C8-95BB-1E98-2ABE-697A7E16A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274" y="4800550"/>
                <a:ext cx="597835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9">
            <a:extLst>
              <a:ext uri="{FF2B5EF4-FFF2-40B4-BE49-F238E27FC236}">
                <a16:creationId xmlns:a16="http://schemas.microsoft.com/office/drawing/2014/main" id="{138DA416-A4F1-4C52-CF7F-E6CDD7875A24}"/>
              </a:ext>
            </a:extLst>
          </p:cNvPr>
          <p:cNvSpPr/>
          <p:nvPr/>
        </p:nvSpPr>
        <p:spPr>
          <a:xfrm>
            <a:off x="368482" y="4781395"/>
            <a:ext cx="486284" cy="46082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728A8B8-7065-C75A-0F13-2098980C52B0}"/>
              </a:ext>
            </a:extLst>
          </p:cNvPr>
          <p:cNvSpPr/>
          <p:nvPr/>
        </p:nvSpPr>
        <p:spPr>
          <a:xfrm>
            <a:off x="398260" y="5711931"/>
            <a:ext cx="486284" cy="46082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982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5909F17-C735-AA6A-4150-B90DB58E673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5C3838-8DDD-079D-E52D-8AF553C3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7DE1B75-0385-3E4B-6DFF-B4874423A2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A317818-E3C6-B1B8-E25C-72E3172F06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35457B-15C8-2082-8AEF-502EE7C8A8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92407ED-08FD-9551-C4B7-AF92E0057A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204D72-E486-4C2F-F44D-C5C0900B129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CB5AE70-9966-E8E5-322D-6E3CF06F69C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55C769-C7A6-5288-7E83-362DA096C5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618B86C-4C64-F734-B7C0-B4AA2E0ADA2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E77A5A1-41A5-583A-909F-B54F6AEB1C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7084C6E-2C84-B50E-070D-CA4D47CEA8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6C8568D-C169-83A7-253D-E03BA2215EF4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1BB4EE-EE6A-F27C-43B3-726904C8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16DBF2-7DEF-D328-853E-8A45478F0A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0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9207DDB0-FE08-666B-6FD5-F3A128FCA252}"/>
              </a:ext>
            </a:extLst>
          </p:cNvPr>
          <p:cNvSpPr txBox="1"/>
          <p:nvPr/>
        </p:nvSpPr>
        <p:spPr>
          <a:xfrm>
            <a:off x="2740956" y="2386728"/>
            <a:ext cx="404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fr-FR" sz="4800" b="1" dirty="0">
                <a:solidFill>
                  <a:schemeClr val="accent1"/>
                </a:solidFill>
                <a:latin typeface="Calibri" panose="020F0502020204030204"/>
              </a:rPr>
              <a:t>50 900 307 = </a:t>
            </a:r>
            <a:r>
              <a:rPr lang="fr-FR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2DFF38-6B4C-4300-3639-E206441C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B643000-7B53-7CCB-EC93-393DF71833E9}"/>
                  </a:ext>
                </a:extLst>
              </p:cNvPr>
              <p:cNvSpPr txBox="1"/>
              <p:nvPr/>
            </p:nvSpPr>
            <p:spPr>
              <a:xfrm>
                <a:off x="1453223" y="3949140"/>
                <a:ext cx="5654159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e>
                      </m:d>
                      <m:r>
                        <a:rPr lang="fr-FR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fr-FR" b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B643000-7B53-7CCB-EC93-393DF7183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223" y="3949140"/>
                <a:ext cx="565415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28BC1443-29B5-2E34-802F-A65033125729}"/>
              </a:ext>
            </a:extLst>
          </p:cNvPr>
          <p:cNvSpPr/>
          <p:nvPr/>
        </p:nvSpPr>
        <p:spPr>
          <a:xfrm>
            <a:off x="847147" y="3857643"/>
            <a:ext cx="486284" cy="460829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268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A100E-D92A-2548-AE05-C1FBB2C63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FFC86EC-69BE-B945-5EEB-0868A6D26C6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99F6C00-3E73-BA3A-90E6-303729E063A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95C95F0-D1CE-F8A6-D64C-4ACCEF43FAE3}"/>
              </a:ext>
            </a:extLst>
          </p:cNvPr>
          <p:cNvGrpSpPr/>
          <p:nvPr/>
        </p:nvGrpSpPr>
        <p:grpSpPr>
          <a:xfrm>
            <a:off x="1702204" y="2239766"/>
            <a:ext cx="5940723" cy="2819006"/>
            <a:chOff x="2148199" y="2221113"/>
            <a:chExt cx="5475634" cy="259831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1EC3DD8-D6A5-C88A-DEA7-694990744962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681CA9E-DA61-AD45-9B1C-6E86F825A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46971" y="3710683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E89CF1C-206D-D214-C271-76B565844392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904CF91A-A974-729B-72DE-5B22C2D390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4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8FB8FEA-9056-0846-0D85-08B5A79FB209}"/>
                </a:ext>
              </a:extLst>
            </p:cNvPr>
            <p:cNvSpPr txBox="1"/>
            <p:nvPr/>
          </p:nvSpPr>
          <p:spPr>
            <a:xfrm>
              <a:off x="2148199" y="2963847"/>
              <a:ext cx="5475634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•تفكيك وتركيب الأعداد الصحيحة الطبيعية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9A5F8D8-3BFA-5C3D-B44B-ADF87E1E7E6A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2CEA56-62B1-A6C7-DC65-962F57377147}"/>
              </a:ext>
            </a:extLst>
          </p:cNvPr>
          <p:cNvSpPr txBox="1"/>
          <p:nvPr/>
        </p:nvSpPr>
        <p:spPr>
          <a:xfrm>
            <a:off x="1575518" y="3981984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6002A2-03B2-EADE-1619-B7E959447F51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21667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858D7-A0D1-21B3-FF26-26BC17783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F8F1742-732B-9CC9-66AF-6AD0FCBD6E2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EDF8E62-B33B-C0C4-9ED6-EAB6CA74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70D2C4D-813E-C358-034B-9A042A01FD1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A5042B8-0275-CA35-0FBD-10D0989422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045FAF8-B1D0-9338-0261-D0285859FEC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5779835-440C-6FB4-0117-367F239986F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C173528-877B-896B-6DB0-3CBBE465A96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3E9539D-3B87-0460-8218-1D9149986B6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8278768-AE96-EAEA-4AB8-891576B1C23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EA0F8EB-236B-FDB3-AF9E-A7FB9B21BF0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6941646-C0C5-138D-BA5B-77FBB3BEAC7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A63F282-82D8-F317-B497-1A78F1DFA1B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032B40B-0C95-05DA-3880-3E54F9030C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86BF612-CA0C-F562-A038-93C80A95E8BA}"/>
              </a:ext>
            </a:extLst>
          </p:cNvPr>
          <p:cNvSpPr txBox="1"/>
          <p:nvPr/>
        </p:nvSpPr>
        <p:spPr>
          <a:xfrm>
            <a:off x="384668" y="887705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نسبة تحكم تقل عن  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عرض شريط النمذجة 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6P1E1S1L1 part 01 (1)">
            <a:hlinkClick r:id="" action="ppaction://media"/>
            <a:extLst>
              <a:ext uri="{FF2B5EF4-FFF2-40B4-BE49-F238E27FC236}">
                <a16:creationId xmlns:a16="http://schemas.microsoft.com/office/drawing/2014/main" id="{CD3699DB-1147-DCC7-4B27-A3855499F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694" y="1871397"/>
            <a:ext cx="8018566" cy="4510443"/>
          </a:xfrm>
          <a:prstGeom prst="rect">
            <a:avLst/>
          </a:prstGeom>
        </p:spPr>
      </p:pic>
      <p:pic>
        <p:nvPicPr>
          <p:cNvPr id="7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E034BA4-0536-1556-9C40-088FA6E274A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1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415FB-62FE-2657-7979-2DFB21DAE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DCF917C-F07E-C62E-EE8E-4B5B33483DE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34BF983-0D1C-FF13-9F0E-8580BB8E74C3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074EE25-B954-DE0D-6DAE-44F720E9FE19}"/>
              </a:ext>
            </a:extLst>
          </p:cNvPr>
          <p:cNvGrpSpPr/>
          <p:nvPr/>
        </p:nvGrpSpPr>
        <p:grpSpPr>
          <a:xfrm>
            <a:off x="1702204" y="2239767"/>
            <a:ext cx="5940723" cy="2819007"/>
            <a:chOff x="2148199" y="2221113"/>
            <a:chExt cx="5475634" cy="259831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24ABEB8-F491-A1AA-2EAD-EA0CD3C61D43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D9B2911-FF3E-2CE9-07DA-1CA4E15EA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23343" y="4155099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CF020E4-B56C-FCF4-0CB0-39B63929AD43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BC907C-7364-0074-0DDD-F4FE9AFB76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6E22F74-A26C-62AC-0EB1-E6C94A40F643}"/>
                </a:ext>
              </a:extLst>
            </p:cNvPr>
            <p:cNvSpPr txBox="1"/>
            <p:nvPr/>
          </p:nvSpPr>
          <p:spPr>
            <a:xfrm>
              <a:off x="2148199" y="2963847"/>
              <a:ext cx="5475634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•تفكيك وتركيب الأعداد الصحيحة الطبيعية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E934014-F12A-F52C-59BB-BA22B5323465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7511D0-019A-C0F4-CD4B-4CA217D845DE}"/>
              </a:ext>
            </a:extLst>
          </p:cNvPr>
          <p:cNvSpPr txBox="1"/>
          <p:nvPr/>
        </p:nvSpPr>
        <p:spPr>
          <a:xfrm>
            <a:off x="1575518" y="3981984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C9D1D2-1955-6483-B481-C4990A2B5B49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36064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AD24-272F-DBE3-A374-12544204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1C6FADB-EA34-111D-68C4-7E4709EA254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117EA70-58E2-493A-9535-D78A47610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89B667C-34E5-70A4-0EEA-6FC30207B88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9FA074D-F545-5EED-5664-184B60D769B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2B0512D-E3D0-278B-E599-712A9B09DA0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15C5DDA-AF85-91DA-AECC-F5E1AC3EA1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8718F5A-8D2F-0BA8-CC7B-808001D7D54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CDD6467-51CF-9E9A-3CFE-E8F7C69261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5BE32E2-BB54-AA99-26F7-82E769F9FFB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135A045-9C36-D409-E831-03112BC6DF0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19B0F11-13C5-623A-C649-C58E6B32665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C204F7A-1C20-BDD4-B472-DE273D81E3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CC9445-1A07-B0C3-0A77-39B19F9BA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2A86E2-64E6-9B87-A50C-16ADE76AC83B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FD4E29-454E-DC93-C308-54FFE2529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19" y="1840756"/>
            <a:ext cx="3701881" cy="40598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E01767-1431-769F-0571-2CBA377FA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46" y="1840754"/>
            <a:ext cx="3500284" cy="405980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1E54E29-DAA4-44C5-9441-B604DA8C0456}"/>
              </a:ext>
            </a:extLst>
          </p:cNvPr>
          <p:cNvSpPr/>
          <p:nvPr/>
        </p:nvSpPr>
        <p:spPr>
          <a:xfrm>
            <a:off x="4660300" y="3251395"/>
            <a:ext cx="3012347" cy="8018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8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68C299-16C5-0ACE-56FB-A8081DAE03A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0FB99D-189B-F879-F828-91EA9D6A4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0641099-DA6F-ECCF-7626-6378DE44C1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AD46564-99E4-AE23-C88E-43FE0B569B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474C50E-0E8E-CADE-BBEF-82BDD639BA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43AC08-A04E-0D4A-33A5-92926F5EE6A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8518493-DC6A-C809-478B-1AC678C2A0E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6CD92C4-7FA8-BC55-F24E-7E440652EEC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4705303-E752-E852-59A3-9E6EE87875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A966580-B397-DA91-44DD-319EBF790EC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225C771-BBE8-732B-3E20-DCC56252E88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D2C6169-51B7-CB5B-191C-A307072390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A2CB83-30A0-BC3C-BAA1-6D1B1D380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57" y="2790933"/>
            <a:ext cx="5336052" cy="264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D6EFFC-6DBE-0CB4-CC5A-A48C8DEBD78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954CF8A-3619-984C-10D2-9B7A835BC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C883015-25DC-E562-8955-59CDFF75EDF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B81D4F-EC72-46AA-43C4-EBF68807C05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ADBBC8B-337E-E3F7-2868-6412E9E50E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B5E0D2E-02FE-E509-65E3-A8B28D7C72C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FA6FF4B-7867-707B-B193-B2FF938062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4CCF29-C0C6-9C26-7C86-06603C9963A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D27BE40-8A9F-F3A9-4439-09B089AB648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A7F4A2E-0CA9-7E18-187B-452FCD113E1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F7B365-7606-B65A-0BB4-B69AED4556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89E7CD7-5830-5498-793B-5FC0FDA740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38BBB-01F5-1916-0EA3-99C39A1A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E78B8D-510D-52CB-1A43-76EA225DF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46" y="2226288"/>
            <a:ext cx="7979384" cy="2918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051BDEB9-B944-251E-DAC0-45D53DC3474C}"/>
                  </a:ext>
                </a:extLst>
              </p:cNvPr>
              <p:cNvSpPr/>
              <p:nvPr/>
            </p:nvSpPr>
            <p:spPr>
              <a:xfrm>
                <a:off x="736306" y="3783088"/>
                <a:ext cx="7464483" cy="37708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𝟕𝟎𝟎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𝟑𝟐𝟏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ar-SA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e>
                      </m:d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051BDEB9-B944-251E-DAC0-45D53DC347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06" y="3783088"/>
                <a:ext cx="7464483" cy="37708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D2C1825A-1DD1-8E56-28D4-D9186AE4C085}"/>
                  </a:ext>
                </a:extLst>
              </p:cNvPr>
              <p:cNvSpPr/>
              <p:nvPr/>
            </p:nvSpPr>
            <p:spPr>
              <a:xfrm>
                <a:off x="664298" y="4551473"/>
                <a:ext cx="7536491" cy="37708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𝟎𝟕𝟑</m:t>
                      </m:r>
                      <m:r>
                        <a:rPr lang="fr-F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𝟏𝟎𝟓</m:t>
                      </m:r>
                      <m:r>
                        <a:rPr lang="fr-F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ar-SA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fr-F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e>
                      </m:d>
                      <m:r>
                        <a:rPr lang="fr-F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D2C1825A-1DD1-8E56-28D4-D9186AE4C0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98" y="4551473"/>
                <a:ext cx="7536491" cy="3770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8">
            <a:extLst>
              <a:ext uri="{FF2B5EF4-FFF2-40B4-BE49-F238E27FC236}">
                <a16:creationId xmlns:a16="http://schemas.microsoft.com/office/drawing/2014/main" id="{2314013D-DEEA-537A-1FF7-3172FED361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56299BF-2DE9-EB1F-8E72-7C4154C7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126E257A-8A88-D049-5053-816D8268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9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DC696-D8B6-838D-D5DE-437CA582F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5CDC834-F1DB-DF7D-D4C1-CDB868EE01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71BED45C-FFA9-F6B6-96AA-FB3B94906B2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2BEA423-9A75-419E-0EB9-53251DB13C6B}"/>
              </a:ext>
            </a:extLst>
          </p:cNvPr>
          <p:cNvGrpSpPr/>
          <p:nvPr/>
        </p:nvGrpSpPr>
        <p:grpSpPr>
          <a:xfrm>
            <a:off x="1501073" y="2239767"/>
            <a:ext cx="6141854" cy="2819007"/>
            <a:chOff x="1962814" y="2221113"/>
            <a:chExt cx="5661019" cy="259831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2BE1977-AC6E-45C4-6267-E55497617FEA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2F55EF6-5A83-F943-1391-27E4664E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93709" y="3394746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8DD028CB-255D-1A16-E16E-A8B16144F37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19B123C9-74EA-AE6E-813A-F1D8CE696D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00D0B00-CDE2-0D10-E7CD-2E1CB326D807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•تفكيك 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أعداد باستعمال قوى العدد 10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D9BE8DB-DB6D-7372-C4BF-ABC07A50D97D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5E6D2D-2914-8D2D-07FC-1C2F2D4DC8FE}"/>
              </a:ext>
            </a:extLst>
          </p:cNvPr>
          <p:cNvSpPr txBox="1"/>
          <p:nvPr/>
        </p:nvSpPr>
        <p:spPr>
          <a:xfrm>
            <a:off x="1575518" y="3981984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8D42CB-DCF8-7850-7F0B-C4D34E199BF3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28183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وتركيب الأعداد الصحيحة الطبيعية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وتركيب الأعداد باستعمال القوى 10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البحث عن الكل أو الجزء (1)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أولوية العمليات الحسابية (1)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ADE1097-2EF8-A790-E80E-9F074BDE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42" y="5404933"/>
            <a:ext cx="3938021" cy="94082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9012B40-1275-39CE-B26A-12AAE7DEEBC7}"/>
              </a:ext>
            </a:extLst>
          </p:cNvPr>
          <p:cNvSpPr txBox="1"/>
          <p:nvPr/>
        </p:nvSpPr>
        <p:spPr>
          <a:xfrm>
            <a:off x="2582872" y="5573493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وتثبيت دروس الأسبوع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rganigramme : Terminateur 21">
            <a:extLst>
              <a:ext uri="{FF2B5EF4-FFF2-40B4-BE49-F238E27FC236}">
                <a16:creationId xmlns:a16="http://schemas.microsoft.com/office/drawing/2014/main" id="{076D5BC7-56B6-CAA9-C339-1C404C3FF6CC}"/>
              </a:ext>
            </a:extLst>
          </p:cNvPr>
          <p:cNvSpPr/>
          <p:nvPr/>
        </p:nvSpPr>
        <p:spPr>
          <a:xfrm>
            <a:off x="4667116" y="5168043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D1413-CF2D-64FC-BD29-837BAD469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65F505B-80C0-8586-E0C6-698ACED91A2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306E7FE-0698-B8C4-B40E-909079514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3BB1AD9-DE21-96F4-3319-46077BC3673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17F98D6-F9DF-83D6-D9E2-EBCB0571F4E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030EF62-C66B-CAF1-51BF-4F9D7D31862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75A03C4-DA6C-3AAA-090A-21635CAB026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AEA32C7-9873-27E8-85CA-3D158BE6136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80A9204-94D7-E476-5F15-D32E0003C14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DD81289-8C1B-E271-3797-B47977050AA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B8BB5CC-9267-567F-C3AB-1D10FDA9AED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3C3567A-D824-8B4A-B93B-06FBA07C0A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0916B33-8ED3-964A-4CC0-F4320A36551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4896ED6-0475-7FB1-76B1-EF00A52DA822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ED0FC1-49F5-DE3C-A3E1-4B0207EBCD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E4E18E-AFDE-84B4-B649-9BD0A42D2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4239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BFF63-0399-6360-A640-5E48F9E5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F428E4B-BB43-FC89-EBB5-1A5C62B586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7A45C16-9454-4A86-0F80-0A335E05C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F5FF42E-C934-CD40-4FF7-976FF5EF1F0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D79A7C4-11F7-0D5E-71D2-71907E1DFA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713267A-91EF-2A87-DE41-AD7731063F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5ADE2EE-89AA-3B53-1023-49A1B0501B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1A8AF56-494B-D22F-EFBD-0EA2B161104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F4E91C8-B2C9-EAC0-FACE-2085B3F8FAE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430E7A0-15FE-828D-0111-015B82B3DE6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6F68CC4-1732-3B73-1F6C-6367FFBF89E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5395CC-9A7F-439D-5B74-509D6E9CF0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416675A-10DB-D5C8-CCBB-CBA8910023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D93CD19-0F17-924B-8C66-E57768ADA6C5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فككوا العدد التالي، باستعمال قوى العدد 10، لديكم دقيقتان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A47FF6-B557-8929-FEFE-39DAD351EE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grpSp>
        <p:nvGrpSpPr>
          <p:cNvPr id="7" name="Groupe 8">
            <a:extLst>
              <a:ext uri="{FF2B5EF4-FFF2-40B4-BE49-F238E27FC236}">
                <a16:creationId xmlns:a16="http://schemas.microsoft.com/office/drawing/2014/main" id="{E43C050D-7F95-4D4F-8107-0A88A26C3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9" name="Image 11">
              <a:extLst>
                <a:ext uri="{FF2B5EF4-FFF2-40B4-BE49-F238E27FC236}">
                  <a16:creationId xmlns:a16="http://schemas.microsoft.com/office/drawing/2014/main" id="{2360FC75-7DD2-D0EF-CE1B-06C469B38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12">
              <a:extLst>
                <a:ext uri="{FF2B5EF4-FFF2-40B4-BE49-F238E27FC236}">
                  <a16:creationId xmlns:a16="http://schemas.microsoft.com/office/drawing/2014/main" id="{112CB501-D596-BA5E-46EC-7097713D6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5B6F467-32C4-8802-59B3-FAA429E5C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732" y="2245489"/>
            <a:ext cx="432853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9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31B09-C5C8-CA09-D270-290DA9703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D4CE0D7-7D79-1A96-9358-96FDA8B9F7C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FA05498-F59D-8DF6-6B4E-80F85DD62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2E3FF6E-77F4-2CE0-6BE0-AB3AF4CF1D1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CA9F207-2E90-41A0-BC9C-03ED729E788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D560320-C4FB-69AC-FBA3-D41C61E57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231C923-D4F5-C641-EB21-2DE3B0A8807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55CD3D-1940-22EA-B128-759FE1F5BD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F258D53-8EEB-96E4-29F9-476FF687FC1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1CD04FB-10B2-2897-3D52-6255D301FDD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9DF31B0-0A12-46D0-F769-A2710F3825D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69B9E5C-CDB7-92D3-7ADF-832A4F3A957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86F2B08-8817-5DC7-4104-792787A8C3C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49EBCCD-2EEA-4B1E-0B02-82B51F2571A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E2FEFF-CBFD-CC4A-5BD8-1CF8AB8AA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2BD3894-CA01-9EA3-C9B9-74DB7F8E37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8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59A61-0B11-E317-42A5-5536863CE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9252AB0-87C7-F1C7-9CA2-EC0370DB3F9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69A4DF4-049F-7252-3350-7972A93E4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C0B1BDC-0A28-AAB8-7C05-3116C2DF07E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F89600F-5DFA-6C72-9A72-28FFCEA28F2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D130056-B842-AA0D-7429-8FA6BF2FDA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6A06E5E-09DF-A974-0E32-6E59381DA08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C16AE99-4598-3ABE-D3AA-E329B169A6A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9FDD272-CF97-47C7-D166-67B6A065A4B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A4FAEE8-8484-045D-3DE0-8903DE025BF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0F98004-C881-E6C3-28C1-7A741685677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8C837EE-92E0-9429-7A68-05890E2266E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B52BBD9-DC0E-70D9-A84B-2F994CEC969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8AA6F2C-749B-99B7-5D92-8A1CABE0DA8A}"/>
              </a:ext>
            </a:extLst>
          </p:cNvPr>
          <p:cNvSpPr txBox="1"/>
          <p:nvPr/>
        </p:nvSpPr>
        <p:spPr>
          <a:xfrm>
            <a:off x="51453" y="87603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التفكيك المناسب للعدد ؟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الحرف المناسب للجواب الصحيح على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F80C287-70DE-DD7A-A7FF-E0996D09A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CFFB4DC-766A-6B09-EF97-8A93CD97F1A1}"/>
              </a:ext>
            </a:extLst>
          </p:cNvPr>
          <p:cNvSpPr/>
          <p:nvPr/>
        </p:nvSpPr>
        <p:spPr>
          <a:xfrm>
            <a:off x="808428" y="3534974"/>
            <a:ext cx="486284" cy="46082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239F06-9E5D-1AFF-6826-366C4D49AA7A}"/>
              </a:ext>
            </a:extLst>
          </p:cNvPr>
          <p:cNvSpPr/>
          <p:nvPr/>
        </p:nvSpPr>
        <p:spPr>
          <a:xfrm>
            <a:off x="808428" y="4397646"/>
            <a:ext cx="486284" cy="46082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77A7235-07EA-5231-3B09-BE842D4AAEB3}"/>
              </a:ext>
            </a:extLst>
          </p:cNvPr>
          <p:cNvSpPr/>
          <p:nvPr/>
        </p:nvSpPr>
        <p:spPr>
          <a:xfrm>
            <a:off x="808428" y="5396047"/>
            <a:ext cx="486284" cy="46082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9A6AC12-05D4-F18F-0436-347290248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97" y="3492052"/>
            <a:ext cx="7535309" cy="5060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ECEC50C-B956-2878-D0EA-7E906B964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848" y="5396047"/>
            <a:ext cx="6059949" cy="51210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6DBED01-CCD4-7688-720B-311876E5E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226" y="4375054"/>
            <a:ext cx="7437765" cy="5060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DDC2A93-4925-163D-5054-7B28151B51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7732" y="1828695"/>
            <a:ext cx="432853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2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A03EB-0C2C-503C-7719-DC60427AB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F411BC-418E-887E-54D3-E8D9DDCE9D5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6F11C70-0341-5579-9EB1-076DCD21C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BD8EC28-7BCC-D892-25F0-96C1DE39D21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DFC5DB1-E032-7A8D-5D11-947A40E66EE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CF8401F-067C-E52B-859A-E6E945D5FAD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24542D4-6C9C-56FE-DA96-5C96E85A4D5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0FB1D93-7169-594A-865E-13AED52CF5F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5CC74FD-A42A-285B-E1AE-CAF96001CEC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8977548-9574-CC49-984C-4C99C6A9D3B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D490FE0-8957-AFC4-F5A0-F468B433C88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F7364A4-7105-CF62-A949-41F7FDC5DCA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3925D76-AA61-3FA0-9458-55ED4EF2B3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849C5151-D170-3D94-6DB6-26CFE0579E7D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531C4B7-24B5-E58B-1AFF-8B8904118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F2103A2-84DD-D42D-2D70-52CBA1148F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95617-2E40-DB90-7090-6D66B0022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26B76DC-1359-D8D6-EABF-C608FF216A6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1CAE957-E2D4-5F22-22E9-510EABC8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AB90C89-73B9-9085-B81B-7910E11C607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35B106-BE98-0C57-C831-A02D8AFB3BA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8A5ED9C-BD26-72FA-1A31-9959420DC6C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104E0E1-87D0-925F-5D04-F3548629E96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0C48330-E71C-035D-3505-3F27C2EDA94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502D396-71F0-42C5-3E66-246C8C96952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F56AC15-5C9E-9ACE-0AFF-DE38514311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12F0139-00D3-0D6E-3AE5-08CFED75E61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4D18308-5846-3A38-C1BC-2BB2515BE83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4450E6B-72ED-9C17-28DC-7D591EED09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646CEC-420A-2B85-5314-DB98F000C36B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65356E2-4C21-89D1-EF82-71A376466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AAC750B-07C7-511E-F243-6408687A5492}"/>
              </a:ext>
            </a:extLst>
          </p:cNvPr>
          <p:cNvSpPr/>
          <p:nvPr/>
        </p:nvSpPr>
        <p:spPr>
          <a:xfrm>
            <a:off x="847147" y="3857643"/>
            <a:ext cx="486284" cy="460829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8B23E18-9756-187C-9DF6-21E6CE1C3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165" y="3835051"/>
            <a:ext cx="7431668" cy="5060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1814CA-B428-AEC8-E5A3-4D658B38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921" y="2145026"/>
            <a:ext cx="432853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9166C-04BA-859C-DA1E-7A506E283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D21DC7-BED1-4B22-F737-00848016228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5D83B997-1E7F-045F-95A1-1F65ABFDBB1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70135B1-28C9-B85C-E6D9-FE3D7001C666}"/>
              </a:ext>
            </a:extLst>
          </p:cNvPr>
          <p:cNvGrpSpPr/>
          <p:nvPr/>
        </p:nvGrpSpPr>
        <p:grpSpPr>
          <a:xfrm>
            <a:off x="1501073" y="2239767"/>
            <a:ext cx="6141854" cy="2819007"/>
            <a:chOff x="1962814" y="2221113"/>
            <a:chExt cx="5661019" cy="259831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EA7526A-B943-2BD3-543B-8317B3C3EFDB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D5B5458-A5B1-FE2F-4AE1-1C459D58A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77518" y="3710683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F5E8A5CB-163B-1A8E-5B79-863313FE215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5FA04E8-F162-B5F0-19AE-76D4E15152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695ACA-FE6B-7BEF-B2A5-1D4E231F0A9F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•تفكيك 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أعداد باستعمال قوى العدد 10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DC03932-0AB6-BC8D-F70F-4EA39EEEC708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A6254D-58C9-E91B-CF50-929B513B7283}"/>
              </a:ext>
            </a:extLst>
          </p:cNvPr>
          <p:cNvSpPr txBox="1"/>
          <p:nvPr/>
        </p:nvSpPr>
        <p:spPr>
          <a:xfrm>
            <a:off x="1575518" y="3981984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8DF0D3-7BF1-D0C1-BE32-A52CD790352E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4253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A0A6-CDA7-0735-EA4A-6A3B87810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BD644B8-FC1F-48E5-4743-B5006BC839C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97CBCB5-EF33-006A-AD31-93A5EEDFF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93F10E2-A140-8547-638D-285FA91688D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6184A15-663C-C3B7-D36F-63D35063B7D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FD0E132-FEF4-46FB-1A98-C646FAD82CD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546A8C1-CF3E-AC3F-9075-CE86F7EC3C1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3C4ADFA-8F93-C2C9-31E8-4D1845D6ECC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349FEF7-00EC-3F27-A7DF-7B6ABBA9E8F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B89EB47F-18C6-C931-B672-74D60AD2898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86E710C-8E19-ABB5-CA63-B0032C6DF19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CFE7853-AC77-30D6-46E1-C3C03985F98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73490A9-5E7F-7B55-D45A-8BA5FC4FE62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BDFED03D-F8AD-2091-5154-258C7124BA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27D9F4-C0FF-0C40-F02A-46E68C2F6068}"/>
              </a:ext>
            </a:extLst>
          </p:cNvPr>
          <p:cNvSpPr txBox="1"/>
          <p:nvPr/>
        </p:nvSpPr>
        <p:spPr>
          <a:xfrm>
            <a:off x="384668" y="887705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نسبة تحكم تقل عن  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عرض شريط النمذجة 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N6P1S1L2 vf">
            <a:hlinkClick r:id="" action="ppaction://media"/>
            <a:extLst>
              <a:ext uri="{FF2B5EF4-FFF2-40B4-BE49-F238E27FC236}">
                <a16:creationId xmlns:a16="http://schemas.microsoft.com/office/drawing/2014/main" id="{12694601-DDCB-4293-143D-80DC6062DD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17" y="1845608"/>
            <a:ext cx="7859985" cy="4421241"/>
          </a:xfrm>
          <a:prstGeom prst="rect">
            <a:avLst/>
          </a:prstGeom>
        </p:spPr>
      </p:pic>
      <p:pic>
        <p:nvPicPr>
          <p:cNvPr id="7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D6259A0-2A5E-943B-3DCB-578EA2A5FF9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96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E4469-5362-C007-E298-17ECC4BF6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9F2D7D5-A308-68E6-BBE1-87933E7EC9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23C5585B-6C6A-4A71-AF0B-84774B2E162A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434AD2C-5E77-8430-AC04-D80C07C0C749}"/>
              </a:ext>
            </a:extLst>
          </p:cNvPr>
          <p:cNvGrpSpPr/>
          <p:nvPr/>
        </p:nvGrpSpPr>
        <p:grpSpPr>
          <a:xfrm>
            <a:off x="1501073" y="2239767"/>
            <a:ext cx="6141854" cy="2819007"/>
            <a:chOff x="1962814" y="2221113"/>
            <a:chExt cx="5661019" cy="259831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A31BE61-636F-DE3F-52EE-8F7BFC4DE1F5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E3721B7-6C26-A47F-3930-96AFB0AC9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93437" y="4155099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D650FC1B-4CC7-2AE6-9ACF-0DA1E5FFF609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63F456DE-470C-BFBE-4DB1-9331AD36C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84575A8-9EE7-69C4-2951-A4ECC645E795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•تفكيك 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أعداد باستعمال قوى العدد 10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132F1AE-1E9E-C9F6-046F-163691222ED5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9CE561-BEDA-7A72-273B-C6F22740FA66}"/>
              </a:ext>
            </a:extLst>
          </p:cNvPr>
          <p:cNvSpPr txBox="1"/>
          <p:nvPr/>
        </p:nvSpPr>
        <p:spPr>
          <a:xfrm>
            <a:off x="1575518" y="3981984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BD3475B-A013-F516-E84F-09765E9A67CD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55975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D624-D996-91EE-247B-237B1B49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477A274-AC71-4D84-026B-93F8A7E1F22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8E89C2A-5299-4BB0-11DE-1AF9199AC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E7C69EB-EEE3-127E-7425-4C4D2EE6813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79D515D-DF2E-9422-DE6A-3745F9A70A8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D3D3311-CD7B-FC7C-BBEE-01ABA7EEC18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BA6DA2C-4BF0-B293-70A4-4F67E46B645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1B0D188-3546-E9B3-76A0-881FD03C974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8BE8772-DC69-1ECF-F94A-BD707D58B88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B229CD5-BFC9-8BDB-F53F-A273758A11F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C988EC5-C5ED-456A-5D41-FB5F0910867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066C1EB-BB06-010C-3A87-7049B6E55B9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72BD6AA-0796-8DED-7805-52B921AEC88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ED05C4-848B-87A6-FFD4-756A3F784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523FB5-1397-FA81-60D6-C8817FAA4F40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CB8DDC-C4E9-B380-2F3B-58C9971BD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19" y="1840756"/>
            <a:ext cx="3701881" cy="40598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840C43-B5D5-8C82-93F7-56BA0CB70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46" y="1840754"/>
            <a:ext cx="3500284" cy="405980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8F2048C-C74F-E64E-A613-7E28CC5DE7F0}"/>
              </a:ext>
            </a:extLst>
          </p:cNvPr>
          <p:cNvSpPr/>
          <p:nvPr/>
        </p:nvSpPr>
        <p:spPr>
          <a:xfrm>
            <a:off x="4643885" y="4703885"/>
            <a:ext cx="3012347" cy="5539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2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26397"/>
            <a:ext cx="8178799" cy="156914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الأسبوع</a:t>
            </a: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7BEEA9-F833-A3ED-DAEC-D9AFCC15F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490" y="2349910"/>
            <a:ext cx="3701881" cy="40598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7A360D-24C2-29B7-91A0-3006A4FB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17" y="2349908"/>
            <a:ext cx="3500284" cy="405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BAF88-AC51-ED6E-3AD4-78C6E46CD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4002EEF-8059-D5AD-A0DE-31310899989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3327598-ADB6-4ECF-837F-27103C984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6399D9D-6EB7-6793-68C4-157703C54AA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234822C-031D-CC52-32A8-152524BF29E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F935776-7FD9-AAA6-EFEA-F621B5D6F0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0F6C643-DC0F-89EB-00C0-219622BB800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20182EA-0D7F-7A5F-8B0C-0C406847247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56CE139-C8B5-A1A5-7679-2B0C1204EF7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5038FCB-DEE3-106E-87D5-AFF8DBEA4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439CD43-A476-9FE7-295A-7252480FBBC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1916928-FA5A-B822-04B6-0A7625B1B47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87C1D9D-A3CC-3354-9A5A-BB5BA4CBB82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82A28D-43E0-A042-C15F-3549A4212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EB49BD-C98E-6BC5-EFE5-941DE4B57223}"/>
              </a:ext>
            </a:extLst>
          </p:cNvPr>
          <p:cNvSpPr txBox="1"/>
          <p:nvPr/>
        </p:nvSpPr>
        <p:spPr>
          <a:xfrm>
            <a:off x="367005" y="83258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واحدة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EB798CD5-DE7D-DF20-3558-10A6CC1BABBF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68DE50B9-4ACE-4C75-E831-AD2A8D9A2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956CCDF0-164B-E8F8-2DAF-A82EB54F2B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B75753D4-5E30-68A4-2D75-57E173BB0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2DA6D2-9F40-E0A0-C1EC-92344645E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2678478"/>
            <a:ext cx="5581281" cy="303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B1087-CFA9-1F4E-6DC1-0B1260B3C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E01BDC8-83C9-A8B8-E586-DBD3D154B9C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5083E1D-15C1-318B-674A-AD3F3053F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2ABAF35-317F-D32C-378A-6273E77D79F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AAE71FF-F6E9-2185-21CE-2AE27A0FB75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D96B8B5-E9BE-9DBF-5274-2CC06949997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6A12020-B08D-3506-24F5-806B88BA26E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8C60821-56E1-6354-CEC1-6BA1D80E9C3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C372F83-03D0-52EA-85C4-67B42B1A008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24E88BA-C289-80EA-1E9C-A6CF16B1685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DBEB189-62F9-6F2A-2AA6-003DDB02D31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1A270F4-6D4F-C8C8-0DBF-2C1530A1D6D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0063D65-3F8D-C6D0-6107-A9C5289160F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6F4C30-1FA1-8468-6637-EF3653634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F1BED2-4F96-D101-D8DE-432C9EC278DC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CB713430-8E4D-09E3-AF16-5EB5318209DF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25494506-4951-6F8A-BD7B-8AC9A93F3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67B6F9CC-3EB0-B034-7533-0D8637938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DFFBF80A-576C-48F0-2166-E449B6571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307" y="2118659"/>
            <a:ext cx="6439458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7A734-7434-ED09-F897-2F0676D12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9635D7A-020B-DAE3-D8BE-8671CE1A895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7047AA36-51B9-B89F-09F9-CFA78423D39F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0DE0FD-63A1-A9F3-0BA0-0A4EB30EA4AC}"/>
              </a:ext>
            </a:extLst>
          </p:cNvPr>
          <p:cNvGrpSpPr/>
          <p:nvPr/>
        </p:nvGrpSpPr>
        <p:grpSpPr>
          <a:xfrm>
            <a:off x="1501073" y="2239767"/>
            <a:ext cx="6141854" cy="2819007"/>
            <a:chOff x="1962814" y="2221113"/>
            <a:chExt cx="5661019" cy="259831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CE3C5BF2-0558-4EAF-911D-EB928111048A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293C17E-FBE1-BB54-A3D8-B42537C3B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93709" y="3394746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F2C828B2-FDE3-6D0B-E5EA-A2152AE87BF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A533062D-76D1-1D41-31D4-F4C32C9CC4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5B45985-8420-295D-9C2F-A575F374559D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تركيب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أعداد باستعمال قوى العدد 10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22CD7B9-4A5E-DE20-50E4-3B8A0EDC6938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AA9A44-79B7-9644-C77A-481601BC24DA}"/>
              </a:ext>
            </a:extLst>
          </p:cNvPr>
          <p:cNvSpPr txBox="1"/>
          <p:nvPr/>
        </p:nvSpPr>
        <p:spPr>
          <a:xfrm>
            <a:off x="1575518" y="3981984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FEA9A6-5D0D-20DD-AE56-1CA5A6B59449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87665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1C4FD-EC74-D1FB-6091-4EC105F5D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3582536-0ACF-5444-EDF9-7F57313FC2D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05C7140-9318-20E9-9729-3D190A196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DD2BC68-F78A-9B69-192E-F10A2CB3096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7944CD7-7F7F-4C39-52D7-EF9F37CD293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0F8C26F-A438-1831-136E-F43C2639B0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9BF7C02-F8C1-18E0-6BFC-67D9691461B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547672C-3F45-F512-5660-FCF8A356F6D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9BC147B-7242-27FF-A448-44483624D53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F295CCE-2559-5D76-057B-2DA76162118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AF9F669-A6C2-A07E-59F9-5D170067E87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35E2AFA-3E22-13D7-B281-CBEEF680873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6EA48AE-E9FF-0543-2F73-469534856B0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DCF15A5-2BB0-6816-2EC5-EC21044888E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73B5EC6-6804-F5AE-F57A-D37A0D86C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B76231-C453-CCFE-BDAF-1C1B2737C3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BACF1-410B-E4CA-4C9A-85694F296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C68555B-00DF-8F92-296B-AD94F2DE30F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5E0136D-862C-6570-C20A-55669EB20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DE86224-F81C-CE85-4D19-2CA6BEA8B1A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2C0CD72-54AB-38E5-B979-512E620DEEF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CB0F723-B287-EA42-EC6D-F4A1B66D0BC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6C4B5F3-8CC3-9068-DBED-3AD845890B1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B89DC99-BC6C-38E4-A82B-8F75AC1A8BF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8DBEA67-167A-0766-DF79-01CF33B8689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1370292-C532-6249-0B3D-6845E7100C1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4DEB44E-E74B-F928-D95F-2E237BAB8F4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3AAAFB9-8054-B39C-5B96-B4FEC03F30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EED9127-54F1-B041-B991-679824C115D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61A395B-4912-E927-3FE3-DB938F964D93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ركبوا العدد التالي، باستعمال قوى العدد 10.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BDF881D-951A-A2B4-568D-9354C33A0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F373EB-DDC2-5AD8-E314-FFC354071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91" y="3121125"/>
            <a:ext cx="787061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D901C-9533-1532-B90F-700DB1D2E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30AD728-2051-FB2D-BA12-0A02A98A6A4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8BFF557-4286-0B09-B35D-258FAA409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7E510BC-703B-18D8-4E15-A0FCC6E8DE5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DF914EB-2B2D-2D5D-E760-E1C01BB3478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F55273D-60F2-F372-783A-BAD8F66BB55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F677504-829F-88F4-FC99-F06CF2B25B6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0785D4D-C82E-DF98-75EC-E575B6C6185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BBAF07B-7938-FA43-6D23-A89EA9A6AF7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21ECA56-7E2D-C23F-8D70-0ADEBB64629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D9E6360-1AB1-3A07-B848-98C271C83EA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8E36FB4-8F83-CA4A-0172-B295A458DD2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BD9F5FF-8F86-1A59-1388-4CA975E0CF0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F24219B-1DE5-DAE9-0EA5-29521770A6B4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BC2D54-E42B-E31E-5161-7A6E8FC88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425184B-A164-1DDF-A08E-21A11D18CA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1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34384-33B6-C284-A51D-077FC1078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5303529-BCAF-F650-2866-8A14F5B6029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D85C36A-9EAD-EFAA-6359-2F66A351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3DA9446-A8B4-F13F-58D0-EAE868298AD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B771D34-046E-E9CC-3A0E-AD5F6FB7385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A1D5CFD-F139-1792-85FF-7397809912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DED6A89-F44A-8BD0-52DA-16A18084D7B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8B52BA9-F8D0-F6F1-C309-D59C56226CC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304128E-B7BE-1F99-BF15-C0DF6892A84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7D93F3F-89C7-7427-E042-D015E52F8E3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79E5DB5-053B-26E9-F797-2C716A4F7D4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84AA492-62E4-E7BA-F04E-3EB94453F44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D905E72-5A03-23A4-3786-55C4C1DFF49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7CD7769-DD65-65D9-FF7D-B09D60E887C6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 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9 002 700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0302C6-01C1-3DF3-1164-00835AF8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45D4A3-CD39-49A9-54A7-5B0DE26CF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806" y="3208713"/>
            <a:ext cx="2618508" cy="5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F1ED9-0FFE-3363-A123-04DACD585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0E589A6-3C58-4C1C-A0A5-38A29EF174F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7940562F-61D8-6227-DC67-A74A845BEDAC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28A9574-33E0-E8AB-280B-B0275076779B}"/>
              </a:ext>
            </a:extLst>
          </p:cNvPr>
          <p:cNvGrpSpPr/>
          <p:nvPr/>
        </p:nvGrpSpPr>
        <p:grpSpPr>
          <a:xfrm>
            <a:off x="1501073" y="2239767"/>
            <a:ext cx="6141854" cy="2819007"/>
            <a:chOff x="1962814" y="2221113"/>
            <a:chExt cx="5661019" cy="259831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9003915-6A07-504E-A202-4890218F5BF1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2B43B34-8518-A61D-F2CF-E9B326EB5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77518" y="3710683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CCBB0B7-932F-F7DB-5AB1-67AE84179F56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422329-8330-D854-4E50-344AEF9469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DABDBC8-8554-837E-B057-8869B5FD4938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تركيب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أعداد باستعمال قوى العدد 10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093BF6E-2037-0E1D-81B8-B2245FBCFC9F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DC1852-5491-3F0B-2879-F99EF6B47659}"/>
              </a:ext>
            </a:extLst>
          </p:cNvPr>
          <p:cNvSpPr txBox="1"/>
          <p:nvPr/>
        </p:nvSpPr>
        <p:spPr>
          <a:xfrm>
            <a:off x="1575518" y="3981984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67642F-5628-B993-F6DB-238D5355B9E0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0632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3A459-2E8A-A016-186A-A4EAD3B46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F06B2EF-3718-3F01-8B78-5F54E513C07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D76E055-CA37-294D-0603-65E4180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FAAA053-5C77-3A11-C32B-45FBDFA6840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7249669-353C-C283-F289-441A62682A4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3971CB8-4665-63A1-F8C5-4BBD051A0F4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3145CD0-165F-3DF3-3ACA-58DF4F396B6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5B0DF35-4BF7-B4EB-0F4D-F5CB36F64D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33F0071-DDB2-0352-43A4-8980D2CA376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B9903F1-42BD-0173-8B79-D5A8B551D09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154CCB6-3749-8613-9AE0-9A3CCF181BE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8D81655-E125-658A-A517-6433A79058F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33E9921-6FEC-5595-51B5-8FD1D237983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BDE8C3-000D-F3D8-A8FB-9ED9272D8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7E4C9F-7BB7-29FB-F855-77017CF29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55" y="3175994"/>
            <a:ext cx="7218290" cy="50601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549E13A-23F1-5BC0-A2D5-CD08659CA9D9}"/>
              </a:ext>
            </a:extLst>
          </p:cNvPr>
          <p:cNvSpPr txBox="1"/>
          <p:nvPr/>
        </p:nvSpPr>
        <p:spPr>
          <a:xfrm>
            <a:off x="4348833" y="919439"/>
            <a:ext cx="4592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لدينا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هذا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التفكيك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؛ 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نجد 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العدد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288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8900B-171C-64AC-EBE7-8DDB8B94A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9A8B018-A2A1-0F44-36AC-3DCC1FD0772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4A41ACF-E2E9-3643-CC5E-093B6C1A9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4833285-A9D6-D30F-EFD0-632101260FF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A049F0B-702C-03C8-AB98-8F91C47DD20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B83B1AB-2AD3-503E-D85C-BFD0140CF1A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E1CFC29-48E0-05BE-0861-C6981AF6308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F1FCF5A-C9D2-BDF1-A2D2-727B2BE30D3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34B1CAB-71B3-2D26-F76C-AF84EFEF658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481A501-624C-0CD8-4471-33FF917F75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0D0F706-3359-BA9E-C44E-C81F53C579F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07FEE07-A577-5C48-2710-944CA82D661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68B2A6D-52AE-EAFD-0EC0-C2C2B1AB578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3E2C289-EA44-75DB-CE1B-8C688D8213F1}"/>
              </a:ext>
            </a:extLst>
          </p:cNvPr>
          <p:cNvSpPr txBox="1"/>
          <p:nvPr/>
        </p:nvSpPr>
        <p:spPr>
          <a:xfrm>
            <a:off x="345378" y="867669"/>
            <a:ext cx="722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848484"/>
                </a:solidFill>
                <a:cs typeface="Calibri" panose="020F0502020204030204" pitchFamily="34" charset="0"/>
              </a:rPr>
              <a:t>في الخطوة الأولى أحول قوى العدد 10 إلى قيمها.</a:t>
            </a:r>
            <a:endParaRPr lang="en-US" b="1" dirty="0">
              <a:solidFill>
                <a:srgbClr val="848484"/>
              </a:solidFill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1CECAC-B51E-FA5D-2D1B-449A2E181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7E538F8-E6FA-4997-22FE-392D9382A8D0}"/>
                  </a:ext>
                </a:extLst>
              </p:cNvPr>
              <p:cNvSpPr txBox="1"/>
              <p:nvPr/>
            </p:nvSpPr>
            <p:spPr>
              <a:xfrm>
                <a:off x="841820" y="2644832"/>
                <a:ext cx="9176570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2400" i="1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fr-FR" sz="2400" i="1" smtClean="0">
                                  <a:solidFill>
                                    <a:srgbClr val="19608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smtClean="0">
                                  <a:solidFill>
                                    <a:srgbClr val="19608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fr-FR" sz="2400" smtClean="0">
                                  <a:solidFill>
                                    <a:srgbClr val="19608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</m:sup>
                          </m:sSup>
                        </m:e>
                      </m:d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fr-FR" sz="2400" i="1" smtClean="0">
                                  <a:solidFill>
                                    <a:srgbClr val="19608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smtClean="0">
                                  <a:solidFill>
                                    <a:srgbClr val="19608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fr-FR" sz="2400" smtClean="0">
                                  <a:solidFill>
                                    <a:srgbClr val="19608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</m:e>
                      </m:d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fr-FR" sz="2400" i="1" smtClean="0">
                                  <a:solidFill>
                                    <a:srgbClr val="19608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smtClean="0">
                                  <a:solidFill>
                                    <a:srgbClr val="19608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fr-FR" sz="2400" smtClean="0">
                                  <a:solidFill>
                                    <a:srgbClr val="19608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)=…</m:t>
                      </m:r>
                    </m:oMath>
                  </m:oMathPara>
                </a14:m>
                <a:endParaRPr lang="fr-FR" sz="2400" b="1" dirty="0">
                  <a:solidFill>
                    <a:srgbClr val="19608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7E538F8-E6FA-4997-22FE-392D9382A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20" y="2644832"/>
                <a:ext cx="9176570" cy="5091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E941492-B8DE-EC9A-FC43-41F42DB060ED}"/>
                  </a:ext>
                </a:extLst>
              </p:cNvPr>
              <p:cNvSpPr txBox="1"/>
              <p:nvPr/>
            </p:nvSpPr>
            <p:spPr>
              <a:xfrm>
                <a:off x="381196" y="3868632"/>
                <a:ext cx="91765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2400" i="1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2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ar-SA" sz="2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2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ar-SA" sz="2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2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2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24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</m:d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0" i="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2400" b="1" dirty="0">
                  <a:solidFill>
                    <a:srgbClr val="19608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E941492-B8DE-EC9A-FC43-41F42DB06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96" y="3868632"/>
                <a:ext cx="917657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60A55E0-35A9-F2BF-A6E3-576BF216CBC8}"/>
              </a:ext>
            </a:extLst>
          </p:cNvPr>
          <p:cNvCxnSpPr>
            <a:cxnSpLocks/>
          </p:cNvCxnSpPr>
          <p:nvPr/>
        </p:nvCxnSpPr>
        <p:spPr>
          <a:xfrm>
            <a:off x="1846403" y="3192695"/>
            <a:ext cx="0" cy="60776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5E7D33A-0846-D8ED-76A0-923F900B19DC}"/>
              </a:ext>
            </a:extLst>
          </p:cNvPr>
          <p:cNvCxnSpPr>
            <a:cxnSpLocks/>
          </p:cNvCxnSpPr>
          <p:nvPr/>
        </p:nvCxnSpPr>
        <p:spPr>
          <a:xfrm>
            <a:off x="3529652" y="3154010"/>
            <a:ext cx="97125" cy="64644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7584A40-670A-FCF4-36EA-6F7998C97677}"/>
              </a:ext>
            </a:extLst>
          </p:cNvPr>
          <p:cNvCxnSpPr>
            <a:cxnSpLocks/>
          </p:cNvCxnSpPr>
          <p:nvPr/>
        </p:nvCxnSpPr>
        <p:spPr>
          <a:xfrm>
            <a:off x="5312832" y="3184831"/>
            <a:ext cx="204393" cy="5499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EFF0177-F525-092C-167E-889A3FDAB284}"/>
              </a:ext>
            </a:extLst>
          </p:cNvPr>
          <p:cNvCxnSpPr>
            <a:cxnSpLocks/>
          </p:cNvCxnSpPr>
          <p:nvPr/>
        </p:nvCxnSpPr>
        <p:spPr>
          <a:xfrm>
            <a:off x="6926971" y="3154009"/>
            <a:ext cx="276309" cy="58080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4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A04EE-72EA-DBDB-3DB5-4AB9704BD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AA4B79A-A8B2-0299-3B58-EC223C7291D0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C8AFC8-1270-20F6-35D0-5F2FED1E2805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حصة المراجعة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25436D2-36F9-A4E3-342C-9A1F34480E7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AF8668-BBDC-6ED4-44AC-D90EDE26032C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كل درس تتم عبر المراحل التالية : 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17A0ED-C683-FF30-4120-5441C5E1775B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من الهدف الرئيسي للدرس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3E76C20-7140-D90C-C04E-471EC26FD07A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 نسبة التحكم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A60EB69-79A6-78CC-262E-0B7F34E1A544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أقل من 80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34D550-8171-C87E-C859-16E81C68DDEB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أكبر من 80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5E8FD5-E5C8-E8A2-5898-C22F7EA5BEC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</a:t>
            </a:r>
            <a:r>
              <a:rPr lang="fr-FR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شريط النمذجة </a:t>
            </a:r>
            <a:endParaRPr lang="fr-FR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EAF564-9FF3-299E-48F8-480856E329F5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مباشرة للتدرب على الكراسة</a:t>
            </a:r>
            <a:endParaRPr lang="fr-FR" dirty="0">
              <a:solidFill>
                <a:srgbClr val="106585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627B593-02EB-173D-88C9-692467820598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نشاط مراجعة الدرس على الكراسة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74C23A6-DC82-DC5B-F531-5A4E1CFBB0A8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65A01B1-8C07-9E24-D50C-BFC2E3CA14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DAFCAB9-DF2A-5252-AB84-7155C1AE5719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AA21FD6-1087-B998-EBBB-CF9A7D1F804E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AC32C20E-DC73-B94E-67D1-DFE48348E2A5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D721C27B-60AF-3A49-753B-2A000B3F3D3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210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95B4F-23CD-EEF0-546B-64E3AE323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381D58D-A5E0-FB5D-3255-67D5EACCDE0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4DEABB-7128-AB15-F61B-0206D87F6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CDC75AD-5D25-DAE6-49F3-A604DA2ADBB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88E49B6-F2FD-B73A-A9E5-049A8B348E4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FA9B595-03AE-CAA6-D56A-7BFCC542AAA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16241C-21E4-4692-6AD2-0268680E335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434A953-471E-2EC0-329C-DE7E544D308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BC027E2-EB11-89CE-4241-3172DD3B4A5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2A99BB6-6542-9ADA-0DBC-1179E92221C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21AB76B-C876-DEB2-107E-5CCD49041B2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68F6640-39A0-9676-9A1D-BC3FCBFAB9D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2397F80-E576-4E4D-70ED-BA6B7D56CE2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77A83DC-28BF-3E21-1C3D-C86E4F5A5225}"/>
              </a:ext>
            </a:extLst>
          </p:cNvPr>
          <p:cNvSpPr txBox="1"/>
          <p:nvPr/>
        </p:nvSpPr>
        <p:spPr>
          <a:xfrm>
            <a:off x="0" y="92728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848484"/>
                </a:solidFill>
                <a:cs typeface="Calibri" panose="020F0502020204030204" pitchFamily="34" charset="0"/>
              </a:rPr>
              <a:t>في الخطوة الثانية أحسب </a:t>
            </a:r>
            <a:r>
              <a:rPr lang="ar-SA" b="1" dirty="0" err="1">
                <a:solidFill>
                  <a:srgbClr val="848484"/>
                </a:solidFill>
                <a:cs typeface="Calibri" panose="020F0502020204030204" pitchFamily="34" charset="0"/>
              </a:rPr>
              <a:t>الجداءات</a:t>
            </a:r>
            <a:r>
              <a:rPr lang="ar-SA" b="1" dirty="0">
                <a:solidFill>
                  <a:srgbClr val="848484"/>
                </a:solidFill>
                <a:cs typeface="Calibri" panose="020F0502020204030204" pitchFamily="34" charset="0"/>
              </a:rPr>
              <a:t>.</a:t>
            </a:r>
            <a:endParaRPr lang="en-US" b="1" dirty="0">
              <a:solidFill>
                <a:srgbClr val="848484"/>
              </a:solidFill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942D7B-2762-023A-E546-E116883C6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E74376B-F2CB-0A91-DA62-66B86F150639}"/>
                  </a:ext>
                </a:extLst>
              </p:cNvPr>
              <p:cNvSpPr txBox="1"/>
              <p:nvPr/>
            </p:nvSpPr>
            <p:spPr>
              <a:xfrm>
                <a:off x="231060" y="3308760"/>
                <a:ext cx="91765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2400" i="1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ar-SA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ar-SA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400" i="1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400" smtClean="0">
                              <a:solidFill>
                                <a:srgbClr val="19608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fr-FR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)=…</m:t>
                      </m:r>
                    </m:oMath>
                  </m:oMathPara>
                </a14:m>
                <a:endParaRPr lang="fr-FR" sz="2400" b="1" dirty="0">
                  <a:solidFill>
                    <a:srgbClr val="19608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E74376B-F2CB-0A91-DA62-66B86F150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60" y="3308760"/>
                <a:ext cx="9176570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B270790-7EEE-2A1D-EFB7-D5DDF27480ED}"/>
                  </a:ext>
                </a:extLst>
              </p:cNvPr>
              <p:cNvSpPr txBox="1"/>
              <p:nvPr/>
            </p:nvSpPr>
            <p:spPr>
              <a:xfrm>
                <a:off x="1940478" y="4424227"/>
                <a:ext cx="55328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𝟒𝟎𝟎</m:t>
                      </m:r>
                      <m:r>
                        <a:rPr lang="ar-SA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𝟎𝟎𝟎</m:t>
                      </m:r>
                      <m:r>
                        <a:rPr lang="ar-SA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ar-SA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𝟎𝟎𝟎</m:t>
                      </m:r>
                      <m:r>
                        <a:rPr lang="ar-SA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ar-SA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𝟎𝟎𝟎</m:t>
                      </m:r>
                      <m:r>
                        <a:rPr lang="ar-SA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ar-SA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 …</m:t>
                      </m:r>
                      <m:r>
                        <a:rPr lang="ar-SA" sz="24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400" b="1" dirty="0">
                  <a:solidFill>
                    <a:srgbClr val="19608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B270790-7EEE-2A1D-EFB7-D5DDF2748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478" y="4424227"/>
                <a:ext cx="5532846" cy="461665"/>
              </a:xfrm>
              <a:prstGeom prst="rect">
                <a:avLst/>
              </a:prstGeom>
              <a:blipFill>
                <a:blip r:embed="rId5"/>
                <a:stretch>
                  <a:fillRect l="-2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6D44BC2-4817-F52D-1F21-E2AE480B032B}"/>
              </a:ext>
            </a:extLst>
          </p:cNvPr>
          <p:cNvCxnSpPr>
            <a:cxnSpLocks/>
          </p:cNvCxnSpPr>
          <p:nvPr/>
        </p:nvCxnSpPr>
        <p:spPr>
          <a:xfrm>
            <a:off x="1940478" y="3775070"/>
            <a:ext cx="321444" cy="5777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AFB1777-1791-B88C-75C4-CB8EB526D74B}"/>
              </a:ext>
            </a:extLst>
          </p:cNvPr>
          <p:cNvCxnSpPr>
            <a:cxnSpLocks/>
          </p:cNvCxnSpPr>
          <p:nvPr/>
        </p:nvCxnSpPr>
        <p:spPr>
          <a:xfrm>
            <a:off x="3736662" y="3770425"/>
            <a:ext cx="160722" cy="61538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6CF85A1-2B9F-373F-69A0-3B1AFC749EEE}"/>
              </a:ext>
            </a:extLst>
          </p:cNvPr>
          <p:cNvCxnSpPr>
            <a:cxnSpLocks/>
          </p:cNvCxnSpPr>
          <p:nvPr/>
        </p:nvCxnSpPr>
        <p:spPr>
          <a:xfrm flipH="1">
            <a:off x="5372124" y="3759564"/>
            <a:ext cx="114276" cy="64839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A4C46B1-233C-D98F-0426-17B5C6A1B0B7}"/>
              </a:ext>
            </a:extLst>
          </p:cNvPr>
          <p:cNvCxnSpPr>
            <a:cxnSpLocks/>
          </p:cNvCxnSpPr>
          <p:nvPr/>
        </p:nvCxnSpPr>
        <p:spPr>
          <a:xfrm flipH="1">
            <a:off x="6438924" y="3825348"/>
            <a:ext cx="362569" cy="56046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6CB7-812F-EE65-9210-D2B5E6CD8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28F47BF-ECC6-C06C-0689-E487B1E8B9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346C806-B79C-F437-805A-69A1E9C21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BBD87C6-B864-F680-F77B-1F2C6F81728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09B4C04-C9DE-D6AF-5486-F067F3FFB16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9442E20-208F-A3B2-4A04-D7B50092133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281D32E-3558-20B5-B6FA-A7D9A73D7F3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F639889-BC55-1817-4787-E035F5DEBCD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2E682F0-784E-E151-1C5E-8B79C50C1EF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D7A2469-6E20-BD39-8F2E-0BF5F8C0FA6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363AE8C-7FA1-B761-6AD0-FF46D89A53B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36A9A89-40B3-BA89-A765-66474CC61C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DEEF0DF-5EA2-24A8-8768-ECA93A39617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FE56D9-AD61-2387-0F2B-1377EDC59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180C20A-B40E-504D-76C6-18444857166B}"/>
              </a:ext>
            </a:extLst>
          </p:cNvPr>
          <p:cNvSpPr txBox="1"/>
          <p:nvPr/>
        </p:nvSpPr>
        <p:spPr>
          <a:xfrm>
            <a:off x="0" y="87728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848484"/>
                </a:solidFill>
                <a:cs typeface="Calibri" panose="020F0502020204030204" pitchFamily="34" charset="0"/>
              </a:rPr>
              <a:t>في الخطوة الثالثة أحسب  مجموع </a:t>
            </a:r>
            <a:r>
              <a:rPr lang="ar-SA" b="1" dirty="0" err="1">
                <a:solidFill>
                  <a:srgbClr val="848484"/>
                </a:solidFill>
                <a:cs typeface="Calibri" panose="020F0502020204030204" pitchFamily="34" charset="0"/>
              </a:rPr>
              <a:t>الجداءات</a:t>
            </a:r>
            <a:r>
              <a:rPr lang="ar-SA" b="1" dirty="0">
                <a:solidFill>
                  <a:srgbClr val="848484"/>
                </a:solidFill>
                <a:cs typeface="Calibri" panose="020F0502020204030204" pitchFamily="34" charset="0"/>
              </a:rPr>
              <a:t>.</a:t>
            </a:r>
            <a:endParaRPr lang="en-US" b="1" dirty="0">
              <a:solidFill>
                <a:srgbClr val="8484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314C1C8-E5E4-15D7-B1C3-BB2C8173C43E}"/>
                  </a:ext>
                </a:extLst>
              </p:cNvPr>
              <p:cNvSpPr txBox="1"/>
              <p:nvPr/>
            </p:nvSpPr>
            <p:spPr>
              <a:xfrm>
                <a:off x="1026755" y="3634099"/>
                <a:ext cx="91765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𝟒𝟎𝟎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𝟎𝟎𝟎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𝟎𝟎𝟎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𝟎𝟎𝟎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ar-SA" sz="2800" smtClean="0">
                          <a:solidFill>
                            <a:srgbClr val="19608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28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𝟒𝟐𝟕</m:t>
                      </m:r>
                      <m:r>
                        <a:rPr lang="ar-SA" sz="28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28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𝟎𝟓𝟎</m:t>
                      </m:r>
                    </m:oMath>
                  </m:oMathPara>
                </a14:m>
                <a:endParaRPr lang="fr-FR" sz="2800" b="1" dirty="0">
                  <a:solidFill>
                    <a:srgbClr val="19608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314C1C8-E5E4-15D7-B1C3-BB2C8173C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55" y="3634099"/>
                <a:ext cx="917657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504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99F20-DF94-7544-958C-948553598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68D7343-ED8C-34C6-AD23-E1D4A62C9BE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126D2D28-04C8-21D5-2A19-4EA9B32643A9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602FD61-350E-0118-3867-F187AC45E837}"/>
              </a:ext>
            </a:extLst>
          </p:cNvPr>
          <p:cNvGrpSpPr/>
          <p:nvPr/>
        </p:nvGrpSpPr>
        <p:grpSpPr>
          <a:xfrm>
            <a:off x="1501073" y="2239767"/>
            <a:ext cx="6141854" cy="2819007"/>
            <a:chOff x="1962814" y="2221113"/>
            <a:chExt cx="5661019" cy="259831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68F50F3-A7F2-CCBF-D500-CD0D03ED2791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F81455D-3EDB-5A5B-8EFD-71FD0C012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93437" y="4155099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699C0A5A-D23A-B75C-6137-1FFA5A74720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6C82EED-D421-447F-899D-7F157CF4D3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F5545DD-6A1C-091A-ECB5-2E7F8136F410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تركيب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أعداد باستعمال قوى العدد 10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CFDDAC8-28C6-7AD8-C754-7F819B9C96F6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C515A3-2EF8-05DD-C77C-99D8A16CD419}"/>
              </a:ext>
            </a:extLst>
          </p:cNvPr>
          <p:cNvSpPr txBox="1"/>
          <p:nvPr/>
        </p:nvSpPr>
        <p:spPr>
          <a:xfrm>
            <a:off x="1575518" y="3981984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73775B-E297-C378-FD1B-4EEEF1DDE961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25460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CBE0A-5CDF-889E-F57C-2E8C145AE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A1B415D-EA3F-02F5-D0D8-17C3568A16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FB5FE9E-9E0B-B443-04C6-D8456B026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7D765E1-2CC1-C876-57DD-0B90FAB3A24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7649DEE-A740-16E7-788C-7C87F07EF0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4E90D0B-373A-939E-16C1-D67D0FD300A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9114240-2CE5-F463-641E-EA6329AC678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7C22E31-6C7A-F410-928F-7A20D33A359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B85E8C9-C3D0-03AE-6975-B62C90018FD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B0D645E5-3DBC-0ABF-468B-1682804221F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F6FBFC9-228F-EE8F-5709-5C6ED6BC66C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F193AF1-C87F-1830-AD95-B37D79CB4E7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E2C822F-817E-F2F6-9E66-45C81610DC7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A735CB-4D8F-B93A-02B3-BE1D6987D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E8A0BEC-A619-0564-6737-421527EC52DE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E0FD1B-9224-351C-1D92-EB38994E2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19" y="1840756"/>
            <a:ext cx="3701881" cy="40598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73EE7D-11A1-6EDE-5095-15DFBFB18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46" y="1840754"/>
            <a:ext cx="3500284" cy="405980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AEF141-25DB-588E-29C0-1DC5293F6616}"/>
              </a:ext>
            </a:extLst>
          </p:cNvPr>
          <p:cNvSpPr/>
          <p:nvPr/>
        </p:nvSpPr>
        <p:spPr>
          <a:xfrm>
            <a:off x="4643885" y="5240215"/>
            <a:ext cx="3012347" cy="3692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5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CCF4-7013-559A-0F17-D03E77AAE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565B59B-5F14-C5EA-69DD-90C2E4BA0C1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6974EDA-4E85-E0D5-C1F6-2D0D4358E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21B3248-FB76-9AAF-DF66-77419BB3636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DE766B3-E659-28CB-69F9-4D88A99FE14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92691A3-A03E-0934-6328-E1AC89DD728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5DA8936-CB6C-B6DD-E6B7-6CB0452C913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CF5F8B6-DA06-3AD7-C70E-6363A677089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5060224-D5A9-6121-593F-74B426BB767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B506AC7-C978-F9FD-A045-6E97CCB2A67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84A58BD-96B3-5568-E7E6-78D9BC59065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D9B2122-1EA8-817A-235B-E87956CB781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1714E80-8A22-6409-642F-6B23A2D18B6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4E2269-15AD-BB5D-38DD-5911720C0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96E2418-C1BD-119E-1549-01811DAE073D}"/>
              </a:ext>
            </a:extLst>
          </p:cNvPr>
          <p:cNvSpPr txBox="1"/>
          <p:nvPr/>
        </p:nvSpPr>
        <p:spPr>
          <a:xfrm>
            <a:off x="367005" y="83258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دقيقتان واحدة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E57C4B59-DB35-32AE-CBA5-56A33C1E6AE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8E2427BB-9050-A2EB-AC9B-7221D740F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2D1737-087D-C40C-CBFA-4BCBCAFC5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C3B919F-977C-8170-FE15-F5BF1A4B5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C2E941-8B3C-3941-3FAC-79A54249D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73" y="2232303"/>
            <a:ext cx="5421819" cy="36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9DED6-4C02-9B18-FBF7-E9CA7A785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ED2D8FC-A86A-FFD3-CD4C-849C2CE956C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9661B48-41D9-9352-8D83-83426AB4A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B9F3CC1-4F9F-1068-1CB9-C5B7A738C11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222AF9A-1468-51AE-B97C-13135FEBE86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0E3F118-DC96-2B0E-74E4-5C9C13878B4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EE8A3B6-9BFD-8764-F5F5-C3EF6E0C839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9B8FC7C-907A-B6A9-647C-9DB59DB85AE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0CB7D0C-34B6-9FC2-BE4A-0E1241D5714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CDC9D3C-8BD1-5BB4-2A4A-EB3B5F9702C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F844AE5-F584-FA51-7ED8-1AFD8690DC1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2178AC7-BFA7-F8D1-FEFD-161AD381CF1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6D63DF1-81D0-997B-2915-C38CE2A5731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5D007B-FC6E-B7EF-E860-2B798C01C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E6D6DE1-5D28-036A-1FAE-5CCECE5EB578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83F3FE8B-48CA-075D-0AF9-1788E7ADEBA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046DA89A-4D19-6DF2-ED73-72789B240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8F6CD7F7-16F0-4077-04E5-E97D52D33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7903BDEC-6130-F2C0-4D94-1175D7CD9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648" y="2234238"/>
            <a:ext cx="6530906" cy="36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9BE8A-DB75-488C-F54D-6D70A4ADC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9DC892B-81F5-EC67-95CA-A394B3EDFBE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29CA746F-C51C-3639-C9D1-E6153DCA9E64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3C0153E-DE71-43CB-2382-4CD4F46AAE29}"/>
              </a:ext>
            </a:extLst>
          </p:cNvPr>
          <p:cNvGrpSpPr/>
          <p:nvPr/>
        </p:nvGrpSpPr>
        <p:grpSpPr>
          <a:xfrm>
            <a:off x="1501073" y="2430192"/>
            <a:ext cx="6141854" cy="3239089"/>
            <a:chOff x="1962814" y="2414572"/>
            <a:chExt cx="5661019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BC35C55C-FFF1-16A4-00A7-3A323719DECC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BFC8AF-238F-9C69-0252-4933C74B4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56109" y="3575844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DEB34E1A-C68F-B208-436B-7AA137EEBC71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57579008-9958-4F89-E1E5-EFB529932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166CA82-5819-5BB4-7E03-4501EE120587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879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عمليات حسابية بتوظيف أولوية العمليات باستعمال الأقواس10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A3AFE3A-4233-33AB-A1AA-539A9CA0C44A}"/>
              </a:ext>
            </a:extLst>
          </p:cNvPr>
          <p:cNvSpPr txBox="1"/>
          <p:nvPr/>
        </p:nvSpPr>
        <p:spPr>
          <a:xfrm>
            <a:off x="2347762" y="42115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4C860EC-62C6-1A83-A44A-112E8C3421A8}"/>
              </a:ext>
            </a:extLst>
          </p:cNvPr>
          <p:cNvSpPr txBox="1"/>
          <p:nvPr/>
        </p:nvSpPr>
        <p:spPr>
          <a:xfrm>
            <a:off x="1583025" y="4584226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9BBCE7-E6F1-C4F8-2CD5-B451E4B0787D}"/>
              </a:ext>
            </a:extLst>
          </p:cNvPr>
          <p:cNvSpPr txBox="1"/>
          <p:nvPr/>
        </p:nvSpPr>
        <p:spPr>
          <a:xfrm>
            <a:off x="3084641" y="506638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7980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B2A4A-716F-8B7E-B8AF-9FC093B64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D592F2-2E7C-A910-5A80-E301CDB860B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4D4CFF5-6594-FEA1-67AF-C20BC57EB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8CA79D2-CD04-B418-9AD9-5A3122F476D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EA77457-8366-2659-C289-AAE0033437C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4684A59-B4AA-8074-2431-09FB276EDF4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5E27228-E57E-DB05-675A-021A4BE367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8AF3166-E951-C0C6-E764-8012CC7D054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29899B7-708D-466F-C5D6-A268263D7DD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1DFBD24-C7BE-2AE1-35ED-0D5D3C75E3E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887A895-9DDA-5BF9-6785-4646BC6417F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930D810-B074-E9D0-B87E-3A2E6E0A60F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D09ECD6-C2E5-684D-B69B-038B54CDBA5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BB8C1F3-8BBB-45E0-F221-ADE0F12D49E7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21B68B-4DAF-E07C-6BC2-3BAD1C101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7BE819-1259-35ED-C641-F799C76F22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4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1AC6D-378D-9008-32BD-0EB0F1A2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818EBF4-4D36-9AA5-DC85-7E2A4EE6309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B244D1E-7D8E-3A3C-CBEF-33365F7D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9224303-9782-0B57-4A57-CDCD4C08EF0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3DEB921-FB5C-DD4E-F0C8-7AFBBB67F97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8F2B8A-9AD3-6232-1BB6-48551FDC028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ED976AB-94FD-8810-8F94-400A2CE428D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29274AC-FFA2-8F1F-2AEA-3C4FCD564C2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BF50DE1-A791-2268-BCC1-8557951765F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4A29E41-356C-80D8-DC12-964E1788AA8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9D7127F-5E67-F29E-837D-57E1CE52F11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FF4CE8B-626C-BAFB-C66A-63706518F71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27AAC7F-34B3-B9FB-5F84-CC940E2D3B3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2AE5B5E-EAFC-2C03-0122-8AA63609E2AF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احسبوا العملية التالية مع ترقيم ترتيب العمليات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DD1AA97-C0F1-B91B-119B-017C8E1C3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05AF789E-2230-8068-477B-E4895A41042B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𝟔𝟕</m:t>
                          </m:r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e>
                      </m:d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05AF789E-2230-8068-477B-E4895A410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22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A8379-98E7-E059-80B8-90DD4CE52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C28C53D-A3C0-1BB4-A064-4DA00EC0789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999B221-591E-BD00-39D9-D9B7CD86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1E97981-09BD-CC17-EF55-17CA8E02719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04AD386-518A-6560-EE1C-690E25248BE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136AE42-482F-34C0-1268-9CED2D1319C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63DB7CC-5812-D71D-691B-7AAC1E9336E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0E8322D-8CD8-8A38-7660-D55ABCF3FDB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AA6AAB1-AA02-5D15-2090-DD621470D2F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8EC8D2B-D93B-F37E-5284-CB14F36499B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9DAFC56-0C51-1E45-C5D7-1630BDEF17A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A6EF0EA-83C0-7ACB-E926-9B808D34FC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BBD2E5C-4936-1F92-3A50-29AB3FFE390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F28DBE-0E3E-2D1F-6ECC-6A63C0CFC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277B44B-E270-704E-EDA3-9F13732F9C34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</a:t>
            </a:r>
          </a:p>
        </p:txBody>
      </p:sp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42524A-FBF5-DDDE-CB2E-C2EECBF955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08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F79D3-9CDE-2F50-1AD4-B82C96ACC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435E3F0-557F-D36D-8F70-DB897FA9570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BB078EE-8033-147C-970F-8C94B6B1E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4D179DB-E032-BDAD-95C2-1B06C6AB346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4E4D5BA-33D5-8F7F-4854-FCFC6F19F19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D06863D-5AF2-43AC-30AB-A2BEAC0B1C1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42B8FC0-A7F8-C90A-B0C5-01A3F505BD7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D25AFB3-6CC2-D2A3-CB9C-BA3A0E3D5B7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986A391-1CC9-E784-9A9F-A1FF2AB8F4D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355E36B-FED2-0F42-BB4B-177EAE11775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386A647-12EB-DB8F-5674-CBE2F0F493B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7997231-D097-D6CF-7E98-A9E08123818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0277121-FC4B-D373-BAEF-1271D1148C2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ED474F8-21E4-F404-C611-ECC32C270CA9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AF71017-8F55-5BCC-5F20-3730AE1EB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10">
                <a:extLst>
                  <a:ext uri="{FF2B5EF4-FFF2-40B4-BE49-F238E27FC236}">
                    <a16:creationId xmlns:a16="http://schemas.microsoft.com/office/drawing/2014/main" id="{CC3F5299-6CA9-3015-04F0-8B48BC0B1183}"/>
                  </a:ext>
                </a:extLst>
              </p:cNvPr>
              <p:cNvSpPr/>
              <p:nvPr/>
            </p:nvSpPr>
            <p:spPr>
              <a:xfrm>
                <a:off x="1198710" y="3281865"/>
                <a:ext cx="6746580" cy="102802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𝟔𝟕</m:t>
                          </m:r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e>
                      </m:d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ar-SA" sz="3600" b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85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fr-FR" sz="3600" b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37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fr-FR" sz="3600" b="1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48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ectangle : coins arrondis 10">
                <a:extLst>
                  <a:ext uri="{FF2B5EF4-FFF2-40B4-BE49-F238E27FC236}">
                    <a16:creationId xmlns:a16="http://schemas.microsoft.com/office/drawing/2014/main" id="{CC3F5299-6CA9-3015-04F0-8B48BC0B1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710" y="3281865"/>
                <a:ext cx="6746580" cy="102802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80">
            <a:extLst>
              <a:ext uri="{FF2B5EF4-FFF2-40B4-BE49-F238E27FC236}">
                <a16:creationId xmlns:a16="http://schemas.microsoft.com/office/drawing/2014/main" id="{E4FF47CA-2154-1B68-BA4B-522EE037F82A}"/>
              </a:ext>
            </a:extLst>
          </p:cNvPr>
          <p:cNvSpPr>
            <a:spLocks noChangeAspect="1"/>
          </p:cNvSpPr>
          <p:nvPr/>
        </p:nvSpPr>
        <p:spPr>
          <a:xfrm>
            <a:off x="2224252" y="3241400"/>
            <a:ext cx="373224" cy="373224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en-US" sz="32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715FD319-B94E-562C-E89D-A79F1060B3A2}"/>
              </a:ext>
            </a:extLst>
          </p:cNvPr>
          <p:cNvSpPr>
            <a:spLocks noChangeAspect="1"/>
          </p:cNvSpPr>
          <p:nvPr/>
        </p:nvSpPr>
        <p:spPr>
          <a:xfrm>
            <a:off x="3525112" y="3241400"/>
            <a:ext cx="373224" cy="373224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ar-SA" sz="2400" b="1" dirty="0"/>
              <a:t>2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296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4B233-2711-4FE2-8C0F-B4BDC12A3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8B69D1-CA37-55C1-B4BC-10038384FBD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EBB7E3A9-89ED-1196-54CC-6B6C290DD905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EE5DAE8-B231-CF71-26E5-CE36B30E2460}"/>
              </a:ext>
            </a:extLst>
          </p:cNvPr>
          <p:cNvGrpSpPr/>
          <p:nvPr/>
        </p:nvGrpSpPr>
        <p:grpSpPr>
          <a:xfrm>
            <a:off x="1501073" y="2430192"/>
            <a:ext cx="6141854" cy="3239089"/>
            <a:chOff x="1962814" y="2414572"/>
            <a:chExt cx="5661019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8BE250F-15E9-8173-45C3-C917B31E135E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E6A8F2C-9B9C-0166-D6BF-064A99D6A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84437" y="388105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0767A97F-7FE8-C8F8-656D-5FB96A40BFC9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C9156B63-AF20-F71C-97B8-6DD87A5EBB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BEF8143-1CDC-C269-F6AC-757260F014E1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879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عمليات حسابية بتوظيف أولوية العمليات باستعمال الأقواس10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9E6F740-F908-6BB2-6963-3D3E7B6C69F7}"/>
              </a:ext>
            </a:extLst>
          </p:cNvPr>
          <p:cNvSpPr txBox="1"/>
          <p:nvPr/>
        </p:nvSpPr>
        <p:spPr>
          <a:xfrm>
            <a:off x="2347762" y="42115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ECC1B2-868E-EFE2-8E93-BCDC116DC048}"/>
              </a:ext>
            </a:extLst>
          </p:cNvPr>
          <p:cNvSpPr txBox="1"/>
          <p:nvPr/>
        </p:nvSpPr>
        <p:spPr>
          <a:xfrm>
            <a:off x="1583025" y="4584226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57B87-F5AE-82C3-F399-4D669BEF119D}"/>
              </a:ext>
            </a:extLst>
          </p:cNvPr>
          <p:cNvSpPr txBox="1"/>
          <p:nvPr/>
        </p:nvSpPr>
        <p:spPr>
          <a:xfrm>
            <a:off x="3084641" y="506638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497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D213C-830E-9B75-FAE2-9A13340EF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6F601F-56C8-1FD0-4551-C3328EF2537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327CEE1-3152-37AB-9BF3-07BAA457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3F1D0EA-618A-9479-0F06-4348ED8B2F2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2DF6314-4C40-FF5E-DFF1-CDB99F99FBB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2B60151-334C-5D0A-A435-EAB221223AC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E36627F-E91D-0481-2278-0915A112FAE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4B70A68-C21F-C3EE-EBC9-181A1BB021B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E5FD814-E476-4378-904E-DA0A0C1FB3F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22D7697-CB9E-DAC0-1E4E-0387D277751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8E43CD8-B824-B750-8014-9CA2BDE172D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4551B50-1FD1-C8BB-747C-AABCD5A5A6A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A6F286F-3A40-F958-8D34-9FABB0939F9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A30096A-7CAD-B268-3B29-529BFDCB11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6203A33-ED37-CED7-A627-6163DE1A4979}"/>
              </a:ext>
            </a:extLst>
          </p:cNvPr>
          <p:cNvSpPr txBox="1"/>
          <p:nvPr/>
        </p:nvSpPr>
        <p:spPr>
          <a:xfrm>
            <a:off x="384668" y="887705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نسبة تحكم تقل عن  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عرض شريط النمذجة 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6C6FA54-18E6-48CF-B653-49776F961F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6T1P1S1L3-v4.mp4">
            <a:hlinkClick r:id="" action="ppaction://media"/>
            <a:extLst>
              <a:ext uri="{FF2B5EF4-FFF2-40B4-BE49-F238E27FC236}">
                <a16:creationId xmlns:a16="http://schemas.microsoft.com/office/drawing/2014/main" id="{7C2F10A9-470D-2A96-8BFC-517C934A77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662" y="1800225"/>
            <a:ext cx="7490359" cy="413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E8C0E-8CE7-195B-EA11-9B2A3B467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20C4FB-D1EF-D57C-994D-AE079D5F6A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A491D8FE-F74C-9DC8-C1A1-E36393C83F19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58FFFB0-0C0D-637C-65A8-045C5F5D8FC9}"/>
              </a:ext>
            </a:extLst>
          </p:cNvPr>
          <p:cNvGrpSpPr/>
          <p:nvPr/>
        </p:nvGrpSpPr>
        <p:grpSpPr>
          <a:xfrm>
            <a:off x="1501073" y="2430192"/>
            <a:ext cx="6215644" cy="3292561"/>
            <a:chOff x="1962814" y="2414572"/>
            <a:chExt cx="5729032" cy="24445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37F4CEE-48E5-E4C9-5DED-1CBC77A51390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99CBA3D-C9C4-75BA-53F2-FCB936352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59973" y="4227251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49A67774-CD13-BF26-2091-393F8E5B4572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F69FC2B0-234E-CF72-34DC-E02B067376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9C0E00C-5BEB-AF61-8EA5-B3147A03DF63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879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عمليات حسابية بتوظيف أولوية العمليات باستعمال الأقواس10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B12135A-2029-B919-7A6F-503809F3C35D}"/>
              </a:ext>
            </a:extLst>
          </p:cNvPr>
          <p:cNvSpPr txBox="1"/>
          <p:nvPr/>
        </p:nvSpPr>
        <p:spPr>
          <a:xfrm>
            <a:off x="2335440" y="414414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FAA46C-C15D-6DDC-284D-325CE3C98A69}"/>
              </a:ext>
            </a:extLst>
          </p:cNvPr>
          <p:cNvSpPr txBox="1"/>
          <p:nvPr/>
        </p:nvSpPr>
        <p:spPr>
          <a:xfrm>
            <a:off x="1583025" y="4584226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370C26-EF27-AF16-4C3D-2D622C6FD363}"/>
              </a:ext>
            </a:extLst>
          </p:cNvPr>
          <p:cNvSpPr txBox="1"/>
          <p:nvPr/>
        </p:nvSpPr>
        <p:spPr>
          <a:xfrm>
            <a:off x="3084641" y="506638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0447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9D0CC-1361-4CB3-E8BE-5571C7333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745180A-0199-EC48-4D6A-0D892D33754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82EE079-34EA-F9B0-8BDF-1278F21AD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2BF4647-2E8C-CBB7-A9BB-AB3E53898DF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47D109-65AB-436F-5F84-C6EFB044955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E6AF56D-2BEA-250D-7827-D866C1B7F8C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447EDAD-ED2F-32D1-17BC-F9410EAD30A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1CC9DD7-DE60-C661-457F-6DB9E21AC78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8E69B3B-4E92-0856-2EDC-2E26C1F819B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F742C6F-471A-C889-042C-F06E52E9512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6C5CE62-8770-3A13-E9A8-6B9262E7CF3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2FE41AA-4ACE-1A1A-7CDC-F19202EDEDD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2A35B8D-2D1B-B1DC-D0A9-0C967659C5E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D3159F-9C85-4C4A-3EFC-D5FF34591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2B4FE64-ED04-0481-024C-C0CD374ED431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72BDE2-6526-E786-B7AE-5417C2033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19" y="1840756"/>
            <a:ext cx="3701881" cy="40598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741218-A59F-D6F2-7863-50D2CE1DB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46" y="1840754"/>
            <a:ext cx="3500284" cy="405980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08F8993-041A-EEBE-7777-BFB7E2401944}"/>
              </a:ext>
            </a:extLst>
          </p:cNvPr>
          <p:cNvSpPr/>
          <p:nvPr/>
        </p:nvSpPr>
        <p:spPr>
          <a:xfrm>
            <a:off x="1055077" y="2101361"/>
            <a:ext cx="2911584" cy="13276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2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08D82-9AEF-FE50-443C-07DFB819B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7181D02-9E93-0937-C501-D16730AA41C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9296D06-0DF5-12C2-05B5-203BD554C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59DEE72-73B4-CA36-7334-6052B149D01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3DFD7E9-B09B-F5B2-56F0-95A3CEDD159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2BD06AF-6DB9-BFCC-6227-01994A25C3F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68EE556-84FD-73B3-FF04-8B9DC0B04B0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A38D2BC-9F5F-BE86-E9A6-B6171886C4E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F1443F7-5E85-0F3F-7E10-8FFF11B2A1E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5341B4D-AF24-6A83-16F6-69E91DB2AC1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FB7E68B-138C-106F-980B-89F637E5F01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856D9A8-2CBB-CF9D-9F81-E766FCE55EE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A56677C-4FF7-9286-F9C6-ED075843B88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C70090-1960-6E8C-72C9-C9B16B1E2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4F23FF-56B2-6E98-244A-8AA56DBD2205}"/>
              </a:ext>
            </a:extLst>
          </p:cNvPr>
          <p:cNvSpPr txBox="1"/>
          <p:nvPr/>
        </p:nvSpPr>
        <p:spPr>
          <a:xfrm>
            <a:off x="367005" y="83258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E3D2B1A6-B61F-92F2-9614-6304A94463B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0E6CDB43-3557-7130-53C9-5CFE293D4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3AAE1823-E13C-3FDF-DEB8-0A7AE2747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E39D0617-5D2B-3B0A-25E2-1A433A11A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B784EDE-0B00-785F-1564-8808BA299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59" y="2107834"/>
            <a:ext cx="5633972" cy="378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FE518-D72D-D193-5151-D5A872489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467E36A-F41B-481D-9AD9-3495FA79A8E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DD2C440-D8F2-05F1-2791-B8B47733E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9241D43-4C80-AB64-AB38-6E19272B20B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BBBB5A8-A239-3F28-ADD0-1ACD02B3796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FEC92A9-DA26-AE02-F408-4ADB9F679D3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9544864-D43F-F27E-97CB-4AAA816DC97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3C2AF25-7585-77EE-5153-4D1A1EA393B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351A7E0-2EAC-F32A-06AE-24799F71DB0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9F7BF6-3AB5-A576-306C-5FCEF0AA27D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52E6427-7891-973C-ECD7-EC77766F2A7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5488B1E-4752-35E7-DF90-E740B9765DD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4F91236-1070-5FA9-A68F-D05D26C46F6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F642C2-67CC-A6B1-C9D6-8E7C49805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CF2E091-683E-CF38-A6D3-29D2A8136070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دقيقتان.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658E65E5-C08D-F981-D2DF-85F4D2DDD43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EC74B79A-9E4C-7790-AAC6-9312B2C96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EF394183-3EC9-82EE-6BD8-42CBB5004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AA9F3AF-77A2-AB1E-D394-6830C7E35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42" y="2132870"/>
            <a:ext cx="6828112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150CB-B2A4-05B7-61D7-6BFC78E1A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DCC6DA1-5272-D3A1-0C0B-2139B26EE81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F2D0E396-5582-19CF-1147-C533A4E5F50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4D318D4-3128-2186-997B-D10BB68BDF32}"/>
              </a:ext>
            </a:extLst>
          </p:cNvPr>
          <p:cNvGrpSpPr/>
          <p:nvPr/>
        </p:nvGrpSpPr>
        <p:grpSpPr>
          <a:xfrm>
            <a:off x="1580689" y="2378970"/>
            <a:ext cx="6179152" cy="2950656"/>
            <a:chOff x="1962814" y="2414572"/>
            <a:chExt cx="5695397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EC84CF8-02AC-7491-DF5D-A1C222A8F05A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4F94C52-20A8-946B-6CD8-8E3B0816F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26338" y="3391947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B52AF188-0C1E-FCDC-0C19-CAC89C2F3AE4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3D774EC-26C6-0160-E2EF-0734D9A9C0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55FAC79-E218-75A7-FFB5-51A4E495856E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388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مسائل البحث عن الكل أو الجزء؛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43A414D-E04A-DF6B-C480-1BE5CEFABCA3}"/>
              </a:ext>
            </a:extLst>
          </p:cNvPr>
          <p:cNvSpPr txBox="1"/>
          <p:nvPr/>
        </p:nvSpPr>
        <p:spPr>
          <a:xfrm>
            <a:off x="2568196" y="369162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81C9DC-E847-5D6D-BAC1-EEB5B72DDA1D}"/>
              </a:ext>
            </a:extLst>
          </p:cNvPr>
          <p:cNvSpPr txBox="1"/>
          <p:nvPr/>
        </p:nvSpPr>
        <p:spPr>
          <a:xfrm>
            <a:off x="1815781" y="4205827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5B6E04-C30B-C575-1A9A-EB0D83E849A2}"/>
              </a:ext>
            </a:extLst>
          </p:cNvPr>
          <p:cNvSpPr txBox="1"/>
          <p:nvPr/>
        </p:nvSpPr>
        <p:spPr>
          <a:xfrm>
            <a:off x="3324904" y="4717109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40527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1E30-2296-473C-E753-2C9A2926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0EA180-B84D-2A78-EF39-FA5BA5FD66A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CC47AD3-04C2-192A-EDA5-FD4C6A38C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E0B6A82-A830-A707-FB43-74070FF4D32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D511FB-6633-DE01-9634-E66CF65A789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8C87FBA-653B-5C20-2682-84550C2DC1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5C88C07-4CFE-2CBD-0901-37CF97EADEC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E966F2B-1151-5650-B69D-DCBC2618D0F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1F7E782-297B-C7F2-08C3-E0098974CF9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8A79B58-4FC9-C0C5-EFBB-B796D99CE1F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13B7A48-3C20-8E00-DCB7-EBE48CB5A5A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F1562FF-2CFC-8774-EC80-3FFE2D82100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68FE96D-95D8-1D3C-54AC-19ADDDD9241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C626D93-C647-68F5-FF7F-E68E5A6A3ED3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3B910B-2F5A-A3C8-DBEB-D34C925D5D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2D970D-7824-69B9-232A-6880733789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6357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77492-07D9-38EA-C745-4C0E88A4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4ECFE1B-5746-6BD3-3EFC-1071D296B9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780ED6D-D580-C227-83E1-5FD0C850D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1F4CF31-9E43-86FB-D277-0A85D1D486C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4A38B9E-13B7-AD10-34B0-81527F3BC7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9B3BFC6-2CD9-78CD-1D02-2D0EC518E94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1C0D50-840A-8A9C-3D7A-607D59CE12C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49902C5-B38C-1A20-B1E4-506D1B22676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6D460AC-4F08-AC2F-522D-87E088C915A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2F7C40F-F219-5387-5727-381BE190DB5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1C40F1C-122A-62F2-A258-81CCA06C5CE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61390B0-C644-6C1D-1DC6-941BFC38367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DC1285B-7442-E76C-9FCD-62E90ED071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3EEF413-7CD0-A20B-1CDC-1CB74B64B3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EC13A2-3F8F-ADDE-8592-9A8F34A62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8" y="1837112"/>
            <a:ext cx="7491499" cy="432279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4D89C1D-ED65-4FAE-A399-07117C8CF9DD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8">
            <a:extLst>
              <a:ext uri="{FF2B5EF4-FFF2-40B4-BE49-F238E27FC236}">
                <a16:creationId xmlns:a16="http://schemas.microsoft.com/office/drawing/2014/main" id="{0A86F455-E15F-3C76-7FC6-E2823D91B28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3F00FC72-FFA2-DE3F-91C6-B7BDB677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CE168DB3-8234-55C7-03BD-08C4B56B4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8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726377" y="3126124"/>
            <a:ext cx="6564862" cy="21600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285787" y="3367454"/>
            <a:ext cx="663247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•تفكيك وتركيب الأعداد الصحيحة الطبيعية؛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تفكيك وتركيب الأعداد الصحيحة الطبيعية باستعمال قوى 10؛</a:t>
            </a: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عمليات حسابية بتوظيف أولوية العمليات باستعمال الأقواس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حل مسائل البحث عن الكل أو الجزء؛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</a:t>
              </a:r>
              <a:r>
                <a:rPr lang="ar-S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6918265" y="3034038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1C492-8F9A-A412-FE56-97A2FE4C6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6A4181B-BB52-A0E9-BA47-3FC0B17B035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4A26CEA-D459-88F9-9C7B-37DDD59DA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F270048-6876-EEF7-4400-9333E50E53B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4052542-2FDF-523B-5575-F771B4BD142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570C38E-F30F-52C8-B8C5-109E40B31A9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571EA8A-9C19-ABE2-3B0D-936A279EB2F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90213B9-CB2C-EBE0-7974-1615961A953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BA26C9-80E0-5EEE-A248-B7FD2699898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F0C734F-37EA-1FD6-1859-3FD30C9A7E3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7689D7E-B02A-23B5-DE75-5A99E6B8E56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4253B13-8A39-9AAF-6B2D-A4A141263F0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A82A8E0-8BA4-4135-9C38-495DC37632F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28C594-471B-562F-7E5C-DF3FBDCBE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04D6253-CF82-90B3-5102-A74A5CC0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21" y="2084888"/>
            <a:ext cx="6934801" cy="37235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E421C86-8054-C07A-BE0F-5F97BB177DF5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004F6-BA2E-CF9C-2C66-51AA086C4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E065D2E-EF0C-BEAB-FDE6-4C66F4AEE6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163FA9CF-1578-A83E-3B3C-E0CC3675DABF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7DF416F-653D-2C1E-3A5D-F9E42DDA5EFF}"/>
              </a:ext>
            </a:extLst>
          </p:cNvPr>
          <p:cNvGrpSpPr/>
          <p:nvPr/>
        </p:nvGrpSpPr>
        <p:grpSpPr>
          <a:xfrm>
            <a:off x="1580689" y="2378970"/>
            <a:ext cx="6294994" cy="2950656"/>
            <a:chOff x="1962814" y="2414572"/>
            <a:chExt cx="5802170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E82BCA2-825C-84F0-D90A-C84E417F60E7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14E0947-5D4A-6793-E1F7-124BB90F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133111" y="376993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E890B8DA-244F-7549-AEE3-57DA164C8FE2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3E3AE85-7E2E-23AA-5088-96479D4976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386CD1E-B42F-675F-7576-F75DD65A9BF0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388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مسائل البحث عن الكل أو الجزء؛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2727FED-0C4E-1C60-D754-FA5302A42C10}"/>
              </a:ext>
            </a:extLst>
          </p:cNvPr>
          <p:cNvSpPr txBox="1"/>
          <p:nvPr/>
        </p:nvSpPr>
        <p:spPr>
          <a:xfrm>
            <a:off x="2568196" y="369162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450D1D-ED87-5FFA-DD8A-51DC423BC686}"/>
              </a:ext>
            </a:extLst>
          </p:cNvPr>
          <p:cNvSpPr txBox="1"/>
          <p:nvPr/>
        </p:nvSpPr>
        <p:spPr>
          <a:xfrm>
            <a:off x="1815781" y="4205827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984B7A-F9F3-FC41-A83A-2D24700FA484}"/>
              </a:ext>
            </a:extLst>
          </p:cNvPr>
          <p:cNvSpPr txBox="1"/>
          <p:nvPr/>
        </p:nvSpPr>
        <p:spPr>
          <a:xfrm>
            <a:off x="3324904" y="4717109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27027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8ABAF-EC4E-2FE7-E6C8-B2A6FBD35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CFC0014-B35C-A1EF-9D71-FC58B5CE885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2CB0CD1-45E5-EEEC-5018-A72C57359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5C845F4-D20E-E908-3DBE-A78DEFF2769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979BB84-273F-7A26-E6BC-5E53932B56D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757CF6C-AEAB-C617-5033-093FA6073D7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69D7320-3A93-2B5D-B36A-44A568DC96F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58B6E27-48CC-5AA5-5CD8-B1F451F9FF6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9616E3B-70F8-613E-01F1-9DD5F3BAC52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9D49E2B-76C2-BA97-5F9F-BA0654B1802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B4B347C-E96E-47DF-4C7B-BA3D9987ED7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BCB1384-B2C7-D9C2-2686-B3A0D7D4C95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70C55EA-3CDE-E291-3457-67729A51D0F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F4B8B576-E451-45F2-97E7-460DCCE21C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667AAD-A3EE-672A-92D3-A33E6CE6F26B}"/>
              </a:ext>
            </a:extLst>
          </p:cNvPr>
          <p:cNvSpPr txBox="1"/>
          <p:nvPr/>
        </p:nvSpPr>
        <p:spPr>
          <a:xfrm>
            <a:off x="384668" y="887705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نسبة تحكم تقل عن  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عرض شريط النمذجة 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6P1S1L4  vf">
            <a:hlinkClick r:id="" action="ppaction://media"/>
            <a:extLst>
              <a:ext uri="{FF2B5EF4-FFF2-40B4-BE49-F238E27FC236}">
                <a16:creationId xmlns:a16="http://schemas.microsoft.com/office/drawing/2014/main" id="{AAD192BF-F3A0-BFF2-59B4-1FBC36614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878" y="1943241"/>
            <a:ext cx="8046135" cy="4525951"/>
          </a:xfrm>
          <a:prstGeom prst="rect">
            <a:avLst/>
          </a:prstGeom>
        </p:spPr>
      </p:pic>
      <p:pic>
        <p:nvPicPr>
          <p:cNvPr id="7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E498C03-44BC-C1B5-92E7-0EAF9F64408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26942-6221-039B-3607-E64E68806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211A685-1B49-E956-AA35-6ECDEE9FDDD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1FA28F3D-A692-CE5C-CD8E-41EFCAC7BB5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3A63FE1-4EB6-A93F-DB72-57CDC665D461}"/>
              </a:ext>
            </a:extLst>
          </p:cNvPr>
          <p:cNvGrpSpPr/>
          <p:nvPr/>
        </p:nvGrpSpPr>
        <p:grpSpPr>
          <a:xfrm>
            <a:off x="1580689" y="2378970"/>
            <a:ext cx="6294994" cy="2950656"/>
            <a:chOff x="1962814" y="2414572"/>
            <a:chExt cx="5802170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EF14056-7001-9FF0-E527-DFCA1597D0F6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F7990-9F38-3347-1962-4DC176EEE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133111" y="4187551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CEFC4798-8FC7-0DAA-2AB4-0643309DC8B2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5EE11768-A312-FBC9-902F-D55D4F1D61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32551B8-173C-DDFA-E5D5-FD0A1C1F9178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388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مسائل البحث عن الكل أو الجزء؛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98921BE-E927-AAAE-CDCC-100C9C7D7696}"/>
              </a:ext>
            </a:extLst>
          </p:cNvPr>
          <p:cNvSpPr txBox="1"/>
          <p:nvPr/>
        </p:nvSpPr>
        <p:spPr>
          <a:xfrm>
            <a:off x="2568196" y="369162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72B56A-ED07-3932-D8CE-A42236E8ACBF}"/>
              </a:ext>
            </a:extLst>
          </p:cNvPr>
          <p:cNvSpPr txBox="1"/>
          <p:nvPr/>
        </p:nvSpPr>
        <p:spPr>
          <a:xfrm>
            <a:off x="1815781" y="4205827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22997F-EBDD-2742-08A6-86CE65734C16}"/>
              </a:ext>
            </a:extLst>
          </p:cNvPr>
          <p:cNvSpPr txBox="1"/>
          <p:nvPr/>
        </p:nvSpPr>
        <p:spPr>
          <a:xfrm>
            <a:off x="3324904" y="4717109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943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1132-D723-EBFF-3C6E-A5C0DE9C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83DE00E-BBBD-FF73-4D0B-6399143A2C4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0D49028-2714-471A-330B-89D98C97B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B00DC84-4001-399A-3FCA-24AA092088B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D2BE7D5-2189-773C-D27C-DE9B61133CD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2E37F5B-611F-8631-D956-712F457CD82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97C10A5-C25E-DD18-A7A3-AF838D2573B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5F9BE49-B7B3-FD0E-0914-B272ABCD607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5C8E4AA-4ADA-5B98-925C-6333B44196D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CF544A2-39D7-1CAA-68D2-0E85013A7E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AB81653-F584-A71E-27E3-CE65EB8A0A6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DD0C2CE-8B7C-B624-E7C0-72F14454009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26AD508-25E9-6017-C858-B701A64F0FA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4686CD-2C7B-6660-A91A-A27896C39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EAD64E-907B-219B-802D-9930169D5BE8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AD9B8B-5437-F841-B20B-7670502E5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19" y="1840756"/>
            <a:ext cx="3701881" cy="40598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42A2C2-9043-7F84-E11B-9A3AC8476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46" y="1840754"/>
            <a:ext cx="3500284" cy="405980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2316561-9A62-6918-6C10-209AB3E7C635}"/>
              </a:ext>
            </a:extLst>
          </p:cNvPr>
          <p:cNvSpPr/>
          <p:nvPr/>
        </p:nvSpPr>
        <p:spPr>
          <a:xfrm>
            <a:off x="1080654" y="3428999"/>
            <a:ext cx="2835625" cy="11342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DCD19-4942-CA14-64BF-2B06FC2C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01844E6-5DC1-6304-60C6-5B4A8EB9120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22B3AFB-A191-C887-7222-10D2F9D43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D6E3788-2029-008E-5612-41AF363B846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701AD0D-3154-44F4-054D-975E6E50E67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88AD92E-D8DA-A611-5A1D-41066F63C25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DBA4889-887F-3F19-76C8-EC2DC7137C4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B3F560B-4583-8272-2B16-075E68B3835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1C14413-66BB-ADE2-D540-7872F0C0928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12C0AEB-EBE6-BCFA-8703-2506AF8838A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0B3CF0C-3DC3-F6AE-52DC-4B3275D2043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C59840-7308-443D-DE84-CA390448104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89BEDFC-F041-4907-7B33-72782DD39AF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45A1F6-A8C5-F1B9-41B7-4FE38EB48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9E9618-14A8-C960-1A04-6877931F502E}"/>
              </a:ext>
            </a:extLst>
          </p:cNvPr>
          <p:cNvSpPr txBox="1"/>
          <p:nvPr/>
        </p:nvSpPr>
        <p:spPr>
          <a:xfrm>
            <a:off x="367005" y="83258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2C37EB3C-169A-53C5-C04A-6CFFF0A17211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D2269B86-FCD8-ECEA-A1E6-E295BB5CE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33223F78-2784-9711-E5A6-911BCB930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B983C7E-D7EF-E62F-7A9E-C21319A3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A5F883-92A2-A52C-21C2-F8976D17B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62" y="2185281"/>
            <a:ext cx="5632869" cy="353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F18CE-E8C9-A2AC-69F1-64F7F963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1A76CD-D9DE-9899-BDA8-076FF165D4D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1FD7859-012E-B1C1-D19C-90504F737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C0B49B8-0389-8F38-2AE5-4A1BEB848B0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5B83FD0-4549-414E-C53B-F825D26A833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B383A41-EB73-F388-0890-3FC059D088A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BB842DF-30EF-1DB5-07C5-05B13333A98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BA71FF3-6414-B355-9DAD-1D266F1E1E7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C487AA6-A82E-0DC1-D276-9A8C2257FC6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DB3489C-E844-C3FB-2F55-A7AE8B353AA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18A7B33-1E6B-98A0-ED10-01781D56DAB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2EF2B9E-BED2-84C4-2B4F-6F288643FCA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4CFED5E-896D-1245-5504-2F284411168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C503A1-427D-398D-5E19-53D304E27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61723D-03BD-3F23-775C-E578A73B3668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دقيقتان.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44827F40-909E-F57A-0E0E-A08B10C085B7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07D48046-7193-C312-B5D5-E7C1DF144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D049C5C6-B12D-A3E0-A88C-11EFF39DE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C66A1D7-B19A-C3DA-ADFD-6DABCDC61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85" y="2040660"/>
            <a:ext cx="7473323" cy="402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</a:t>
              </a: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6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E0284-13AB-8715-42D5-EC702AB57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878E222-61FE-A0D6-BADE-7E47A6156C7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D545372-E914-90E4-25CE-9D87AFFC5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44C5CD4-B9E8-83E9-9F47-7552DDBBA38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BDBB6B6-1181-2B13-0C0B-4E6445EA8EF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864051F-D3DB-FB4A-4FD4-9B8BC4DC523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2A896A4-A486-0E97-0B42-8AD0209D913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30E96AB-F7E2-0B2D-5E0E-B6A75DE61DB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30FE77A-6939-7088-1B40-4A4556E85EA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C177370-2A42-26E9-9709-644440BAB10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0A2D3AB-145C-733E-AC0F-46C0368272F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370122D-D992-0A69-56D9-27C0DAED6E3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BB11B57-F9EB-3919-5B69-141DADBA906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D60967-4A90-8D2F-3AB9-ADB3F5233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0B337F-E3DB-9CC4-6473-F573BC99ED6C}"/>
              </a:ext>
            </a:extLst>
          </p:cNvPr>
          <p:cNvSpPr txBox="1"/>
          <p:nvPr/>
        </p:nvSpPr>
        <p:spPr>
          <a:xfrm>
            <a:off x="255698" y="871145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E1BFB0-EC23-D0BA-FA9D-51EBBD22C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519" y="1993156"/>
            <a:ext cx="3701881" cy="40598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49F116-5E1B-ADC9-0116-2450D7ABD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46" y="1993154"/>
            <a:ext cx="3500284" cy="405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695713-E18B-56F0-915A-A65EA65CF8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418CBC0-4E73-F955-0FD6-A3ABCBA4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DA01D4A-0556-B20F-C2E7-9E9AC869F50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E7DA8A-A51D-A032-15E8-FDAD3854E4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BF4F7E7-3668-C641-E7A4-8AB83564CA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A7FFD1A-6D78-273F-FF39-DF5B34D1EA6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3CA00D4-DF18-704F-36ED-0AF24A8641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40803AA-2434-17E8-811A-0E7781CE613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D2C4F94-BB4A-0030-FBD8-83753476CEB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DBCD90C-51C0-3F2D-0F69-2E6224502F5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452FD30-61E6-9877-DB64-42F40B16FF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12DDD56-56EA-71CB-35EA-36D3A6D0985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E200019C-EC4F-01FB-541B-AFEC7770D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5187B366-D98F-863C-0929-25F6C305AE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064E-6366-3342-E4B7-2A7509E4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81BFB03-97CB-5A14-86D0-5B671407DBC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CBD916-6370-1B95-2E91-191F7D20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EBE51E9-328D-53B1-0C4E-618270B4D63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2E758C5-8EA3-3736-0622-D58256161E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C71698E-BD8C-8486-983B-7673F2C54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2F3755-2FF9-3EAB-7AC8-4C6A803737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766FB7A-5E0E-B189-0D8E-0A57966464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2CF6E91-F9CF-076D-0E60-F1FCCC5902E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EA3F5FC-4D6D-99D1-1826-279A60CA983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E2EFCF5-35D2-FF7B-E9A8-F0B8079138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1CBF97A-8335-8724-A494-4AE936981AD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0FE353-2E20-EDFD-1488-678ECAEC80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7E5733B8-D150-C554-685F-2E7CD1AB4CDE}"/>
              </a:ext>
            </a:extLst>
          </p:cNvPr>
          <p:cNvSpPr txBox="1"/>
          <p:nvPr/>
        </p:nvSpPr>
        <p:spPr>
          <a:xfrm>
            <a:off x="1179945" y="84745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53C69CE-9B6D-D785-C318-078AAD9A9326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F29EE9-52F8-032C-258B-E9AE0C112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E91D85C-3EA8-ABBC-48F8-86F655B74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62" y="1797816"/>
            <a:ext cx="7282056" cy="4419728"/>
          </a:xfrm>
          <a:prstGeom prst="rect">
            <a:avLst/>
          </a:prstGeom>
        </p:spPr>
      </p:pic>
      <p:grpSp>
        <p:nvGrpSpPr>
          <p:cNvPr id="2" name="Groupe 8">
            <a:extLst>
              <a:ext uri="{FF2B5EF4-FFF2-40B4-BE49-F238E27FC236}">
                <a16:creationId xmlns:a16="http://schemas.microsoft.com/office/drawing/2014/main" id="{F23FDE1D-6758-5804-F9D4-A1C2CFDA9479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F0324DBE-9A89-69C7-6F55-51BFAD893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4FFAFC1C-D76E-99EF-140D-71F6F05AF0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5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17434</TotalTime>
  <Words>1930</Words>
  <Application>Microsoft Office PowerPoint</Application>
  <PresentationFormat>Affichage à l'écran (4:3)</PresentationFormat>
  <Paragraphs>619</Paragraphs>
  <Slides>79</Slides>
  <Notes>6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79</vt:i4>
      </vt:variant>
    </vt:vector>
  </HeadingPairs>
  <TitlesOfParts>
    <vt:vector size="91" baseType="lpstr">
      <vt:lpstr>Chalkboard</vt:lpstr>
      <vt:lpstr>Arial</vt:lpstr>
      <vt:lpstr>DengXian</vt:lpstr>
      <vt:lpstr>Calibri</vt:lpstr>
      <vt:lpstr>Effra CC Arbc</vt:lpstr>
      <vt:lpstr>Aptos</vt:lpstr>
      <vt:lpstr>Cambria Math</vt:lpstr>
      <vt:lpstr>Arimo Italics</vt:lpstr>
      <vt:lpstr>Dosis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ELMAHDI.BOUZINA</dc:creator>
  <cp:lastModifiedBy>ELMAHDI.BOUZINA</cp:lastModifiedBy>
  <cp:revision>1</cp:revision>
  <cp:lastPrinted>2025-08-13T10:11:39Z</cp:lastPrinted>
  <dcterms:created xsi:type="dcterms:W3CDTF">2025-08-01T12:31:49Z</dcterms:created>
  <dcterms:modified xsi:type="dcterms:W3CDTF">2025-10-30T17:46:21Z</dcterms:modified>
</cp:coreProperties>
</file>