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2" r:id="rId1"/>
    <p:sldMasterId id="2147483852" r:id="rId2"/>
    <p:sldMasterId id="2147483880" r:id="rId3"/>
  </p:sldMasterIdLst>
  <p:notesMasterIdLst>
    <p:notesMasterId r:id="rId83"/>
  </p:notesMasterIdLst>
  <p:handoutMasterIdLst>
    <p:handoutMasterId r:id="rId84"/>
  </p:handoutMasterIdLst>
  <p:sldIdLst>
    <p:sldId id="779" r:id="rId4"/>
    <p:sldId id="949" r:id="rId5"/>
    <p:sldId id="738" r:id="rId6"/>
    <p:sldId id="780" r:id="rId7"/>
    <p:sldId id="2134806760" r:id="rId8"/>
    <p:sldId id="973" r:id="rId9"/>
    <p:sldId id="950" r:id="rId10"/>
    <p:sldId id="2134806701" r:id="rId11"/>
    <p:sldId id="2134806628" r:id="rId12"/>
    <p:sldId id="2134806702" r:id="rId13"/>
    <p:sldId id="746" r:id="rId14"/>
    <p:sldId id="951" r:id="rId15"/>
    <p:sldId id="952" r:id="rId16"/>
    <p:sldId id="768" r:id="rId17"/>
    <p:sldId id="810" r:id="rId18"/>
    <p:sldId id="2134806703" r:id="rId19"/>
    <p:sldId id="2134806758" r:id="rId20"/>
    <p:sldId id="2134806750" r:id="rId21"/>
    <p:sldId id="2134806755" r:id="rId22"/>
    <p:sldId id="2134806751" r:id="rId23"/>
    <p:sldId id="2134806801" r:id="rId24"/>
    <p:sldId id="2134806753" r:id="rId25"/>
    <p:sldId id="2134806754" r:id="rId26"/>
    <p:sldId id="2134806756" r:id="rId27"/>
    <p:sldId id="2134806757" r:id="rId28"/>
    <p:sldId id="2134806709" r:id="rId29"/>
    <p:sldId id="2134806710" r:id="rId30"/>
    <p:sldId id="2134806711" r:id="rId31"/>
    <p:sldId id="2134806759" r:id="rId32"/>
    <p:sldId id="2134806761" r:id="rId33"/>
    <p:sldId id="2134806762" r:id="rId34"/>
    <p:sldId id="2134806763" r:id="rId35"/>
    <p:sldId id="2134806764" r:id="rId36"/>
    <p:sldId id="2134806800" r:id="rId37"/>
    <p:sldId id="2134806766" r:id="rId38"/>
    <p:sldId id="2134806767" r:id="rId39"/>
    <p:sldId id="2134806768" r:id="rId40"/>
    <p:sldId id="2134806769" r:id="rId41"/>
    <p:sldId id="2134806719" r:id="rId42"/>
    <p:sldId id="2134806720" r:id="rId43"/>
    <p:sldId id="2134806721" r:id="rId44"/>
    <p:sldId id="2134806770" r:id="rId45"/>
    <p:sldId id="2134806799" r:id="rId46"/>
    <p:sldId id="2134806772" r:id="rId47"/>
    <p:sldId id="2134806773" r:id="rId48"/>
    <p:sldId id="2134806776" r:id="rId49"/>
    <p:sldId id="2134806777" r:id="rId50"/>
    <p:sldId id="2134806778" r:id="rId51"/>
    <p:sldId id="2134806802" r:id="rId52"/>
    <p:sldId id="2134806803" r:id="rId53"/>
    <p:sldId id="2134806804" r:id="rId54"/>
    <p:sldId id="2134806779" r:id="rId55"/>
    <p:sldId id="2134806727" r:id="rId56"/>
    <p:sldId id="2134806728" r:id="rId57"/>
    <p:sldId id="2134806729" r:id="rId58"/>
    <p:sldId id="2134806780" r:id="rId59"/>
    <p:sldId id="2134806781" r:id="rId60"/>
    <p:sldId id="2134806782" r:id="rId61"/>
    <p:sldId id="2134806788" r:id="rId62"/>
    <p:sldId id="2134806784" r:id="rId63"/>
    <p:sldId id="2134806789" r:id="rId64"/>
    <p:sldId id="2134806786" r:id="rId65"/>
    <p:sldId id="2134806790" r:id="rId66"/>
    <p:sldId id="2134806740" r:id="rId67"/>
    <p:sldId id="2134806741" r:id="rId68"/>
    <p:sldId id="2134806742" r:id="rId69"/>
    <p:sldId id="2134806792" r:id="rId70"/>
    <p:sldId id="2134806791" r:id="rId71"/>
    <p:sldId id="2134806793" r:id="rId72"/>
    <p:sldId id="2134806745" r:id="rId73"/>
    <p:sldId id="2134806794" r:id="rId74"/>
    <p:sldId id="2134806795" r:id="rId75"/>
    <p:sldId id="2134806796" r:id="rId76"/>
    <p:sldId id="2134806746" r:id="rId77"/>
    <p:sldId id="2134806747" r:id="rId78"/>
    <p:sldId id="2134806748" r:id="rId79"/>
    <p:sldId id="2134806699" r:id="rId80"/>
    <p:sldId id="2134806797" r:id="rId81"/>
    <p:sldId id="2134806798" r:id="rId82"/>
  </p:sldIdLst>
  <p:sldSz cx="9144000" cy="6858000" type="screen4x3"/>
  <p:notesSz cx="6735763" cy="9866313"/>
  <p:embeddedFontLst>
    <p:embeddedFont>
      <p:font typeface="DengXian" panose="02010600030101010101" pitchFamily="2" charset="-122"/>
      <p:regular r:id="rId85"/>
      <p:bold r:id="rId86"/>
    </p:embeddedFont>
    <p:embeddedFont>
      <p:font typeface="Cambria Math" panose="02040503050406030204" pitchFamily="18" charset="0"/>
      <p:regular r:id="rId87"/>
    </p:embeddedFont>
    <p:embeddedFont>
      <p:font typeface="Dosis" pitchFamily="2" charset="0"/>
      <p:regular r:id="rId88"/>
      <p:bold r:id="rId8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C8D00"/>
    <a:srgbClr val="FFEFB9"/>
    <a:srgbClr val="4B5050"/>
    <a:srgbClr val="FAE496"/>
    <a:srgbClr val="17AB98"/>
    <a:srgbClr val="F6BB00"/>
    <a:srgbClr val="B2B3AE"/>
    <a:srgbClr val="EEB500"/>
    <a:srgbClr val="CCE4A1"/>
    <a:srgbClr val="FFD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14" autoAdjust="0"/>
    <p:restoredTop sz="96281" autoAdjust="0"/>
  </p:normalViewPr>
  <p:slideViewPr>
    <p:cSldViewPr snapToGrid="0">
      <p:cViewPr varScale="1">
        <p:scale>
          <a:sx n="77" d="100"/>
          <a:sy n="77" d="100"/>
        </p:scale>
        <p:origin x="331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45" d="100"/>
          <a:sy n="145" d="100"/>
        </p:scale>
        <p:origin x="652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handoutMaster" Target="handoutMasters/handoutMaster1.xml"/><Relationship Id="rId89" Type="http://schemas.openxmlformats.org/officeDocument/2006/relationships/font" Target="fonts/font5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presProps" Target="presProps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font" Target="fonts/font1.fntdata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notesMaster" Target="notesMasters/notesMaster1.xml"/><Relationship Id="rId88" Type="http://schemas.openxmlformats.org/officeDocument/2006/relationships/font" Target="fonts/font4.fntdata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font" Target="fonts/font2.fntdata"/><Relationship Id="rId94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font" Target="fonts/font3.fntdata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FF5D674-1086-AA74-A922-8341B35C2D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6AF181-CE25-818B-0C1A-E976E3C08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E9A10-4475-4EDB-BE0D-A3870F9F347D}" type="datetimeFigureOut">
              <a:rPr lang="fr-MA" smtClean="0"/>
              <a:t>30/10/2025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6A3AC1-5F23-688A-314D-E8322CEFE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327C3-92D0-AAC3-7DC6-FB2D89B0CA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A7049-2A54-4E8D-974D-8790AA0E5EBA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688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30/10/2025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69731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032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44849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12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44290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15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00524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77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24070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18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7426" y="-13063"/>
            <a:ext cx="9181426" cy="68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30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0417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2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7426" y="-13063"/>
            <a:ext cx="9181426" cy="68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5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391F29-5347-1197-51B1-705CF6A71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DE83C8-B88B-DE6F-CD71-EC5691F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C16659-5936-FC97-79ED-A29CBD9A0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D3480B-2F81-6D11-52FE-78CEFB085B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7426" y="-13063"/>
            <a:ext cx="9181426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6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16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75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9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A6F6C51-F874-31A5-B58E-98ED294393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9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902" r:id="rId2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Effra CC Arbc" panose="020B0503020203020204" pitchFamily="34" charset="-78"/>
          <a:ea typeface="+mj-ea"/>
          <a:cs typeface="Effra CC Arbc" panose="020B0503020203020204" pitchFamily="34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938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887" r:id="rId2"/>
    <p:sldLayoutId id="214748389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4"/><Relationship Id="rId7" Type="http://schemas.openxmlformats.org/officeDocument/2006/relationships/image" Target="../media/image1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2.mp4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gi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gif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2.png"/><Relationship Id="rId5" Type="http://schemas.openxmlformats.org/officeDocument/2006/relationships/image" Target="../media/image5.emf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9.png"/><Relationship Id="rId4" Type="http://schemas.openxmlformats.org/officeDocument/2006/relationships/image" Target="../media/image1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4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14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gif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2.png"/><Relationship Id="rId5" Type="http://schemas.openxmlformats.org/officeDocument/2006/relationships/image" Target="../media/image5.emf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9.png"/><Relationship Id="rId4" Type="http://schemas.openxmlformats.org/officeDocument/2006/relationships/image" Target="../media/image14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14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9.png"/><Relationship Id="rId4" Type="http://schemas.openxmlformats.org/officeDocument/2006/relationships/image" Target="../media/image14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png"/><Relationship Id="rId4" Type="http://schemas.openxmlformats.org/officeDocument/2006/relationships/image" Target="../media/image14.e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0.gif"/><Relationship Id="rId5" Type="http://schemas.openxmlformats.org/officeDocument/2006/relationships/image" Target="../media/image5.emf"/><Relationship Id="rId4" Type="http://schemas.openxmlformats.org/officeDocument/2006/relationships/image" Target="../media/image16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9.png"/><Relationship Id="rId4" Type="http://schemas.openxmlformats.org/officeDocument/2006/relationships/image" Target="../media/image14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14.emf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emf"/><Relationship Id="rId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gif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60.png"/><Relationship Id="rId5" Type="http://schemas.openxmlformats.org/officeDocument/2006/relationships/image" Target="../media/image5.emf"/><Relationship Id="rId4" Type="http://schemas.openxmlformats.org/officeDocument/2006/relationships/image" Target="../media/image16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9.png"/><Relationship Id="rId4" Type="http://schemas.openxmlformats.org/officeDocument/2006/relationships/image" Target="../media/image14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14.emf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8.mp4"/><Relationship Id="rId7" Type="http://schemas.openxmlformats.org/officeDocument/2006/relationships/image" Target="../media/image17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8.mp4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emf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1216A2-EFBC-D426-3F82-F7E9456A77A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6086" y="3774332"/>
            <a:ext cx="1880680" cy="1199745"/>
          </a:xfrm>
          <a:prstGeom prst="rect">
            <a:avLst/>
          </a:prstGeom>
        </p:spPr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المرحلة 1</a:t>
            </a:r>
            <a:endParaRPr lang="fr-FR" dirty="0"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E429979-571F-EDDD-9445-3C598ED7D87C}"/>
              </a:ext>
            </a:extLst>
          </p:cNvPr>
          <p:cNvSpPr txBox="1"/>
          <p:nvPr/>
        </p:nvSpPr>
        <p:spPr>
          <a:xfrm>
            <a:off x="4763193" y="56526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4" name="Espace réservé du titre 6">
            <a:extLst>
              <a:ext uri="{FF2B5EF4-FFF2-40B4-BE49-F238E27FC236}">
                <a16:creationId xmlns:a16="http://schemas.microsoft.com/office/drawing/2014/main" id="{F692E3D3-369C-1966-E673-3DD75E4E733A}"/>
              </a:ext>
            </a:extLst>
          </p:cNvPr>
          <p:cNvSpPr txBox="1">
            <a:spLocks/>
          </p:cNvSpPr>
          <p:nvPr/>
        </p:nvSpPr>
        <p:spPr>
          <a:xfrm>
            <a:off x="7760357" y="883472"/>
            <a:ext cx="823607" cy="674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r>
              <a:rPr lang="ar-SA" sz="36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BDB8D89-C571-AB60-BA52-362E30D340A3}"/>
              </a:ext>
            </a:extLst>
          </p:cNvPr>
          <p:cNvSpPr txBox="1">
            <a:spLocks/>
          </p:cNvSpPr>
          <p:nvPr/>
        </p:nvSpPr>
        <p:spPr>
          <a:xfrm rot="931040">
            <a:off x="654186" y="4123583"/>
            <a:ext cx="565014" cy="461118"/>
          </a:xfrm>
          <a:prstGeom prst="rect">
            <a:avLst/>
          </a:prstGeom>
        </p:spPr>
        <p:txBody>
          <a:bodyPr/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r>
              <a:rPr lang="ar-SA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1</a:t>
            </a:r>
            <a:endParaRPr lang="fr-FR" dirty="0"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5F478A2-E58A-1BDE-D210-AA6DBC10E684}"/>
              </a:ext>
            </a:extLst>
          </p:cNvPr>
          <p:cNvSpPr txBox="1">
            <a:spLocks/>
          </p:cNvSpPr>
          <p:nvPr/>
        </p:nvSpPr>
        <p:spPr>
          <a:xfrm>
            <a:off x="3905386" y="5171333"/>
            <a:ext cx="565014" cy="4611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ar-SA" dirty="0">
                <a:ea typeface="DengXian" panose="02010600030101010101" pitchFamily="2" charset="-122"/>
              </a:rPr>
              <a:t>1</a:t>
            </a:r>
            <a:endParaRPr lang="fr-FR" dirty="0">
              <a:ea typeface="DengXian" panose="02010600030101010101" pitchFamily="2" charset="-122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5C74771-F706-F4F5-0EDF-5FAE30BD2537}"/>
              </a:ext>
            </a:extLst>
          </p:cNvPr>
          <p:cNvGrpSpPr/>
          <p:nvPr/>
        </p:nvGrpSpPr>
        <p:grpSpPr>
          <a:xfrm>
            <a:off x="5606555" y="6021421"/>
            <a:ext cx="1124468" cy="288630"/>
            <a:chOff x="5372100" y="5877672"/>
            <a:chExt cx="1124468" cy="28863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D1FD34B-4B26-BFD6-A119-2526629DB346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rgbClr val="7FC5C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Effra CC Arbc" panose="020B0503020203020204" pitchFamily="34" charset="-78"/>
                  <a:cs typeface="Effra CC Arbc" panose="020B0503020203020204" pitchFamily="34" charset="-78"/>
                </a:rPr>
                <a:t>الدرس 2</a:t>
              </a:r>
              <a:endParaRPr lang="fr-FR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endParaRP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257AB0B-A09A-A7FC-5A70-561DA0B7A8A0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75ED181-7F1D-C96D-3C5C-A164FCEE74B6}"/>
              </a:ext>
            </a:extLst>
          </p:cNvPr>
          <p:cNvGrpSpPr/>
          <p:nvPr/>
        </p:nvGrpSpPr>
        <p:grpSpPr>
          <a:xfrm>
            <a:off x="2412979" y="6021421"/>
            <a:ext cx="1124468" cy="288630"/>
            <a:chOff x="5372100" y="5877672"/>
            <a:chExt cx="1124468" cy="28863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DED09AA-724A-789B-59C1-C1765A0F466D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rgbClr val="7FC5C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Effra CC Arbc" panose="020B0503020203020204" pitchFamily="34" charset="-78"/>
                  <a:cs typeface="Effra CC Arbc" panose="020B0503020203020204" pitchFamily="34" charset="-78"/>
                </a:rPr>
                <a:t>الدرس 4</a:t>
              </a:r>
              <a:endParaRPr lang="fr-FR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endParaRPr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D726A75D-6A24-590A-8E6D-56D7347615A8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92F9033-0DEC-4565-2940-99E9F1492D28}"/>
              </a:ext>
            </a:extLst>
          </p:cNvPr>
          <p:cNvGrpSpPr/>
          <p:nvPr/>
        </p:nvGrpSpPr>
        <p:grpSpPr>
          <a:xfrm>
            <a:off x="4009766" y="6043387"/>
            <a:ext cx="1124468" cy="288630"/>
            <a:chOff x="2255274" y="3768343"/>
            <a:chExt cx="1124468" cy="288630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E7436B40-B623-0999-F20B-2FFCD5783E96}"/>
                </a:ext>
              </a:extLst>
            </p:cNvPr>
            <p:cNvSpPr/>
            <p:nvPr/>
          </p:nvSpPr>
          <p:spPr>
            <a:xfrm>
              <a:off x="2255274" y="3768343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rgbClr val="7FC5C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Effra CC Arbc" panose="020B0503020203020204" pitchFamily="34" charset="-78"/>
                  <a:cs typeface="Effra CC Arbc" panose="020B0503020203020204" pitchFamily="34" charset="-78"/>
                </a:rPr>
                <a:t>الدرس </a:t>
              </a:r>
              <a:r>
                <a:rPr lang="ar-SA" sz="1400" b="1" dirty="0">
                  <a:solidFill>
                    <a:schemeClr val="bg1"/>
                  </a:solidFill>
                  <a:latin typeface="Effra CC Arbc" panose="020B0503020203020204" pitchFamily="34" charset="-78"/>
                  <a:cs typeface="Effra CC Arbc" panose="020B0503020203020204" pitchFamily="34" charset="-78"/>
                </a:rPr>
                <a:t>3</a:t>
              </a:r>
              <a:endParaRPr lang="fr-FR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endParaRP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1DB98E70-63DE-1953-E3A1-3A0D5DBC94C0}"/>
                </a:ext>
              </a:extLst>
            </p:cNvPr>
            <p:cNvSpPr/>
            <p:nvPr/>
          </p:nvSpPr>
          <p:spPr>
            <a:xfrm>
              <a:off x="3110691" y="3784102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884972-879C-84FA-FECB-9ABC27A9AB30}"/>
              </a:ext>
            </a:extLst>
          </p:cNvPr>
          <p:cNvSpPr/>
          <p:nvPr/>
        </p:nvSpPr>
        <p:spPr>
          <a:xfrm>
            <a:off x="959196" y="6005205"/>
            <a:ext cx="1124468" cy="28863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rPr>
              <a:t>مراجعة</a:t>
            </a:r>
            <a:endParaRPr lang="fr-FR" sz="1400" b="1" dirty="0">
              <a:solidFill>
                <a:schemeClr val="bg1"/>
              </a:solidFill>
              <a:latin typeface="Effra CC Arbc" panose="020B0503020203020204" pitchFamily="34" charset="-78"/>
              <a:cs typeface="Effra CC Arbc" panose="020B0503020203020204" pitchFamily="34" charset="-78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62A4E5D-E0F3-2367-B6ED-A421B3FC2E6C}"/>
              </a:ext>
            </a:extLst>
          </p:cNvPr>
          <p:cNvSpPr/>
          <p:nvPr/>
        </p:nvSpPr>
        <p:spPr>
          <a:xfrm>
            <a:off x="1814613" y="6020964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6A14649-0D87-A4CA-A7E4-83835A324CAC}"/>
              </a:ext>
            </a:extLst>
          </p:cNvPr>
          <p:cNvSpPr/>
          <p:nvPr/>
        </p:nvSpPr>
        <p:spPr>
          <a:xfrm>
            <a:off x="7105974" y="6037637"/>
            <a:ext cx="1124468" cy="288630"/>
          </a:xfrm>
          <a:prstGeom prst="roundRect">
            <a:avLst>
              <a:gd name="adj" fmla="val 50000"/>
            </a:avLst>
          </a:prstGeom>
          <a:solidFill>
            <a:srgbClr val="7FC5C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AE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rPr>
              <a:t>الدرس </a:t>
            </a:r>
            <a:r>
              <a:rPr lang="ar-SA" sz="1400" b="1" dirty="0">
                <a:solidFill>
                  <a:schemeClr val="bg1"/>
                </a:solidFill>
                <a:latin typeface="Effra CC Arbc" panose="020B0503020203020204" pitchFamily="34" charset="-78"/>
                <a:cs typeface="Effra CC Arbc" panose="020B0503020203020204" pitchFamily="34" charset="-78"/>
              </a:rPr>
              <a:t>1</a:t>
            </a:r>
            <a:endParaRPr lang="fr-FR" sz="1400" b="1" dirty="0">
              <a:solidFill>
                <a:schemeClr val="bg1"/>
              </a:solidFill>
              <a:latin typeface="Effra CC Arbc" panose="020B0503020203020204" pitchFamily="34" charset="-78"/>
              <a:cs typeface="Effra CC Arbc" panose="020B0503020203020204" pitchFamily="34" charset="-78"/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60B77BAC-ADB9-DE9B-BFAD-FCAAE5EE10F3}"/>
              </a:ext>
            </a:extLst>
          </p:cNvPr>
          <p:cNvSpPr/>
          <p:nvPr/>
        </p:nvSpPr>
        <p:spPr>
          <a:xfrm>
            <a:off x="7961391" y="6053396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499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222E-6 -4.07407E-6 L -0.0934 -0.0004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0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mph" presetSubtype="2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8D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5CE89-7226-4B4F-70F5-D558247E2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540FC9F7-8A25-827F-43C4-B4E38D0977F3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35B11AB6-826B-D6C9-6D25-33CFDC004D0E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0DDDBEC7-F970-12C7-7D8B-FA5B96273A10}"/>
              </a:ext>
            </a:extLst>
          </p:cNvPr>
          <p:cNvGrpSpPr/>
          <p:nvPr/>
        </p:nvGrpSpPr>
        <p:grpSpPr>
          <a:xfrm>
            <a:off x="1884129" y="2239767"/>
            <a:ext cx="5062139" cy="2819009"/>
            <a:chOff x="2315881" y="2221113"/>
            <a:chExt cx="4665832" cy="259831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1A0DCAC-E7F0-8055-5C8A-40F861DBC8BE}"/>
                </a:ext>
              </a:extLst>
            </p:cNvPr>
            <p:cNvSpPr/>
            <p:nvPr/>
          </p:nvSpPr>
          <p:spPr>
            <a:xfrm>
              <a:off x="2505452" y="2601944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B59A0081-A444-637B-4213-BF07A7900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870990" y="3925799"/>
              <a:ext cx="631873" cy="631873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090D26B-88EB-681E-B9C7-90B76BACA7A8}"/>
                </a:ext>
              </a:extLst>
            </p:cNvPr>
            <p:cNvSpPr txBox="1"/>
            <p:nvPr/>
          </p:nvSpPr>
          <p:spPr>
            <a:xfrm>
              <a:off x="2315881" y="3336124"/>
              <a:ext cx="3555109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S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تصحيح</a:t>
              </a:r>
              <a:r>
                <a:rPr lang="ar-S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S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الواجبات المنزلية</a:t>
              </a:r>
            </a:p>
          </p:txBody>
        </p:sp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C537A4B2-1731-9ECD-FD81-E220257E69D7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D00F7CA5-030D-5CD8-F81C-E6879D008A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1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BC2A6DE-E0E5-2D4F-EDBA-C69A0E47EE0D}"/>
                </a:ext>
              </a:extLst>
            </p:cNvPr>
            <p:cNvSpPr txBox="1"/>
            <p:nvPr/>
          </p:nvSpPr>
          <p:spPr>
            <a:xfrm>
              <a:off x="2369471" y="4000607"/>
              <a:ext cx="3447931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الحساب الذهني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910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1D7D99DD-1FAA-9000-BAFF-CC98AF393E6F}"/>
              </a:ext>
            </a:extLst>
          </p:cNvPr>
          <p:cNvSpPr txBox="1"/>
          <p:nvPr/>
        </p:nvSpPr>
        <p:spPr>
          <a:xfrm>
            <a:off x="961411" y="827468"/>
            <a:ext cx="6515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مرحباً سن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راجع ما تعلمناه خلال الأسبوع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مع مجد وندى</a:t>
            </a:r>
          </a:p>
        </p:txBody>
      </p:sp>
      <p:pic>
        <p:nvPicPr>
          <p:cNvPr id="1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96DE9ED-17F5-868A-8BFB-32CE9FB09B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pic>
        <p:nvPicPr>
          <p:cNvPr id="2" name="Nada-Wave">
            <a:hlinkClick r:id="" action="ppaction://media"/>
            <a:extLst>
              <a:ext uri="{FF2B5EF4-FFF2-40B4-BE49-F238E27FC236}">
                <a16:creationId xmlns:a16="http://schemas.microsoft.com/office/drawing/2014/main" id="{61BF3648-8015-5D3D-56A0-22F6E4C7E2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64000" y="1980000"/>
            <a:ext cx="2536315" cy="4050532"/>
          </a:xfrm>
          <a:prstGeom prst="rect">
            <a:avLst/>
          </a:prstGeom>
        </p:spPr>
      </p:pic>
      <p:pic>
        <p:nvPicPr>
          <p:cNvPr id="6" name="majd_wave">
            <a:hlinkClick r:id="" action="ppaction://media"/>
            <a:extLst>
              <a:ext uri="{FF2B5EF4-FFF2-40B4-BE49-F238E27FC236}">
                <a16:creationId xmlns:a16="http://schemas.microsoft.com/office/drawing/2014/main" id="{AF97EA6B-27FE-8A81-EEDB-757F391BBAE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43138" y="1935166"/>
            <a:ext cx="2328862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6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69D57-4B7C-45E2-E7BD-CDA321064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0F0070BF-E198-C8D6-F7C0-8A4A2D10FC03}"/>
              </a:ext>
            </a:extLst>
          </p:cNvPr>
          <p:cNvSpPr txBox="1"/>
          <p:nvPr/>
        </p:nvSpPr>
        <p:spPr>
          <a:xfrm>
            <a:off x="667673" y="874657"/>
            <a:ext cx="687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MA" sz="2000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سنبدأ الحساب الذهني. خذوا دفاتر البحث</a:t>
            </a:r>
          </a:p>
        </p:txBody>
      </p:sp>
      <p:pic>
        <p:nvPicPr>
          <p:cNvPr id="3" name="Image 2" descr="Une image contenant Dessin d’enfant&#10;&#10;Le contenu généré par l’IA peut être incorrect.">
            <a:extLst>
              <a:ext uri="{FF2B5EF4-FFF2-40B4-BE49-F238E27FC236}">
                <a16:creationId xmlns:a16="http://schemas.microsoft.com/office/drawing/2014/main" id="{30F7FD15-1408-6E62-39E5-C2AF936DE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45362" y="757961"/>
            <a:ext cx="757857" cy="74426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E3E3B2-DAC2-33E4-D912-1F9D1DC9B3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23270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342B1-6D97-A8C3-D631-53E29DC81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BF78AFF-29F3-5899-5E9D-E270EBCC3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D5FF0C2-2BC1-E177-6D63-4D9528978958}"/>
              </a:ext>
            </a:extLst>
          </p:cNvPr>
          <p:cNvSpPr txBox="1"/>
          <p:nvPr/>
        </p:nvSpPr>
        <p:spPr>
          <a:xfrm>
            <a:off x="142875" y="881801"/>
            <a:ext cx="7402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 دقيقة واحدة لحل هذه العمليات. دوّنوا النتيجة فقط في دفاتركم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كما في المثال</a:t>
            </a:r>
            <a:endParaRPr lang="fr-FR" b="1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1921AD5-3176-F974-6954-F37A1EEEA040}"/>
              </a:ext>
            </a:extLst>
          </p:cNvPr>
          <p:cNvGrpSpPr/>
          <p:nvPr/>
        </p:nvGrpSpPr>
        <p:grpSpPr>
          <a:xfrm>
            <a:off x="1581931" y="2616985"/>
            <a:ext cx="5597012" cy="613155"/>
            <a:chOff x="1581931" y="2616985"/>
            <a:chExt cx="5597012" cy="613155"/>
          </a:xfrm>
        </p:grpSpPr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4FE8EC36-9FFE-6BC1-DC34-E3A98359CB37}"/>
                </a:ext>
              </a:extLst>
            </p:cNvPr>
            <p:cNvSpPr/>
            <p:nvPr/>
          </p:nvSpPr>
          <p:spPr>
            <a:xfrm>
              <a:off x="1848632" y="2616985"/>
              <a:ext cx="2599208" cy="564279"/>
            </a:xfrm>
            <a:prstGeom prst="roundRect">
              <a:avLst/>
            </a:prstGeom>
            <a:solidFill>
              <a:srgbClr val="FFEFB9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F3EEC354-2DDD-0730-627C-2C069E64FD5A}"/>
                </a:ext>
              </a:extLst>
            </p:cNvPr>
            <p:cNvSpPr txBox="1"/>
            <p:nvPr/>
          </p:nvSpPr>
          <p:spPr>
            <a:xfrm>
              <a:off x="2383443" y="2680014"/>
              <a:ext cx="14093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/>
                <a:t>5 + 7 = … 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7ED6C027-0D08-0EF6-9603-D1094FD01DA0}"/>
                </a:ext>
              </a:extLst>
            </p:cNvPr>
            <p:cNvSpPr/>
            <p:nvPr/>
          </p:nvSpPr>
          <p:spPr>
            <a:xfrm>
              <a:off x="1581931" y="2666105"/>
              <a:ext cx="518787" cy="50823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72FDAD17-E160-8610-99FB-7B9539A7868F}"/>
                </a:ext>
              </a:extLst>
            </p:cNvPr>
            <p:cNvSpPr txBox="1"/>
            <p:nvPr/>
          </p:nvSpPr>
          <p:spPr>
            <a:xfrm>
              <a:off x="1641888" y="2680015"/>
              <a:ext cx="375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/>
                <a:t>A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1023F1B6-9208-F418-F161-218457461693}"/>
                </a:ext>
              </a:extLst>
            </p:cNvPr>
            <p:cNvSpPr txBox="1"/>
            <p:nvPr/>
          </p:nvSpPr>
          <p:spPr>
            <a:xfrm>
              <a:off x="2519021" y="2768475"/>
              <a:ext cx="465992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24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مِ</a:t>
              </a:r>
              <a:r>
                <a:rPr lang="ar-MA" sz="240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ثالٌ</a:t>
              </a:r>
              <a:r>
                <a:rPr lang="fr-FR" sz="240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: </a:t>
              </a:r>
              <a:endParaRPr lang="fr-FR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F1C08F30-F4EA-1342-CD19-41EB0B9463D7}"/>
              </a:ext>
            </a:extLst>
          </p:cNvPr>
          <p:cNvGrpSpPr/>
          <p:nvPr/>
        </p:nvGrpSpPr>
        <p:grpSpPr>
          <a:xfrm>
            <a:off x="2208522" y="3613351"/>
            <a:ext cx="5090686" cy="931210"/>
            <a:chOff x="2208522" y="3613351"/>
            <a:chExt cx="5090686" cy="931210"/>
          </a:xfrm>
        </p:grpSpPr>
        <p:pic>
          <p:nvPicPr>
            <p:cNvPr id="24" name="Image 23" descr="Une image contenant Graphique, clipart, conception&#10;&#10;Le contenu généré par l’IA peut être incorrect.">
              <a:extLst>
                <a:ext uri="{FF2B5EF4-FFF2-40B4-BE49-F238E27FC236}">
                  <a16:creationId xmlns:a16="http://schemas.microsoft.com/office/drawing/2014/main" id="{E91CEDC2-FBA2-D759-B7A9-5FF74E6F4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8522" y="3613351"/>
              <a:ext cx="925683" cy="745204"/>
            </a:xfrm>
            <a:prstGeom prst="rect">
              <a:avLst/>
            </a:prstGeom>
          </p:spPr>
        </p:pic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FCB7F9-A045-AC19-8C12-ACB78DF9558C}"/>
                </a:ext>
              </a:extLst>
            </p:cNvPr>
            <p:cNvSpPr/>
            <p:nvPr/>
          </p:nvSpPr>
          <p:spPr>
            <a:xfrm>
              <a:off x="3426908" y="3799358"/>
              <a:ext cx="1736787" cy="74520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6BB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/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46EB45A0-9A0B-79E6-740C-548B853357BE}"/>
                </a:ext>
              </a:extLst>
            </p:cNvPr>
            <p:cNvSpPr txBox="1"/>
            <p:nvPr/>
          </p:nvSpPr>
          <p:spPr>
            <a:xfrm>
              <a:off x="4122526" y="3879571"/>
              <a:ext cx="14529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>
                  <a:solidFill>
                    <a:schemeClr val="accent1"/>
                  </a:solidFill>
                  <a:latin typeface="Chalkboard" panose="03050602040202020205" pitchFamily="66" charset="77"/>
                  <a:cs typeface="JF Flat Bold" panose="02000500000000000000" pitchFamily="2" charset="-78"/>
                </a:rPr>
                <a:t>12</a:t>
              </a:r>
              <a:endParaRPr lang="fr-FR" sz="3200" b="1" dirty="0">
                <a:solidFill>
                  <a:schemeClr val="bg2">
                    <a:lumMod val="25000"/>
                  </a:schemeClr>
                </a:solidFill>
                <a:latin typeface="Chalkboard" panose="03050602040202020205" pitchFamily="66" charset="77"/>
                <a:cs typeface="JF Flat Bold" panose="02000500000000000000" pitchFamily="2" charset="-78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16932ACC-E9AD-38DF-C0B5-7CDE5E071BCD}"/>
                </a:ext>
              </a:extLst>
            </p:cNvPr>
            <p:cNvSpPr txBox="1"/>
            <p:nvPr/>
          </p:nvSpPr>
          <p:spPr>
            <a:xfrm>
              <a:off x="5269719" y="4012134"/>
              <a:ext cx="202948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MA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اُكْتُبُوا فِي </a:t>
              </a:r>
              <a:r>
                <a:rPr lang="ar-SA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دَفاتِرِكُمْ</a:t>
              </a:r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B337E72E-8527-75A0-0EFA-C84255C9408B}"/>
                </a:ext>
              </a:extLst>
            </p:cNvPr>
            <p:cNvSpPr/>
            <p:nvPr/>
          </p:nvSpPr>
          <p:spPr>
            <a:xfrm>
              <a:off x="3180708" y="3942683"/>
              <a:ext cx="518787" cy="50823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D8DCB309-3B71-0754-276A-461A3976226E}"/>
                </a:ext>
              </a:extLst>
            </p:cNvPr>
            <p:cNvSpPr txBox="1"/>
            <p:nvPr/>
          </p:nvSpPr>
          <p:spPr>
            <a:xfrm>
              <a:off x="3250484" y="3955216"/>
              <a:ext cx="375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/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849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0FE0E-8A4A-5B50-AE8A-57021BA1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89CC8EBC-EFEC-2625-06F3-2C1132902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55" y="2640860"/>
            <a:ext cx="8151058" cy="215817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40ADA82-DA95-57FC-2ED0-B7994937B519}"/>
              </a:ext>
            </a:extLst>
          </p:cNvPr>
          <p:cNvSpPr txBox="1"/>
          <p:nvPr/>
        </p:nvSpPr>
        <p:spPr>
          <a:xfrm>
            <a:off x="667673" y="874657"/>
            <a:ext cx="687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ar-SA" sz="2000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أنجزوا</a:t>
            </a:r>
            <a:endParaRPr lang="ar-MA" sz="2000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37E1E82-9B5F-3456-F560-A579B0379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993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AFA36623-0C83-228C-E0D5-BA1261A99ADF}"/>
              </a:ext>
            </a:extLst>
          </p:cNvPr>
          <p:cNvSpPr txBox="1"/>
          <p:nvPr/>
        </p:nvSpPr>
        <p:spPr>
          <a:xfrm>
            <a:off x="2815225" y="819402"/>
            <a:ext cx="465928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</a:t>
            </a:r>
          </a:p>
        </p:txBody>
      </p:sp>
      <p:pic>
        <p:nvPicPr>
          <p:cNvPr id="3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B4A2C48-8C21-FCCF-6B93-69FBEF410F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AA226F-9F09-3AB9-0D26-3E990A98AD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155" y="2798801"/>
            <a:ext cx="8151058" cy="21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6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A259A-F2DC-AFA9-B900-FE59471FD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A8E32E4-588B-439B-73DF-093C47F63AA2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C09D3544-491D-9BFF-9731-4716358A5F42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11E6C11-4B51-6BB2-98CA-18C6EC932220}"/>
              </a:ext>
            </a:extLst>
          </p:cNvPr>
          <p:cNvGrpSpPr/>
          <p:nvPr/>
        </p:nvGrpSpPr>
        <p:grpSpPr>
          <a:xfrm>
            <a:off x="1708771" y="2249227"/>
            <a:ext cx="5940723" cy="2801236"/>
            <a:chOff x="2148199" y="2237493"/>
            <a:chExt cx="5475634" cy="258193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1797921-0C7F-9076-8523-AEBB124C0706}"/>
                </a:ext>
              </a:extLst>
            </p:cNvPr>
            <p:cNvSpPr/>
            <p:nvPr/>
          </p:nvSpPr>
          <p:spPr>
            <a:xfrm>
              <a:off x="2207927" y="2601942"/>
              <a:ext cx="5340370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203DD8D-5892-A38C-6B16-662CFF20B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931747" y="3394748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3FCBA1AA-DB5B-ED85-D40D-77499E93D33D}"/>
                </a:ext>
              </a:extLst>
            </p:cNvPr>
            <p:cNvSpPr/>
            <p:nvPr/>
          </p:nvSpPr>
          <p:spPr>
            <a:xfrm>
              <a:off x="3126941" y="2262800"/>
              <a:ext cx="2800697" cy="564135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1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20E16447-25EC-942B-263F-A610DEEE6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2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D6D25D5-79F1-4E71-68F1-E2684803F213}"/>
                </a:ext>
              </a:extLst>
            </p:cNvPr>
            <p:cNvSpPr txBox="1"/>
            <p:nvPr/>
          </p:nvSpPr>
          <p:spPr>
            <a:xfrm>
              <a:off x="2148199" y="2963847"/>
              <a:ext cx="5475634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•تفكيك وتركيب الأعداد الصحيحة الطبيعية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E400E665-6A80-F3C5-61A1-82F8C6BEC193}"/>
              </a:ext>
            </a:extLst>
          </p:cNvPr>
          <p:cNvSpPr txBox="1"/>
          <p:nvPr/>
        </p:nvSpPr>
        <p:spPr>
          <a:xfrm>
            <a:off x="2310938" y="3568808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B70BC27-0AE7-FBBE-3CF2-59716007DD16}"/>
              </a:ext>
            </a:extLst>
          </p:cNvPr>
          <p:cNvSpPr txBox="1"/>
          <p:nvPr/>
        </p:nvSpPr>
        <p:spPr>
          <a:xfrm>
            <a:off x="1674683" y="3999407"/>
            <a:ext cx="52173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DC44AC-B699-3A23-0EE9-CC608A4159D1}"/>
              </a:ext>
            </a:extLst>
          </p:cNvPr>
          <p:cNvSpPr txBox="1"/>
          <p:nvPr/>
        </p:nvSpPr>
        <p:spPr>
          <a:xfrm>
            <a:off x="2968481" y="4461072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42965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B3444-5C30-D3A5-BA56-171C0408D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DCF26D-71E0-622A-3D34-5113E77E50D9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0776AA9F-17B2-5805-E8F3-44FF5A87B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E6EABEF6-DEBF-0190-1AAC-500B3C2F534A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246626F-CD29-3CD4-E4CD-35723F816391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220443B9-4B8A-C4CC-7789-604A4DFC17BF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1DFD2CE7-A49B-4559-76D1-9ABC14A5F701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BE5A590B-4E93-0917-7E6C-002B360620A0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9F0DECE8-46AC-865C-190C-211D373FCFFA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EA552F06-4537-CC65-A2F7-393110B1DEC9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2138CD4-21DC-CA14-CD14-3B3F84A33D93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9D55BEAC-63B6-165D-D5B6-E149082C396D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348428D0-5D03-7B13-FFE0-B3AFAD213F21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18AD61C7-1C06-20C3-0AC6-CE5EE3B7FC20}"/>
              </a:ext>
            </a:extLst>
          </p:cNvPr>
          <p:cNvSpPr txBox="1"/>
          <p:nvPr/>
        </p:nvSpPr>
        <p:spPr>
          <a:xfrm>
            <a:off x="1258230" y="871390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دفاتر البحث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474B26-6AFC-0AA4-4295-E0EC0DEBFE0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9A4B68C-6E66-AFAE-9F5E-A693E0FDBD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7912419" y="809844"/>
            <a:ext cx="710471" cy="523201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293073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A3DB5-9F65-9C2E-DD3F-348CF1865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00DE567E-86F9-6174-2306-70BA91BA82BC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AC54AFCB-557E-E551-73DD-759C2B413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4A8EE539-4A36-6D59-DA39-0EF1EDA880DA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BDED991A-D804-D15E-3E44-8FACEA24BE05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2BD9ABB-E7C5-E3B8-8587-13834788E104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D7EFD39-2A55-5048-7FD1-3DB265A32EEE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FB309159-1C33-645C-5C44-927261131A55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5A8996CD-38B5-3202-D42F-A2DAA3ECAF8C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2EF29EC8-89A8-FCB3-0BF9-786C739D2BC0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CAD642F0-C92A-29D7-7F04-ACFA5BB60D1D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B36079FA-1EEE-AF25-0286-D0AE848099C8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6151CF3B-5256-8FD2-454B-39D74AE7D82E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043431A1-9E15-56AA-F696-FDF26CC69EAB}"/>
              </a:ext>
            </a:extLst>
          </p:cNvPr>
          <p:cNvSpPr txBox="1"/>
          <p:nvPr/>
        </p:nvSpPr>
        <p:spPr>
          <a:xfrm>
            <a:off x="64217" y="871390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فككوا العدد التالي، باستعمال كتابة مختلطة، لديكم دقيقتان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6CF744-739E-6E4A-0847-E5BAFE5C764D}"/>
              </a:ext>
            </a:extLst>
          </p:cNvPr>
          <p:cNvSpPr txBox="1"/>
          <p:nvPr/>
        </p:nvSpPr>
        <p:spPr>
          <a:xfrm>
            <a:off x="2547020" y="3015250"/>
            <a:ext cx="4049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fr-FR" sz="6600" b="1" dirty="0">
                <a:solidFill>
                  <a:schemeClr val="accent1"/>
                </a:solidFill>
                <a:latin typeface="Calibri" panose="020F0502020204030204"/>
              </a:rPr>
              <a:t>50 900 307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CD2DC13-1130-8A07-F81E-FC88642AA1C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7912419" y="809844"/>
            <a:ext cx="710471" cy="523201"/>
          </a:xfrm>
          <a:prstGeom prst="roundRect">
            <a:avLst>
              <a:gd name="adj" fmla="val 6988"/>
            </a:avLst>
          </a:prstGeom>
        </p:spPr>
      </p:pic>
      <p:grpSp>
        <p:nvGrpSpPr>
          <p:cNvPr id="7" name="Groupe 8">
            <a:extLst>
              <a:ext uri="{FF2B5EF4-FFF2-40B4-BE49-F238E27FC236}">
                <a16:creationId xmlns:a16="http://schemas.microsoft.com/office/drawing/2014/main" id="{1F79CD6C-F506-1F41-908C-62190AF561A2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9" name="Image 11">
              <a:extLst>
                <a:ext uri="{FF2B5EF4-FFF2-40B4-BE49-F238E27FC236}">
                  <a16:creationId xmlns:a16="http://schemas.microsoft.com/office/drawing/2014/main" id="{21E4F5C0-84E0-D9E6-7D5A-8A81964A8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ZoneTexte 12">
              <a:extLst>
                <a:ext uri="{FF2B5EF4-FFF2-40B4-BE49-F238E27FC236}">
                  <a16:creationId xmlns:a16="http://schemas.microsoft.com/office/drawing/2014/main" id="{0C0C0B75-92E7-6322-7135-7A5333FB5B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2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280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807C9-1113-B025-0966-D246C4BE5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4E7EE6ED-FC30-DC92-83AD-647AE7B84DE1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BE2D4ABB-227E-443B-74B2-8A4A604AA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A7F2D0C0-336E-3C68-3D86-A1239481C197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CEA3839-7A92-8CCA-B960-D461B535C3A0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46FD5101-FFEA-18D2-056F-6255AB68C2AC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10529FA-B3AF-3524-E932-C38708BA1413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222E3EAF-6070-D984-405E-E5A3B16AC79B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031047F2-5C9F-D47A-24B5-95B37E68AF47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76AC86AA-3218-AB83-6C4D-05F1C422B97B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9E698D70-A0DC-7E91-383E-5E18033CA671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AFDB5E9F-898D-A792-2426-FFA2E9B63838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417451CF-705B-3A90-9069-9DCD10CFB147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436CCC0-5893-FF4E-0C94-AF0D417EE398}"/>
              </a:ext>
            </a:extLst>
          </p:cNvPr>
          <p:cNvSpPr txBox="1"/>
          <p:nvPr/>
        </p:nvSpPr>
        <p:spPr>
          <a:xfrm>
            <a:off x="1249841" y="86300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الألواح.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014D2B-91B1-1807-AE90-833AB1C86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pic>
        <p:nvPicPr>
          <p:cNvPr id="7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5DB286A-5377-2467-FB59-D14B334A63E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2000" y="208476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052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8A86CA-B090-AE27-8359-A64253C29CEB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AE" sz="1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أيقونات توجيهية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BB5359D-248B-D64A-CDBE-15DDC0DF0F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01" t="31859" r="19274" b="23915"/>
          <a:stretch>
            <a:fillRect/>
          </a:stretch>
        </p:blipFill>
        <p:spPr>
          <a:xfrm>
            <a:off x="6808251" y="4068915"/>
            <a:ext cx="783913" cy="566262"/>
          </a:xfrm>
          <a:prstGeom prst="rect">
            <a:avLst/>
          </a:prstGeom>
        </p:spPr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482154-0FCE-CDD4-3DCC-B17FF0AC6FC9}"/>
              </a:ext>
            </a:extLst>
          </p:cNvPr>
          <p:cNvSpPr/>
          <p:nvPr/>
        </p:nvSpPr>
        <p:spPr>
          <a:xfrm>
            <a:off x="3992170" y="2651070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16AB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200" b="1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توجيهات </a:t>
            </a:r>
            <a:r>
              <a:rPr lang="ar-MA" sz="1200" b="1">
                <a:latin typeface="Calibri" panose="020F0502020204030204" pitchFamily="34" charset="0"/>
                <a:cs typeface="Calibri" panose="020F0502020204030204" pitchFamily="34" charset="0"/>
              </a:rPr>
              <a:t>الأستاذ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3290CCD-BC0B-647A-06DC-32DE44674AB7}"/>
              </a:ext>
            </a:extLst>
          </p:cNvPr>
          <p:cNvSpPr/>
          <p:nvPr/>
        </p:nvSpPr>
        <p:spPr>
          <a:xfrm>
            <a:off x="6520297" y="4761137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16AB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200" b="1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3521238E-AB8A-46C6-99DA-423CA9D2ABF8}"/>
              </a:ext>
            </a:extLst>
          </p:cNvPr>
          <p:cNvSpPr/>
          <p:nvPr/>
        </p:nvSpPr>
        <p:spPr>
          <a:xfrm>
            <a:off x="6233163" y="2620736"/>
            <a:ext cx="1536192" cy="466579"/>
          </a:xfrm>
          <a:prstGeom prst="roundRect">
            <a:avLst>
              <a:gd name="adj" fmla="val 50000"/>
            </a:avLst>
          </a:prstGeom>
          <a:solidFill>
            <a:srgbClr val="16AB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200" b="1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تعيين تلميذ للإجابة 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FF8328F4-5FBC-235C-49F9-3C56BF4BC9B4}"/>
              </a:ext>
            </a:extLst>
          </p:cNvPr>
          <p:cNvSpPr/>
          <p:nvPr/>
        </p:nvSpPr>
        <p:spPr>
          <a:xfrm>
            <a:off x="3992170" y="4774587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16AB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عمل ثنائي</a:t>
            </a:r>
          </a:p>
        </p:txBody>
      </p:sp>
      <p:pic>
        <p:nvPicPr>
          <p:cNvPr id="34" name="Image 33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C365DBB-40AB-5A30-BA9C-D286C03F1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659" y="1675073"/>
            <a:ext cx="1009688" cy="1009688"/>
          </a:xfrm>
          <a:prstGeom prst="rect">
            <a:avLst/>
          </a:prstGeom>
        </p:spPr>
      </p:pic>
      <p:pic>
        <p:nvPicPr>
          <p:cNvPr id="35" name="Image 34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D24F1D5B-A370-60D9-8B07-8B1772C885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519" y="1464823"/>
            <a:ext cx="1085805" cy="108580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284DBB74-8D56-470D-8C48-D69397DA20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6407" y="3698131"/>
            <a:ext cx="1063006" cy="1063006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6D9A161E-81D8-428D-5554-23524EE4C17D}"/>
              </a:ext>
            </a:extLst>
          </p:cNvPr>
          <p:cNvSpPr/>
          <p:nvPr/>
        </p:nvSpPr>
        <p:spPr>
          <a:xfrm>
            <a:off x="1259806" y="2622128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16AB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SA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الإسناد في الممارسة الموجهة</a:t>
            </a:r>
            <a:endParaRPr lang="ar-MA" sz="12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471890E4-22CB-B9E3-9F09-68081CC38E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4043" y="1545672"/>
            <a:ext cx="1063006" cy="1063006"/>
          </a:xfrm>
          <a:prstGeom prst="rect">
            <a:avLst/>
          </a:prstGeom>
        </p:spPr>
      </p:pic>
      <p:pic>
        <p:nvPicPr>
          <p:cNvPr id="7" name="Image 6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758DD633-B571-88AD-9EAE-586CC11680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745" y="3817917"/>
            <a:ext cx="862304" cy="623125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0592378-D730-D993-873D-2E2E18C3FC8B}"/>
              </a:ext>
            </a:extLst>
          </p:cNvPr>
          <p:cNvSpPr/>
          <p:nvPr/>
        </p:nvSpPr>
        <p:spPr>
          <a:xfrm>
            <a:off x="1291936" y="477458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16AB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SA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أمر  للشريحة الموالية بعد عرض الفيديو</a:t>
            </a:r>
            <a:endParaRPr lang="ar-MA" sz="12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321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BDFF0-1DCA-B21D-0A86-42BCCBBB7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2CDE9E03-F354-377B-99F1-C13C03B8BA6A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86E9D850-1533-4EF1-6DF3-070F13910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D14E2B46-C8E4-A545-7D09-9A094A8455C5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F5F45AF-DDEA-9175-BC11-6E2E18814050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89195C4-9D1C-EF95-61FD-B09C92F2E129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B69FE98-66CE-3278-EC6F-BB7D3D3B686A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E863038C-C60F-005F-3FB4-0641BCA6873B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47E45181-000D-6106-B217-88F64DF8A66C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002EE4DB-FB9A-DF68-76C4-61E40C80D5F5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950231EE-2DD9-E4CC-D540-5AF11ECAA09A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DC25CFDB-9C4A-D83A-1F91-DD53CDDAA6EB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2979950A-49E6-AA15-925C-5E43D3D6FD43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8B66DC9E-64AA-9C8A-ACF9-BA674CCED3D6}"/>
              </a:ext>
            </a:extLst>
          </p:cNvPr>
          <p:cNvSpPr txBox="1"/>
          <p:nvPr/>
        </p:nvSpPr>
        <p:spPr>
          <a:xfrm>
            <a:off x="2740956" y="2386728"/>
            <a:ext cx="4049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fr-FR" sz="4800" b="1" dirty="0">
                <a:solidFill>
                  <a:schemeClr val="accent1"/>
                </a:solidFill>
                <a:latin typeface="Calibri" panose="020F0502020204030204"/>
              </a:rPr>
              <a:t>50 900 307 = </a:t>
            </a:r>
            <a:r>
              <a:rPr lang="fr-FR" sz="4800" b="1" dirty="0">
                <a:solidFill>
                  <a:schemeClr val="accent2">
                    <a:lumMod val="75000"/>
                  </a:schemeClr>
                </a:solidFill>
                <a:latin typeface="Calibri" panose="020F0502020204030204"/>
              </a:rPr>
              <a:t>…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A37BF06-AFFA-2182-FE2A-1DE587913364}"/>
              </a:ext>
            </a:extLst>
          </p:cNvPr>
          <p:cNvSpPr txBox="1"/>
          <p:nvPr/>
        </p:nvSpPr>
        <p:spPr>
          <a:xfrm>
            <a:off x="51453" y="876036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التفكيك المناسب للعدد ؟</a:t>
            </a:r>
            <a:r>
              <a:rPr lang="fr-FR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اكتبوا الحرف المناسب للجواب الصحيح على الألواح.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4EC7E84-0F09-6811-0452-96C70E1E8C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986865E-0FCC-E0A0-6B3D-7F1BF6389614}"/>
                  </a:ext>
                </a:extLst>
              </p:cNvPr>
              <p:cNvSpPr txBox="1"/>
              <p:nvPr/>
            </p:nvSpPr>
            <p:spPr>
              <a:xfrm>
                <a:off x="1029274" y="5698101"/>
                <a:ext cx="5654159" cy="36933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</m:e>
                      </m:d>
                      <m:r>
                        <a:rPr lang="fr-FR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b="1" dirty="0">
                  <a:solidFill>
                    <a:schemeClr val="accent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986865E-0FCC-E0A0-6B3D-7F1BF6389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274" y="5698101"/>
                <a:ext cx="565415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36F4C1E-5F9B-0DC9-4BCC-8A13C57D6806}"/>
                  </a:ext>
                </a:extLst>
              </p:cNvPr>
              <p:cNvSpPr txBox="1"/>
              <p:nvPr/>
            </p:nvSpPr>
            <p:spPr>
              <a:xfrm>
                <a:off x="1059052" y="3903000"/>
                <a:ext cx="5458126" cy="36933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</m:e>
                      </m:d>
                      <m:r>
                        <a:rPr lang="fr-FR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36F4C1E-5F9B-0DC9-4BCC-8A13C57D68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052" y="3903000"/>
                <a:ext cx="5458126" cy="369332"/>
              </a:xfrm>
              <a:prstGeom prst="rect">
                <a:avLst/>
              </a:prstGeom>
              <a:blipFill>
                <a:blip r:embed="rId5"/>
                <a:stretch>
                  <a:fillRect t="-9836" r="-335" b="-22951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lipse 6">
            <a:extLst>
              <a:ext uri="{FF2B5EF4-FFF2-40B4-BE49-F238E27FC236}">
                <a16:creationId xmlns:a16="http://schemas.microsoft.com/office/drawing/2014/main" id="{0EB2A09F-C34B-784A-A009-D659DCD470A3}"/>
              </a:ext>
            </a:extLst>
          </p:cNvPr>
          <p:cNvSpPr/>
          <p:nvPr/>
        </p:nvSpPr>
        <p:spPr>
          <a:xfrm>
            <a:off x="368482" y="3850859"/>
            <a:ext cx="486284" cy="460829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6B190C8-95BB-1E98-2ABE-697A7E16A480}"/>
                  </a:ext>
                </a:extLst>
              </p:cNvPr>
              <p:cNvSpPr txBox="1"/>
              <p:nvPr/>
            </p:nvSpPr>
            <p:spPr>
              <a:xfrm>
                <a:off x="1029274" y="4800550"/>
                <a:ext cx="5978355" cy="36933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fr-FR" b="1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</m:e>
                      </m:d>
                      <m:r>
                        <a:rPr lang="fr-FR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b="1" dirty="0">
                  <a:solidFill>
                    <a:schemeClr val="accent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6B190C8-95BB-1E98-2ABE-697A7E16A4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274" y="4800550"/>
                <a:ext cx="597835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lipse 9">
            <a:extLst>
              <a:ext uri="{FF2B5EF4-FFF2-40B4-BE49-F238E27FC236}">
                <a16:creationId xmlns:a16="http://schemas.microsoft.com/office/drawing/2014/main" id="{138DA416-A4F1-4C52-CF7F-E6CDD7875A24}"/>
              </a:ext>
            </a:extLst>
          </p:cNvPr>
          <p:cNvSpPr/>
          <p:nvPr/>
        </p:nvSpPr>
        <p:spPr>
          <a:xfrm>
            <a:off x="368482" y="4781395"/>
            <a:ext cx="486284" cy="460829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728A8B8-7065-C75A-0F13-2098980C52B0}"/>
              </a:ext>
            </a:extLst>
          </p:cNvPr>
          <p:cNvSpPr/>
          <p:nvPr/>
        </p:nvSpPr>
        <p:spPr>
          <a:xfrm>
            <a:off x="398260" y="5711931"/>
            <a:ext cx="486284" cy="460829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9827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0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5C87B-1DB0-3AD3-ED86-9E6880365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05909F17-C735-AA6A-4150-B90DB58E6731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365C3838-8DDD-079D-E52D-8AF553C32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17DE1B75-0385-3E4B-6DFF-B4874423A233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2A317818-E3C6-B1B8-E25C-72E3172F06D8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135457B-15C8-2082-8AEF-502EE7C8A809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92407ED-08FD-9551-C4B7-AF92E0057AE6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40204D72-E486-4C2F-F44D-C5C0900B1299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9CB5AE70-9966-E8E5-322D-6E3CF06F69C7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2D55C769-C7A6-5288-7E83-362DA096C529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F618B86C-4C64-F734-B7C0-B4AA2E0ADA25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7E77A5A1-41A5-583A-909F-B54F6AEB1C01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67084C6E-2C84-B50E-070D-CA4D47CEA8AF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16C8568D-C169-83A7-253D-E03BA2215EF4}"/>
              </a:ext>
            </a:extLst>
          </p:cNvPr>
          <p:cNvSpPr txBox="1"/>
          <p:nvPr/>
        </p:nvSpPr>
        <p:spPr>
          <a:xfrm>
            <a:off x="1249841" y="86300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الألواح.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31BB4EE-EE6A-F27C-43B3-726904C8E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pic>
        <p:nvPicPr>
          <p:cNvPr id="7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416DBF2-7DEF-D328-853E-8A45478F0A3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2000" y="208476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800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F4656-3041-FF67-FD2A-1824CD071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C9302A98-2B33-5748-7402-D9C9A98329A9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8068288F-B323-7FCF-158A-70B764C4B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8C610C39-5386-8A1F-BCA9-822FC70B1E19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251C1E48-3AB5-FBB5-C22F-617D6D89E136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FF452F4-A4C5-16F8-5B7B-8302BF67D96F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98A42F73-A27F-63EA-CFFC-BB7F52C9111D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9F91D158-5BCC-4676-7805-FD267ABC3120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486BC2D5-DEEC-9637-6529-233DE74509E6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998C8006-FD9C-603D-68A4-C96CC7FBAED7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646967D0-C1F1-1A04-73E8-A99353D39217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7F1B0640-45C6-E5FA-9246-4C7F360F05FE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AD0399F-0843-4CA4-40EB-4C58EE2D7354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9207DDB0-FE08-666B-6FD5-F3A128FCA252}"/>
              </a:ext>
            </a:extLst>
          </p:cNvPr>
          <p:cNvSpPr txBox="1"/>
          <p:nvPr/>
        </p:nvSpPr>
        <p:spPr>
          <a:xfrm>
            <a:off x="2740956" y="2386728"/>
            <a:ext cx="4049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fr-FR" sz="4800" b="1" dirty="0">
                <a:solidFill>
                  <a:schemeClr val="accent1"/>
                </a:solidFill>
                <a:latin typeface="Calibri" panose="020F0502020204030204"/>
              </a:rPr>
              <a:t>50 900 307 = </a:t>
            </a:r>
            <a:r>
              <a:rPr lang="fr-FR" sz="4800" b="1" dirty="0">
                <a:solidFill>
                  <a:schemeClr val="accent2">
                    <a:lumMod val="75000"/>
                  </a:schemeClr>
                </a:solidFill>
                <a:latin typeface="Calibri" panose="020F0502020204030204"/>
              </a:rPr>
              <a:t>…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8147BBE-97A9-1BEB-EC88-B1AE3EA0C51C}"/>
              </a:ext>
            </a:extLst>
          </p:cNvPr>
          <p:cNvSpPr txBox="1"/>
          <p:nvPr/>
        </p:nvSpPr>
        <p:spPr>
          <a:xfrm>
            <a:off x="-3181" y="773230"/>
            <a:ext cx="7473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الجواب الصحيح هو </a:t>
            </a:r>
            <a:r>
              <a:rPr lang="fr-FR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lvl="0" algn="r" rtl="1">
              <a:defRPr/>
            </a:pPr>
            <a:r>
              <a:rPr lang="ar-SA" i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يحتسب الأستاذ نسبة التحكم</a:t>
            </a:r>
            <a:endParaRPr lang="ar-MA" i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B2DFF38-6B4C-4300-3639-E206441C1C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B643000-7B53-7CCB-EC93-393DF71833E9}"/>
                  </a:ext>
                </a:extLst>
              </p:cNvPr>
              <p:cNvSpPr txBox="1"/>
              <p:nvPr/>
            </p:nvSpPr>
            <p:spPr>
              <a:xfrm>
                <a:off x="1453223" y="3949140"/>
                <a:ext cx="5654159" cy="36933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</m:e>
                      </m:d>
                      <m:r>
                        <a:rPr lang="fr-FR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B643000-7B53-7CCB-EC93-393DF7183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223" y="3949140"/>
                <a:ext cx="565415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lipse 11">
            <a:extLst>
              <a:ext uri="{FF2B5EF4-FFF2-40B4-BE49-F238E27FC236}">
                <a16:creationId xmlns:a16="http://schemas.microsoft.com/office/drawing/2014/main" id="{28BC1443-29B5-2E34-802F-A65033125729}"/>
              </a:ext>
            </a:extLst>
          </p:cNvPr>
          <p:cNvSpPr/>
          <p:nvPr/>
        </p:nvSpPr>
        <p:spPr>
          <a:xfrm>
            <a:off x="847147" y="3857643"/>
            <a:ext cx="486284" cy="460829"/>
          </a:xfrm>
          <a:prstGeom prst="ellipse">
            <a:avLst/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72682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A100E-D92A-2548-AE05-C1FBB2C63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FFC86EC-69BE-B945-5EEB-0868A6D26C62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399F6C00-3E73-BA3A-90E6-303729E063A2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95C95F0-D1CE-F8A6-D64C-4ACCEF43FAE3}"/>
              </a:ext>
            </a:extLst>
          </p:cNvPr>
          <p:cNvGrpSpPr/>
          <p:nvPr/>
        </p:nvGrpSpPr>
        <p:grpSpPr>
          <a:xfrm>
            <a:off x="1702204" y="2239766"/>
            <a:ext cx="5940723" cy="2819006"/>
            <a:chOff x="2148199" y="2221113"/>
            <a:chExt cx="5475634" cy="259831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1EC3DD8-D6A5-C88A-DEA7-694990744962}"/>
                </a:ext>
              </a:extLst>
            </p:cNvPr>
            <p:cNvSpPr/>
            <p:nvPr/>
          </p:nvSpPr>
          <p:spPr>
            <a:xfrm>
              <a:off x="2207927" y="2601942"/>
              <a:ext cx="5340370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681CA9E-DA61-AD45-9B1C-6E86F825A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946971" y="3710683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2E89CF1C-206D-D214-C271-76B565844392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1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904CF91A-A974-729B-72DE-5B22C2D390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4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2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88FB8FEA-9056-0846-0D85-08B5A79FB209}"/>
                </a:ext>
              </a:extLst>
            </p:cNvPr>
            <p:cNvSpPr txBox="1"/>
            <p:nvPr/>
          </p:nvSpPr>
          <p:spPr>
            <a:xfrm>
              <a:off x="2148199" y="2963847"/>
              <a:ext cx="5475634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•تفكيك وتركيب الأعداد الصحيحة الطبيعية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9A5F8D8-3BFA-5C3D-B44B-ADF87E1E7E6A}"/>
              </a:ext>
            </a:extLst>
          </p:cNvPr>
          <p:cNvSpPr txBox="1"/>
          <p:nvPr/>
        </p:nvSpPr>
        <p:spPr>
          <a:xfrm>
            <a:off x="2310938" y="3568808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2CEA56-62B1-A6C7-DC65-962F57377147}"/>
              </a:ext>
            </a:extLst>
          </p:cNvPr>
          <p:cNvSpPr txBox="1"/>
          <p:nvPr/>
        </p:nvSpPr>
        <p:spPr>
          <a:xfrm>
            <a:off x="1575518" y="3981984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6002A2-03B2-EADE-1619-B7E959447F51}"/>
              </a:ext>
            </a:extLst>
          </p:cNvPr>
          <p:cNvSpPr txBox="1"/>
          <p:nvPr/>
        </p:nvSpPr>
        <p:spPr>
          <a:xfrm>
            <a:off x="2968481" y="4461072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216672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858D7-A0D1-21B3-FF26-26BC1778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3F8F1742-732B-9CC9-66AF-6AD0FCBD6E2E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6EDF8E62-B33B-C0C4-9ED6-EAB6CA74F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970D2C4D-813E-C358-034B-9A042A01FD17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BA5042B8-0275-CA35-0FBD-10D09894226D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045FAF8-B1D0-9338-0261-D0285859FEC0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5779835-440C-6FB4-0117-367F239986F9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DC173528-877B-896B-6DB0-3CBBE465A96D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93E9539D-3B87-0460-8218-1D9149986B68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E8278768-AE96-EAEA-4AB8-891576B1C232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EA0F8EB-236B-FDB3-AF9E-A7FB9B21BF0E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76941646-C0C5-138D-BA5B-77FBB3BEAC7F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9A63F282-82D8-F317-B497-1A78F1DFA1B6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8032B40B-0C95-05DA-3880-3E54F9030C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86BF612-CA0C-F562-A038-93C80A95E8BA}"/>
              </a:ext>
            </a:extLst>
          </p:cNvPr>
          <p:cNvSpPr txBox="1"/>
          <p:nvPr/>
        </p:nvSpPr>
        <p:spPr>
          <a:xfrm>
            <a:off x="384668" y="887705"/>
            <a:ext cx="7181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في حالة نسبة تحكم تقل عن  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يعيد الأستاذ عرض شريط النمذجة </a:t>
            </a:r>
            <a:endParaRPr lang="ar-MA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N6P1E1S1L1 part 01 (1)">
            <a:hlinkClick r:id="" action="ppaction://media"/>
            <a:extLst>
              <a:ext uri="{FF2B5EF4-FFF2-40B4-BE49-F238E27FC236}">
                <a16:creationId xmlns:a16="http://schemas.microsoft.com/office/drawing/2014/main" id="{CD3699DB-1147-DCC7-4B27-A3855499F6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694" y="1871397"/>
            <a:ext cx="8018566" cy="4510443"/>
          </a:xfrm>
          <a:prstGeom prst="rect">
            <a:avLst/>
          </a:prstGeom>
        </p:spPr>
      </p:pic>
      <p:pic>
        <p:nvPicPr>
          <p:cNvPr id="7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AE034BA4-0536-1556-9C40-088FA6E274A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812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3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415FB-62FE-2657-7979-2DFB21DAE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DCF917C-F07E-C62E-EE8E-4B5B33483DE3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C34BF983-0D1C-FF13-9F0E-8580BB8E74C3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074EE25-B954-DE0D-6DAE-44F720E9FE19}"/>
              </a:ext>
            </a:extLst>
          </p:cNvPr>
          <p:cNvGrpSpPr/>
          <p:nvPr/>
        </p:nvGrpSpPr>
        <p:grpSpPr>
          <a:xfrm>
            <a:off x="1702204" y="2239767"/>
            <a:ext cx="5940723" cy="2819007"/>
            <a:chOff x="2148199" y="2221113"/>
            <a:chExt cx="5475634" cy="259831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24ABEB8-F491-A1AA-2EAD-EA0CD3C61D43}"/>
                </a:ext>
              </a:extLst>
            </p:cNvPr>
            <p:cNvSpPr/>
            <p:nvPr/>
          </p:nvSpPr>
          <p:spPr>
            <a:xfrm>
              <a:off x="2207927" y="2601942"/>
              <a:ext cx="5340370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ED9B2911-FF3E-2CE9-07DA-1CA4E15EA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923343" y="4155099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5CF020E4-B56C-FCF4-0CB0-39B63929AD43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1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E7BC907C-7364-0074-0DDD-F4FE9AFB76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2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D6E22F74-A26C-62AC-0EB1-E6C94A40F643}"/>
                </a:ext>
              </a:extLst>
            </p:cNvPr>
            <p:cNvSpPr txBox="1"/>
            <p:nvPr/>
          </p:nvSpPr>
          <p:spPr>
            <a:xfrm>
              <a:off x="2148199" y="2963847"/>
              <a:ext cx="5475634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•تفكيك وتركيب الأعداد الصحيحة الطبيعية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0E934014-F12A-F52C-59BB-BA22B5323465}"/>
              </a:ext>
            </a:extLst>
          </p:cNvPr>
          <p:cNvSpPr txBox="1"/>
          <p:nvPr/>
        </p:nvSpPr>
        <p:spPr>
          <a:xfrm>
            <a:off x="2310938" y="3568808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17511D0-019A-C0F4-CD4B-4CA217D845DE}"/>
              </a:ext>
            </a:extLst>
          </p:cNvPr>
          <p:cNvSpPr txBox="1"/>
          <p:nvPr/>
        </p:nvSpPr>
        <p:spPr>
          <a:xfrm>
            <a:off x="1575518" y="3981984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2C9D1D2-1955-6483-B481-C4990A2B5B49}"/>
              </a:ext>
            </a:extLst>
          </p:cNvPr>
          <p:cNvSpPr txBox="1"/>
          <p:nvPr/>
        </p:nvSpPr>
        <p:spPr>
          <a:xfrm>
            <a:off x="2968481" y="4461072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136064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7AD24-272F-DBE3-A374-125442047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C6FADB-EA34-111D-68C4-7E4709EA254B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5117EA70-58E2-493A-9535-D78A47610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389B667C-34E5-70A4-0EEA-6FC30207B883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9FA074D-F545-5EED-5664-184B60D769B3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42B0512D-E3D0-278B-E599-712A9B09DA0E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F15C5DDA-AF85-91DA-AECC-F5E1AC3EA1DB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E8718F5A-8D2F-0BA8-CC7B-808001D7D541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3CDD6467-51CF-9E9A-3CFE-E8F7C6926191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35BE32E2-BB54-AA99-26F7-82E769F9FFB3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D135A045-9C36-D409-E831-03112BC6DF04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C19B0F11-13C5-623A-C649-C58E6B326659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C204F7A-1C20-BDD4-B472-DE273D81E387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4CC9445-1A07-B0C3-0A77-39B19F9BA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42A86E2-64E6-9B87-A50C-16ADE76AC83B}"/>
              </a:ext>
            </a:extLst>
          </p:cNvPr>
          <p:cNvSpPr txBox="1"/>
          <p:nvPr/>
        </p:nvSpPr>
        <p:spPr>
          <a:xfrm>
            <a:off x="1465006" y="862060"/>
            <a:ext cx="605951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الكراسة، 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الصفحة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FD4E29-454E-DC93-C308-54FFE2529F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19" y="1840756"/>
            <a:ext cx="3701881" cy="405980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E01767-1431-769F-0571-2CBA377FA1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46" y="1840754"/>
            <a:ext cx="3500284" cy="4059809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E54E29-DAA4-44C5-9441-B604DA8C0456}"/>
              </a:ext>
            </a:extLst>
          </p:cNvPr>
          <p:cNvSpPr/>
          <p:nvPr/>
        </p:nvSpPr>
        <p:spPr>
          <a:xfrm>
            <a:off x="4660300" y="3251395"/>
            <a:ext cx="3012347" cy="80185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389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9EC55-5B6B-F6E7-5739-1CD9DF278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68C299-16C5-0ACE-56FB-A8081DAE03A2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D10FB99D-189B-F879-F828-91EA9D6A4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A0641099-DA6F-ECCF-7626-6378DE44C1B1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AD46564-99E4-AE23-C88E-43FE0B569B5B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474C50E-0E8E-CADE-BBEF-82BDD639BA46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A243AC08-A04E-0D4A-33A5-92926F5EE6A3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B8518493-DC6A-C809-478B-1AC678C2A0E1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6CD92C4-7FA8-BC55-F24E-7E440652EEC5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54705303-E752-E852-59A3-9E6EE8787592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4A966580-B397-DA91-44DD-319EBF790EC9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1225C771-BBE8-732B-3E20-DCC56252E885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ED2C6169-51B7-CB5B-191C-A30707239087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D831C76-20B8-57FE-7892-0FE53C9F9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B964D27-4F89-A657-A20A-02A3959BE35F}"/>
              </a:ext>
            </a:extLst>
          </p:cNvPr>
          <p:cNvSpPr txBox="1"/>
          <p:nvPr/>
        </p:nvSpPr>
        <p:spPr>
          <a:xfrm>
            <a:off x="367005" y="858271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دقائق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للإنجاز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سأمر بين الصفوف لمساعدتكم.</a:t>
            </a:r>
          </a:p>
        </p:txBody>
      </p:sp>
      <p:grpSp>
        <p:nvGrpSpPr>
          <p:cNvPr id="3" name="Groupe 8">
            <a:extLst>
              <a:ext uri="{FF2B5EF4-FFF2-40B4-BE49-F238E27FC236}">
                <a16:creationId xmlns:a16="http://schemas.microsoft.com/office/drawing/2014/main" id="{33667CEF-9958-6676-47D9-B3D24FE72B8A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5" name="Image 11">
              <a:extLst>
                <a:ext uri="{FF2B5EF4-FFF2-40B4-BE49-F238E27FC236}">
                  <a16:creationId xmlns:a16="http://schemas.microsoft.com/office/drawing/2014/main" id="{36671B59-F157-AD57-4F2E-60509B047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ZoneTexte 12">
              <a:extLst>
                <a:ext uri="{FF2B5EF4-FFF2-40B4-BE49-F238E27FC236}">
                  <a16:creationId xmlns:a16="http://schemas.microsoft.com/office/drawing/2014/main" id="{0EF433F4-FF71-C627-287A-E034F8FF09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5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8D74A17D-AFAC-79D3-D4C0-60AC1CA93E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095631" y="2790933"/>
            <a:ext cx="2517796" cy="251779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A2CB83-30A0-BC3C-BAA1-6D1B1D3808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757" y="2790933"/>
            <a:ext cx="5336052" cy="264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0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EFC21-D506-139F-6015-3C14A9840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D6EFFC-6DBE-0CB4-CC5A-A48C8DEBD788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6954CF8A-3619-984C-10D2-9B7A835BC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C883015-25DC-E562-8955-59CDFF75EDF0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56B81D4F-EC72-46AA-43C4-EBF68807C05C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ADBBC8B-337E-E3F7-2868-6412E9E50E61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DB5E0D2E-02FE-E509-65E3-A8B28D7C72CE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4FA6FF4B-7867-707B-B193-B2FF938062D6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C4CCF29-C0C6-9C26-7C86-06603C9963A4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0D27BE40-8A9F-F3A9-4439-09B089AB648D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FA7F4A2E-0CA9-7E18-187B-452FCD113E1C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DBF7B365-7606-B65A-0BB4-B69AED4556B9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889E7CD7-5830-5498-793B-5FC0FDA74053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0438BBB-01F5-1916-0EA3-99C39A1AE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D8D793C-A3B4-32C4-1CAE-32B2A4DEF066}"/>
              </a:ext>
            </a:extLst>
          </p:cNvPr>
          <p:cNvSpPr txBox="1"/>
          <p:nvPr/>
        </p:nvSpPr>
        <p:spPr>
          <a:xfrm>
            <a:off x="0" y="893890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صححوا، لديكم دقيقة واحدة.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E78B8D-510D-52CB-1A43-76EA225DF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46" y="2226288"/>
            <a:ext cx="7979384" cy="29185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051BDEB9-B944-251E-DAC0-45D53DC3474C}"/>
                  </a:ext>
                </a:extLst>
              </p:cNvPr>
              <p:cNvSpPr/>
              <p:nvPr/>
            </p:nvSpPr>
            <p:spPr>
              <a:xfrm>
                <a:off x="736306" y="3783088"/>
                <a:ext cx="7464483" cy="37708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𝟕𝟎𝟎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𝟑𝟐𝟏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ar-SA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</m:e>
                      </m:d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051BDEB9-B944-251E-DAC0-45D53DC347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06" y="3783088"/>
                <a:ext cx="7464483" cy="377085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D2C1825A-1DD1-8E56-28D4-D9186AE4C085}"/>
                  </a:ext>
                </a:extLst>
              </p:cNvPr>
              <p:cNvSpPr/>
              <p:nvPr/>
            </p:nvSpPr>
            <p:spPr>
              <a:xfrm>
                <a:off x="664298" y="4551473"/>
                <a:ext cx="7536491" cy="37708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𝟎𝟕𝟑</m:t>
                      </m:r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𝟏𝟎𝟓</m:t>
                      </m:r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ar-SA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ar-SA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fr-FR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</m:e>
                      </m:d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D2C1825A-1DD1-8E56-28D4-D9186AE4C0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298" y="4551473"/>
                <a:ext cx="7536491" cy="37708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8">
            <a:extLst>
              <a:ext uri="{FF2B5EF4-FFF2-40B4-BE49-F238E27FC236}">
                <a16:creationId xmlns:a16="http://schemas.microsoft.com/office/drawing/2014/main" id="{2314013D-DEEA-537A-1FF7-3172FED361FC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8" name="Image 11">
              <a:extLst>
                <a:ext uri="{FF2B5EF4-FFF2-40B4-BE49-F238E27FC236}">
                  <a16:creationId xmlns:a16="http://schemas.microsoft.com/office/drawing/2014/main" id="{C56299BF-2DE9-EB1F-8E72-7C4154C73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ZoneTexte 12">
              <a:extLst>
                <a:ext uri="{FF2B5EF4-FFF2-40B4-BE49-F238E27FC236}">
                  <a16:creationId xmlns:a16="http://schemas.microsoft.com/office/drawing/2014/main" id="{126E257A-8A88-D049-5053-816D826887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397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DC696-D8B6-838D-D5DE-437CA582F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5CDC834-F1DB-DF7D-D4C1-CDB868EE01A0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71BED45C-FFA9-F6B6-96AA-FB3B94906B2E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2BEA423-9A75-419E-0EB9-53251DB13C6B}"/>
              </a:ext>
            </a:extLst>
          </p:cNvPr>
          <p:cNvGrpSpPr/>
          <p:nvPr/>
        </p:nvGrpSpPr>
        <p:grpSpPr>
          <a:xfrm>
            <a:off x="1501073" y="2239767"/>
            <a:ext cx="6141854" cy="2819007"/>
            <a:chOff x="1962814" y="2221113"/>
            <a:chExt cx="5661019" cy="259831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2BE1977-AC6E-45C4-6267-E55497617FEA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92F55EF6-5A83-F943-1391-27E4664E4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893709" y="3394746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8DD028CB-255D-1A16-E16E-A8B16144F375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2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19B123C9-74EA-AE6E-813A-F1D8CE696D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3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D00D0B00-CDE2-0D10-E7CD-2E1CB326D807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•تفكيك 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أعداد باستعمال قوى العدد 10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D9BE8DB-DB6D-7372-C4BF-ABC07A50D97D}"/>
              </a:ext>
            </a:extLst>
          </p:cNvPr>
          <p:cNvSpPr txBox="1"/>
          <p:nvPr/>
        </p:nvSpPr>
        <p:spPr>
          <a:xfrm>
            <a:off x="2310938" y="3568808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5E6D2D-2914-8D2D-07FC-1C2F2D4DC8FE}"/>
              </a:ext>
            </a:extLst>
          </p:cNvPr>
          <p:cNvSpPr txBox="1"/>
          <p:nvPr/>
        </p:nvSpPr>
        <p:spPr>
          <a:xfrm>
            <a:off x="1575518" y="3981984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68D42CB-DCF8-7850-7F0B-C4D34E199BF3}"/>
              </a:ext>
            </a:extLst>
          </p:cNvPr>
          <p:cNvSpPr txBox="1"/>
          <p:nvPr/>
        </p:nvSpPr>
        <p:spPr>
          <a:xfrm>
            <a:off x="2968481" y="4461072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281835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EFE98B-EA7C-06D8-BAEC-F373610FA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419" y="1498631"/>
            <a:ext cx="6581161" cy="667025"/>
          </a:xfrm>
        </p:spPr>
        <p:txBody>
          <a:bodyPr/>
          <a:lstStyle/>
          <a:p>
            <a:pPr algn="ctr"/>
            <a:r>
              <a:rPr lang="ar-MA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الأسبوع الأول</a:t>
            </a:r>
            <a:br>
              <a:rPr lang="fr-FR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dirty="0">
              <a:solidFill>
                <a:srgbClr val="17AB98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F9F746C-D79A-CE24-F2B6-01A823F446DF}"/>
              </a:ext>
            </a:extLst>
          </p:cNvPr>
          <p:cNvGrpSpPr/>
          <p:nvPr/>
        </p:nvGrpSpPr>
        <p:grpSpPr>
          <a:xfrm>
            <a:off x="4427134" y="2475889"/>
            <a:ext cx="3780000" cy="1123837"/>
            <a:chOff x="648000" y="1949241"/>
            <a:chExt cx="3780000" cy="1123837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F442-E3A1-AD93-FFB0-B22E54299438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10" name="Organigramme : Terminateur 21">
              <a:extLst>
                <a:ext uri="{FF2B5EF4-FFF2-40B4-BE49-F238E27FC236}">
                  <a16:creationId xmlns:a16="http://schemas.microsoft.com/office/drawing/2014/main" id="{19BFBC15-D948-462E-399C-A5B8E0D3EC37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1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Espace réservé du texte 5">
              <a:extLst>
                <a:ext uri="{FF2B5EF4-FFF2-40B4-BE49-F238E27FC236}">
                  <a16:creationId xmlns:a16="http://schemas.microsoft.com/office/drawing/2014/main" id="{5EE30BBC-F8A7-642B-618D-EF6534CF83BC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800" b="1" kern="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تفكيك وتركيب الأعداد الصحيحة الطبيعية</a:t>
              </a:r>
              <a:endParaRPr lang="fr-FR" sz="18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3E668AC7-CB80-9A2E-E964-4CCAE654933A}"/>
              </a:ext>
            </a:extLst>
          </p:cNvPr>
          <p:cNvGrpSpPr/>
          <p:nvPr/>
        </p:nvGrpSpPr>
        <p:grpSpPr>
          <a:xfrm>
            <a:off x="415003" y="2475889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7C81966-C6B3-F7D1-9287-616A8C28EDA7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18" name="Organigramme : Terminateur 21">
              <a:extLst>
                <a:ext uri="{FF2B5EF4-FFF2-40B4-BE49-F238E27FC236}">
                  <a16:creationId xmlns:a16="http://schemas.microsoft.com/office/drawing/2014/main" id="{9FB35922-FF9D-02D1-C513-D8AE6CB30C8A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9" name="Espace réservé du texte 5">
              <a:extLst>
                <a:ext uri="{FF2B5EF4-FFF2-40B4-BE49-F238E27FC236}">
                  <a16:creationId xmlns:a16="http://schemas.microsoft.com/office/drawing/2014/main" id="{6AE66BB3-33A5-C801-F372-C8FCC6320002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تفكيك وتركيب الأعداد باستعمال القوى 10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8408CF2-CE37-95E1-B368-EA488D100D7F}"/>
              </a:ext>
            </a:extLst>
          </p:cNvPr>
          <p:cNvGrpSpPr/>
          <p:nvPr/>
        </p:nvGrpSpPr>
        <p:grpSpPr>
          <a:xfrm>
            <a:off x="370132" y="3897880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9C73262-6EDD-081A-C026-11A95728A9AC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5" name="Organigramme : Terminateur 21">
              <a:extLst>
                <a:ext uri="{FF2B5EF4-FFF2-40B4-BE49-F238E27FC236}">
                  <a16:creationId xmlns:a16="http://schemas.microsoft.com/office/drawing/2014/main" id="{B8528A7D-CC01-7599-0846-FC2E2041C809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ar-S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Espace réservé du texte 5">
              <a:extLst>
                <a:ext uri="{FF2B5EF4-FFF2-40B4-BE49-F238E27FC236}">
                  <a16:creationId xmlns:a16="http://schemas.microsoft.com/office/drawing/2014/main" id="{32BBFDE1-E352-522F-DC6A-73F4154EBB52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حل المسائل : البحث عن الكل أو الجزء (1)  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BE2A4A4D-0E69-E3AB-669D-42A7F16A28BF}"/>
              </a:ext>
            </a:extLst>
          </p:cNvPr>
          <p:cNvGrpSpPr/>
          <p:nvPr/>
        </p:nvGrpSpPr>
        <p:grpSpPr>
          <a:xfrm>
            <a:off x="4405078" y="3851322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5A2F114-D2FF-43A5-1BC5-C728126D6DED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33" name="Organigramme : Terminateur 21">
              <a:extLst>
                <a:ext uri="{FF2B5EF4-FFF2-40B4-BE49-F238E27FC236}">
                  <a16:creationId xmlns:a16="http://schemas.microsoft.com/office/drawing/2014/main" id="{09DF9E9A-581D-14F9-24EC-3567A55C3816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3</a:t>
              </a:r>
            </a:p>
          </p:txBody>
        </p:sp>
        <p:sp>
          <p:nvSpPr>
            <p:cNvPr id="34" name="Espace réservé du texte 5">
              <a:extLst>
                <a:ext uri="{FF2B5EF4-FFF2-40B4-BE49-F238E27FC236}">
                  <a16:creationId xmlns:a16="http://schemas.microsoft.com/office/drawing/2014/main" id="{94D48129-9BCD-EF1D-897A-44B36367D037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أولوية العمليات الحسابية (1)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72F3C907-F2CF-83B3-E160-54BF64EFB75B}"/>
              </a:ext>
            </a:extLst>
          </p:cNvPr>
          <p:cNvGrpSpPr/>
          <p:nvPr/>
        </p:nvGrpSpPr>
        <p:grpSpPr>
          <a:xfrm>
            <a:off x="2439564" y="5221918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C62966-8FD2-A668-3D21-B98E06297E7D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0" eaLnBrk="1" latinLnBrk="0" hangingPunct="1"/>
              <a:endParaRPr lang="fr-MA" dirty="0"/>
            </a:p>
          </p:txBody>
        </p:sp>
        <p:sp>
          <p:nvSpPr>
            <p:cNvPr id="37" name="Organigramme : Terminateur 21">
              <a:extLst>
                <a:ext uri="{FF2B5EF4-FFF2-40B4-BE49-F238E27FC236}">
                  <a16:creationId xmlns:a16="http://schemas.microsoft.com/office/drawing/2014/main" id="{643F8C6E-3B63-B3F4-94CE-FA2BB7EAE5C0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Espace réservé du texte 5">
              <a:extLst>
                <a:ext uri="{FF2B5EF4-FFF2-40B4-BE49-F238E27FC236}">
                  <a16:creationId xmlns:a16="http://schemas.microsoft.com/office/drawing/2014/main" id="{2BBD08C9-A6E2-7ABC-8477-72E6B48FA0F5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dirty="0">
                  <a:solidFill>
                    <a:schemeClr val="bg1">
                      <a:lumMod val="65000"/>
                    </a:schemeClr>
                  </a:solidFill>
                </a:rPr>
                <a:t>مراجعة وتثبيت دروس الأسبوع</a:t>
              </a:r>
            </a:p>
          </p:txBody>
        </p:sp>
      </p:grpSp>
      <p:sp>
        <p:nvSpPr>
          <p:cNvPr id="39" name="Titre 1">
            <a:extLst>
              <a:ext uri="{FF2B5EF4-FFF2-40B4-BE49-F238E27FC236}">
                <a16:creationId xmlns:a16="http://schemas.microsoft.com/office/drawing/2014/main" id="{2A22125F-9825-477B-4932-6EE77888E7A0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ADE1097-2EF8-A790-E80E-9F074BDEF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142" y="5404933"/>
            <a:ext cx="3938021" cy="94082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9012B40-1275-39CE-B26A-12AAE7DEEBC7}"/>
              </a:ext>
            </a:extLst>
          </p:cNvPr>
          <p:cNvSpPr txBox="1"/>
          <p:nvPr/>
        </p:nvSpPr>
        <p:spPr>
          <a:xfrm>
            <a:off x="2582872" y="5573493"/>
            <a:ext cx="3444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457200" rtl="1">
              <a:defRPr/>
            </a:pPr>
            <a:r>
              <a:rPr lang="ar-SA" b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مراجعة وتثبيت دروس الأسبوع</a:t>
            </a:r>
            <a:endParaRPr lang="ar-MA" b="1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rganigramme : Terminateur 21">
            <a:extLst>
              <a:ext uri="{FF2B5EF4-FFF2-40B4-BE49-F238E27FC236}">
                <a16:creationId xmlns:a16="http://schemas.microsoft.com/office/drawing/2014/main" id="{076D5BC7-56B6-CAA9-C339-1C404C3FF6CC}"/>
              </a:ext>
            </a:extLst>
          </p:cNvPr>
          <p:cNvSpPr/>
          <p:nvPr/>
        </p:nvSpPr>
        <p:spPr>
          <a:xfrm>
            <a:off x="4667116" y="5168043"/>
            <a:ext cx="1267620" cy="360000"/>
          </a:xfrm>
          <a:prstGeom prst="flowChartTerminator">
            <a:avLst/>
          </a:prstGeom>
          <a:solidFill>
            <a:srgbClr val="FFC000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 rtl="1">
              <a:defRPr/>
            </a:pPr>
            <a:r>
              <a:rPr lang="ar-MA" sz="1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 </a:t>
            </a:r>
            <a:r>
              <a:rPr lang="ar-SA" sz="1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fr-FR" sz="1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67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D1413-CF2D-64FC-BD29-837BAD469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5F505B-80C0-8586-E0C6-698ACED91A20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A306E7FE-0698-B8C4-B40E-909079514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A3BB1AD9-DE21-96F4-3319-46077BC36739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17F98D6-F9DF-83D6-D9E2-EBCB0571F4E9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030EF62-C66B-CAF1-51BF-4F9D7D318623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C75A03C4-DA6C-3AAA-090A-21635CAB026E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5AEA32C7-9873-27E8-85CA-3D158BE61369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80A9204-94D7-E476-5F15-D32E0003C141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5DD81289-8C1B-E271-3797-B47977050AA7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CB8BB5CC-9267-567F-C3AB-1D10FDA9AED6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E3C3567A-D824-8B4A-B93B-06FBA07C0AC8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0916B33-8ED3-964A-4CC0-F4320A365516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84896ED6-0475-7FB1-76B1-EF00A52DA822}"/>
              </a:ext>
            </a:extLst>
          </p:cNvPr>
          <p:cNvSpPr txBox="1"/>
          <p:nvPr/>
        </p:nvSpPr>
        <p:spPr>
          <a:xfrm>
            <a:off x="1258230" y="871390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دفاتر البحث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ED0FC1-49F5-DE3C-A3E1-4B0207EBCD4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EE4E18E-AFDE-84B4-B649-9BD0A42D2F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7912419" y="809844"/>
            <a:ext cx="710471" cy="523201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142398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BFF63-0399-6360-A640-5E48F9E5B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CF428E4B-BB43-FC89-EBB5-1A5C62B586BC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17A45C16-9454-4A86-0F80-0A335E05C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5FF42E-C934-CD40-4FF7-976FF5EF1F07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6D79A7C4-11F7-0D5E-71D2-71907E1DFA8C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713267A-91EF-2A87-DE41-AD7731063F46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D5ADE2EE-89AA-3B53-1023-49A1B0501B7F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21A8AF56-494B-D22F-EFBD-0EA2B1611046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F4E91C8-B2C9-EAC0-FACE-2085B3F8FAE9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3430E7A0-15FE-828D-0111-015B82B3DE62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66F68CC4-1732-3B73-1F6C-6367FFBF89E2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7F5395CC-9A7F-439D-5B74-509D6E9CF001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8416675A-10DB-D5C8-CCBB-CBA89100235C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9D93CD19-0F17-924B-8C66-E57768ADA6C5}"/>
              </a:ext>
            </a:extLst>
          </p:cNvPr>
          <p:cNvSpPr txBox="1"/>
          <p:nvPr/>
        </p:nvSpPr>
        <p:spPr>
          <a:xfrm>
            <a:off x="64217" y="871390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فككوا العدد التالي، باستعمال قوى العدد 10، لديكم دقيقتان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A47FF6-B557-8929-FEFE-39DAD351EEC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7912419" y="809844"/>
            <a:ext cx="710471" cy="523201"/>
          </a:xfrm>
          <a:prstGeom prst="roundRect">
            <a:avLst>
              <a:gd name="adj" fmla="val 6988"/>
            </a:avLst>
          </a:prstGeom>
        </p:spPr>
      </p:pic>
      <p:grpSp>
        <p:nvGrpSpPr>
          <p:cNvPr id="7" name="Groupe 8">
            <a:extLst>
              <a:ext uri="{FF2B5EF4-FFF2-40B4-BE49-F238E27FC236}">
                <a16:creationId xmlns:a16="http://schemas.microsoft.com/office/drawing/2014/main" id="{E43C050D-7F95-4D4F-8107-0A88A26C30DC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9" name="Image 11">
              <a:extLst>
                <a:ext uri="{FF2B5EF4-FFF2-40B4-BE49-F238E27FC236}">
                  <a16:creationId xmlns:a16="http://schemas.microsoft.com/office/drawing/2014/main" id="{2360FC75-7DD2-D0EF-CE1B-06C469B38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ZoneTexte 12">
              <a:extLst>
                <a:ext uri="{FF2B5EF4-FFF2-40B4-BE49-F238E27FC236}">
                  <a16:creationId xmlns:a16="http://schemas.microsoft.com/office/drawing/2014/main" id="{112CB501-D596-BA5E-46EC-7097713D6B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2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5B6F467-32C4-8802-59B3-FAA429E5CE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7732" y="2245489"/>
            <a:ext cx="4328535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9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31B09-C5C8-CA09-D270-290DA9703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1D4CE0D7-7D79-1A96-9358-96FDA8B9F7CF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5FA05498-F59D-8DF6-6B4E-80F85DD62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F2E3FF6E-77F4-2CE0-6BE0-AB3AF4CF1D10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CA9F207-2E90-41A0-BC9C-03ED729E788F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ED560320-C4FB-69AC-FBA3-D41C61E5787B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2231C923-D4F5-C641-EB21-2DE3B0A88070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9C55CD3D-1940-22EA-B128-759FE1F5BD15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7F258D53-8EEB-96E4-29F9-476FF687FC18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81CD04FB-10B2-2897-3D52-6255D301FDDC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49DF31B0-0A12-46D0-F769-A2710F3825D7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469B9E5C-CDB7-92D3-7ADF-832A4F3A9571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386F2B08-8817-5DC7-4104-792787A8C3CE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E49EBCCD-2EEA-4B1E-0B02-82B51F2571A8}"/>
              </a:ext>
            </a:extLst>
          </p:cNvPr>
          <p:cNvSpPr txBox="1"/>
          <p:nvPr/>
        </p:nvSpPr>
        <p:spPr>
          <a:xfrm>
            <a:off x="1249841" y="86300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الألواح.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2E2FEFF-CBFD-CC4A-5BD8-1CF8AB8AAC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pic>
        <p:nvPicPr>
          <p:cNvPr id="7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E2BD3894-CA01-9EA3-C9B9-74DB7F8E37C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2000" y="208476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086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59A61-0B11-E317-42A5-5536863CE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252AB0-87C7-F1C7-9CA2-EC0370DB3F90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669A4DF4-049F-7252-3350-7972A93E4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9C0B1BDC-0A28-AAB8-7C05-3116C2DF07E2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F89600F-5DFA-6C72-9A72-28FFCEA28F24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D130056-B842-AA0D-7429-8FA6BF2FDA30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26A06E5E-09DF-A974-0E32-6E59381DA086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7C16AE99-4598-3ABE-D3AA-E329B169A6A5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09FDD272-CF97-47C7-D166-67B6A065A4BA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1A4FAEE8-8484-045D-3DE0-8903DE025BF2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70F98004-C881-E6C3-28C1-7A7416856770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88C837EE-92E0-9429-7A68-05890E2266EE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4B52BBD9-DC0E-70D9-A84B-2F994CEC9692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B8AA6F2C-749B-99B7-5D92-8A1CABE0DA8A}"/>
              </a:ext>
            </a:extLst>
          </p:cNvPr>
          <p:cNvSpPr txBox="1"/>
          <p:nvPr/>
        </p:nvSpPr>
        <p:spPr>
          <a:xfrm>
            <a:off x="51453" y="876036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التفكيك المناسب للعدد ؟</a:t>
            </a:r>
            <a:r>
              <a:rPr lang="fr-FR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اكتبوا الحرف المناسب للجواب الصحيح على الألواح.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F80C287-70DE-DD7A-A7FF-E0996D09A2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1CFFB4DC-766A-6B09-EF97-8A93CD97F1A1}"/>
              </a:ext>
            </a:extLst>
          </p:cNvPr>
          <p:cNvSpPr/>
          <p:nvPr/>
        </p:nvSpPr>
        <p:spPr>
          <a:xfrm>
            <a:off x="808428" y="3534974"/>
            <a:ext cx="486284" cy="460829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3239F06-9E5D-1AFF-6826-366C4D49AA7A}"/>
              </a:ext>
            </a:extLst>
          </p:cNvPr>
          <p:cNvSpPr/>
          <p:nvPr/>
        </p:nvSpPr>
        <p:spPr>
          <a:xfrm>
            <a:off x="808428" y="4397646"/>
            <a:ext cx="486284" cy="460829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77A7235-07EA-5231-3B09-BE842D4AAEB3}"/>
              </a:ext>
            </a:extLst>
          </p:cNvPr>
          <p:cNvSpPr/>
          <p:nvPr/>
        </p:nvSpPr>
        <p:spPr>
          <a:xfrm>
            <a:off x="808428" y="5396047"/>
            <a:ext cx="486284" cy="460829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C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A6AC12-05D4-F18F-0436-347290248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197" y="3492052"/>
            <a:ext cx="7535309" cy="5060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ECEC50C-B956-2878-D0EA-7E906B964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848" y="5396047"/>
            <a:ext cx="6059949" cy="51210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DBED01-CCD4-7688-720B-311876E5EC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6226" y="4375054"/>
            <a:ext cx="7437765" cy="50601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DDC2A93-4925-163D-5054-7B28151B51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7732" y="1828695"/>
            <a:ext cx="4328535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2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A03EB-0C2C-503C-7719-DC60427AB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F411BC-418E-887E-54D3-E8D9DDCE9D5A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86F11C70-0341-5579-9EB1-076DCD21C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1BD8EC28-7BCC-D892-25F0-96C1DE39D211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0DFC5DB1-E032-7A8D-5D11-947A40E66EE0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CF8401F-067C-E52B-859A-E6E945D5FAD6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24542D4-6C9C-56FE-DA96-5C96E85A4D5B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E0FB1D93-7169-594A-865E-13AED52CF5F1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5CC74FD-A42A-285B-E1AE-CAF96001CEC1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68977548-9574-CC49-984C-4C99C6A9D3B5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D490FE0-8957-AFC4-F5A0-F468B433C883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0F7364A4-7105-CF62-A949-41F7FDC5DCAE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43925D76-AA61-3FA0-9458-55ED4EF2B35C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849C5151-D170-3D94-6DB6-26CFE0579E7D}"/>
              </a:ext>
            </a:extLst>
          </p:cNvPr>
          <p:cNvSpPr txBox="1"/>
          <p:nvPr/>
        </p:nvSpPr>
        <p:spPr>
          <a:xfrm>
            <a:off x="1249841" y="86300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الألواح.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531C4B7-24B5-E58B-1AFF-8B8904118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pic>
        <p:nvPicPr>
          <p:cNvPr id="7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F2103A2-84DD-D42D-2D70-52CBA1148F3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2000" y="208476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33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95617-2E40-DB90-7090-6D66B0022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926B76DC-1359-D8D6-EABF-C608FF216A6F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F1CAE957-E2D4-5F22-22E9-510EABC85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AAB90C89-73B9-9085-B81B-7910E11C6070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1335B106-BE98-0C57-C831-A02D8AFB3BA8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F8A5ED9C-BD26-72FA-1A31-9959420DC6C5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104E0E1-87D0-925F-5D04-F3548629E96C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C0C48330-E71C-035D-3505-3F27C2EDA946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502D396-71F0-42C5-3E66-246C8C969524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4F56AC15-5C9E-9ACE-0AFF-DE38514311A3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C12F0139-00D3-0D6E-3AE5-08CFED75E619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74D18308-5846-3A38-C1BC-2BB2515BE831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E4450E6B-72ED-9C17-28DC-7D591EED0976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F4646CEC-420A-2B85-5314-DB98F000C36B}"/>
              </a:ext>
            </a:extLst>
          </p:cNvPr>
          <p:cNvSpPr txBox="1"/>
          <p:nvPr/>
        </p:nvSpPr>
        <p:spPr>
          <a:xfrm>
            <a:off x="-3181" y="773230"/>
            <a:ext cx="7473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الجواب الصحيح هو </a:t>
            </a:r>
            <a:r>
              <a:rPr lang="fr-FR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lvl="0" algn="r" rtl="1">
              <a:defRPr/>
            </a:pPr>
            <a:r>
              <a:rPr lang="ar-SA" i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يحتسب الأستاذ نسبة التحكم</a:t>
            </a:r>
            <a:endParaRPr lang="ar-MA" i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E65356E2-4C21-89D1-EF82-71A3764662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0AAC750B-07C7-511E-F243-6408687A5492}"/>
              </a:ext>
            </a:extLst>
          </p:cNvPr>
          <p:cNvSpPr/>
          <p:nvPr/>
        </p:nvSpPr>
        <p:spPr>
          <a:xfrm>
            <a:off x="847147" y="3857643"/>
            <a:ext cx="486284" cy="460829"/>
          </a:xfrm>
          <a:prstGeom prst="ellipse">
            <a:avLst/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B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8B23E18-9756-187C-9DF6-21E6CE1C3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165" y="3835051"/>
            <a:ext cx="7431668" cy="5060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61814CA-B428-AEC8-E5A3-4D658B389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5921" y="2145026"/>
            <a:ext cx="4328535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1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9166C-04BA-859C-DA1E-7A506E283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1D21DC7-BED1-4B22-F737-008480162287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5D83B997-1E7F-045F-95A1-1F65ABFDBB12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70135B1-28C9-B85C-E6D9-FE3D7001C666}"/>
              </a:ext>
            </a:extLst>
          </p:cNvPr>
          <p:cNvGrpSpPr/>
          <p:nvPr/>
        </p:nvGrpSpPr>
        <p:grpSpPr>
          <a:xfrm>
            <a:off x="1501073" y="2239767"/>
            <a:ext cx="6141854" cy="2819007"/>
            <a:chOff x="1962814" y="2221113"/>
            <a:chExt cx="5661019" cy="259831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EA7526A-B943-2BD3-543B-8317B3C3EFDB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8D5B5458-A5B1-FE2F-4AE1-1C459D58A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977518" y="3710683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F5E8A5CB-163B-1A8E-5B79-863313FE215A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2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25FA04E8-F162-B5F0-19AE-76D4E15152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3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72695ACA-FE6B-7BEF-B2A5-1D4E231F0A9F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•تفكيك 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أعداد باستعمال قوى العدد 10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2DC03932-0AB6-BC8D-F70F-4EA39EEEC708}"/>
              </a:ext>
            </a:extLst>
          </p:cNvPr>
          <p:cNvSpPr txBox="1"/>
          <p:nvPr/>
        </p:nvSpPr>
        <p:spPr>
          <a:xfrm>
            <a:off x="2310938" y="3568808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6A6254D-58C9-E91B-CF50-929B513B7283}"/>
              </a:ext>
            </a:extLst>
          </p:cNvPr>
          <p:cNvSpPr txBox="1"/>
          <p:nvPr/>
        </p:nvSpPr>
        <p:spPr>
          <a:xfrm>
            <a:off x="1575518" y="3981984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18DF0D3-7BF1-D0C1-BE32-A52CD790352E}"/>
              </a:ext>
            </a:extLst>
          </p:cNvPr>
          <p:cNvSpPr txBox="1"/>
          <p:nvPr/>
        </p:nvSpPr>
        <p:spPr>
          <a:xfrm>
            <a:off x="2968481" y="4461072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4253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AA0A6-CDA7-0735-EA4A-6A3B87810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D644B8-FC1F-48E5-4743-B5006BC839CF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997CBCB5-EF33-006A-AD31-93A5EEDFF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693F10E2-A140-8547-638D-285FA91688DB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F6184A15-663C-C3B7-D36F-63D35063B7D5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BFD0E132-FEF4-46FB-1A98-C646FAD82CD6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F546A8C1-CF3E-AC3F-9075-CE86F7EC3C11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A3C4ADFA-8F93-C2C9-31E8-4D1845D6ECC4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349FEF7-00EC-3F27-A7DF-7B6ABBA9E8FA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B89EB47F-18C6-C931-B672-74D60AD2898A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86E710C-8E19-ABB5-CA63-B0032C6DF195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7CFE7853-AC77-30D6-46E1-C3C03985F98A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273490A9-5E7F-7B55-D45A-8BA5FC4FE62C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BDFED03D-F8AD-2091-5154-258C7124BA3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B27D9F4-C0FF-0C40-F02A-46E68C2F6068}"/>
              </a:ext>
            </a:extLst>
          </p:cNvPr>
          <p:cNvSpPr txBox="1"/>
          <p:nvPr/>
        </p:nvSpPr>
        <p:spPr>
          <a:xfrm>
            <a:off x="384668" y="887705"/>
            <a:ext cx="7181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في حالة نسبة تحكم تقل عن  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يعيد الأستاذ عرض شريط النمذجة </a:t>
            </a:r>
            <a:endParaRPr lang="ar-MA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N6P1S1L2 vf">
            <a:hlinkClick r:id="" action="ppaction://media"/>
            <a:extLst>
              <a:ext uri="{FF2B5EF4-FFF2-40B4-BE49-F238E27FC236}">
                <a16:creationId xmlns:a16="http://schemas.microsoft.com/office/drawing/2014/main" id="{12694601-DDCB-4293-143D-80DC6062DD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17" y="1845608"/>
            <a:ext cx="7859985" cy="4421241"/>
          </a:xfrm>
          <a:prstGeom prst="rect">
            <a:avLst/>
          </a:prstGeom>
        </p:spPr>
      </p:pic>
      <p:pic>
        <p:nvPicPr>
          <p:cNvPr id="7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AD6259A0-2A5E-943B-3DCB-578EA2A5FF9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996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E4469-5362-C007-E298-17ECC4BF6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59F2D7D5-A308-68E6-BBE1-87933E7EC93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23C5585B-6C6A-4A71-AF0B-84774B2E162A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1434AD2C-5E77-8430-AC04-D80C07C0C749}"/>
              </a:ext>
            </a:extLst>
          </p:cNvPr>
          <p:cNvGrpSpPr/>
          <p:nvPr/>
        </p:nvGrpSpPr>
        <p:grpSpPr>
          <a:xfrm>
            <a:off x="1501073" y="2239767"/>
            <a:ext cx="6141854" cy="2819007"/>
            <a:chOff x="1962814" y="2221113"/>
            <a:chExt cx="5661019" cy="259831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A31BE61-636F-DE3F-52EE-8F7BFC4DE1F5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8E3721B7-6C26-A47F-3930-96AFB0AC9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893437" y="4155099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D650FC1B-4CC7-2AE6-9ACF-0DA1E5FFF609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2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63F456DE-470C-BFBE-4DB1-9331AD36C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3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84575A8-9EE7-69C4-2951-A4ECC645E795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•تفكيك 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أعداد باستعمال قوى العدد 10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3132F1AE-1E9E-C9F6-046F-163691222ED5}"/>
              </a:ext>
            </a:extLst>
          </p:cNvPr>
          <p:cNvSpPr txBox="1"/>
          <p:nvPr/>
        </p:nvSpPr>
        <p:spPr>
          <a:xfrm>
            <a:off x="2310938" y="3568808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A9CE561-BEDA-7A72-273B-C6F22740FA66}"/>
              </a:ext>
            </a:extLst>
          </p:cNvPr>
          <p:cNvSpPr txBox="1"/>
          <p:nvPr/>
        </p:nvSpPr>
        <p:spPr>
          <a:xfrm>
            <a:off x="1575518" y="3981984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D3475B-A013-F516-E84F-09765E9A67CD}"/>
              </a:ext>
            </a:extLst>
          </p:cNvPr>
          <p:cNvSpPr txBox="1"/>
          <p:nvPr/>
        </p:nvSpPr>
        <p:spPr>
          <a:xfrm>
            <a:off x="2968481" y="4461072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55975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5D624-D996-91EE-247B-237B1B498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77A274-AC71-4D84-026B-93F8A7E1F221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E8E89C2A-5299-4BB0-11DE-1AF9199AC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8E7C69EB-EEE3-127E-7425-4C4D2EE6813D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879D515D-DF2E-9422-DE6A-3745F9A70A85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D3D3311-CD7B-FC7C-BBEE-01ABA7EEC18F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BA6DA2C-4BF0-B293-70A4-4F67E46B6459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C1B0D188-3546-E9B3-76A0-881FD03C974F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08BE8772-DC69-1ECF-F94A-BD707D58B88D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1B229CD5-BFC9-8BDB-F53F-A273758A11F6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BC988EC5-C5ED-456A-5D41-FB5F09108678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1066C1EB-BB06-010C-3A87-7049B6E55B96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372BD6AA-0796-8DED-7805-52B921AEC888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2ED05C4-848B-87A6-FFD4-756A3F784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9523FB5-1397-FA81-60D6-C8817FAA4F40}"/>
              </a:ext>
            </a:extLst>
          </p:cNvPr>
          <p:cNvSpPr txBox="1"/>
          <p:nvPr/>
        </p:nvSpPr>
        <p:spPr>
          <a:xfrm>
            <a:off x="1465006" y="862060"/>
            <a:ext cx="605951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الكراسة، 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الصفحة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FCB8DDC-C4E9-B380-2F3B-58C9971BD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19" y="1840756"/>
            <a:ext cx="3701881" cy="405980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1840C43-B5D5-8C82-93F7-56BA0CB70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46" y="1840754"/>
            <a:ext cx="3500284" cy="4059809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8F2048C-C74F-E64E-A613-7E28CC5DE7F0}"/>
              </a:ext>
            </a:extLst>
          </p:cNvPr>
          <p:cNvSpPr/>
          <p:nvPr/>
        </p:nvSpPr>
        <p:spPr>
          <a:xfrm>
            <a:off x="4643885" y="4703885"/>
            <a:ext cx="3012347" cy="55391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020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11FF8F-2992-4DF2-0077-053DA9A7170A}"/>
              </a:ext>
            </a:extLst>
          </p:cNvPr>
          <p:cNvSpPr txBox="1"/>
          <p:nvPr/>
        </p:nvSpPr>
        <p:spPr>
          <a:xfrm>
            <a:off x="2043238" y="1071272"/>
            <a:ext cx="4597120" cy="756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86"/>
              </a:lnSpc>
            </a:pPr>
            <a:r>
              <a:rPr lang="ar-MA" sz="4000" b="1" dirty="0">
                <a:solidFill>
                  <a:srgbClr val="F6BB00"/>
                </a:solidFill>
                <a:latin typeface="Dosis" pitchFamily="2" charset="0"/>
                <a:cs typeface="Calibri" panose="020F0502020204030204" pitchFamily="34" charset="0"/>
              </a:rPr>
              <a:t>درس اليوم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C9B89E41-3063-9AB4-B59E-B51BF4B73865}"/>
              </a:ext>
            </a:extLst>
          </p:cNvPr>
          <p:cNvSpPr txBox="1"/>
          <p:nvPr/>
        </p:nvSpPr>
        <p:spPr>
          <a:xfrm>
            <a:off x="252398" y="1326397"/>
            <a:ext cx="8178799" cy="1569148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26"/>
              </a:lnSpc>
            </a:pPr>
            <a:endParaRPr lang="en-GB" sz="3200" b="1" dirty="0">
              <a:solidFill>
                <a:srgbClr val="3795AF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lvl="0" algn="ctr" defTabSz="457200" rtl="1">
              <a:lnSpc>
                <a:spcPct val="107000"/>
              </a:lnSpc>
              <a:spcAft>
                <a:spcPts val="800"/>
              </a:spcAft>
              <a:defRPr/>
            </a:pPr>
            <a:r>
              <a:rPr lang="ar-SA" sz="32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 دروس الأسبوع</a:t>
            </a:r>
          </a:p>
          <a:p>
            <a:pPr lvl="0" algn="ctr" defTabSz="457200" rtl="1">
              <a:lnSpc>
                <a:spcPct val="107000"/>
              </a:lnSpc>
              <a:spcAft>
                <a:spcPts val="800"/>
              </a:spcAft>
              <a:defRPr/>
            </a:pPr>
            <a:endParaRPr lang="en-US" sz="3200" b="1" kern="0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038AE995-6D88-B17B-4DE0-F1CE655B66A3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7BEEA9-F833-A3ED-DAEC-D9AFCC15F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490" y="2349910"/>
            <a:ext cx="3701881" cy="405980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7A360D-24C2-29B7-91A0-3006A4FB9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717" y="2349908"/>
            <a:ext cx="3500284" cy="405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8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BAF88-AC51-ED6E-3AD4-78C6E46CD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74002EEF-8059-D5AD-A0DE-31310899989F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23327598-ADB6-4ECF-837F-27103C984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E6399D9D-6EB7-6793-68C4-157703C54AAB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234822C-031D-CC52-32A8-152524BF29EB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F935776-7FD9-AAA6-EFEA-F621B5D6F098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0F6C643-DC0F-89EB-00C0-219622BB8009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620182EA-0D7F-7A5F-8B0C-0C406847247B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E56CE139-C8B5-A1A5-7679-2B0C1204EF7F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85038FCB-DEE3-106E-87D5-AFF8DBEA4BC0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5439CD43-A476-9FE7-295A-7252480FBBC2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D1916928-FA5A-B822-04B6-0A7625B1B470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D87C1D9D-A3CC-3354-9A5A-BB5BA4CBB82D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4E82A28D-43E0-A042-C15F-3549A4212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DEB49BD-C98E-6BC5-EFE5-941DE4B57223}"/>
              </a:ext>
            </a:extLst>
          </p:cNvPr>
          <p:cNvSpPr txBox="1"/>
          <p:nvPr/>
        </p:nvSpPr>
        <p:spPr>
          <a:xfrm>
            <a:off x="367005" y="832585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دقيقة واحدة 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للإنجاز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سأمر بين الصفوف لمساعدتكم.</a:t>
            </a:r>
          </a:p>
        </p:txBody>
      </p:sp>
      <p:grpSp>
        <p:nvGrpSpPr>
          <p:cNvPr id="3" name="Groupe 8">
            <a:extLst>
              <a:ext uri="{FF2B5EF4-FFF2-40B4-BE49-F238E27FC236}">
                <a16:creationId xmlns:a16="http://schemas.microsoft.com/office/drawing/2014/main" id="{EB798CD5-DE7D-DF20-3558-10A6CC1BABBF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5" name="Image 11">
              <a:extLst>
                <a:ext uri="{FF2B5EF4-FFF2-40B4-BE49-F238E27FC236}">
                  <a16:creationId xmlns:a16="http://schemas.microsoft.com/office/drawing/2014/main" id="{68DE50B9-4ACE-4C75-E831-AD2A8D9A2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ZoneTexte 12">
              <a:extLst>
                <a:ext uri="{FF2B5EF4-FFF2-40B4-BE49-F238E27FC236}">
                  <a16:creationId xmlns:a16="http://schemas.microsoft.com/office/drawing/2014/main" id="{956CCDF0-164B-E8F8-2DAF-A82EB54F2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B75753D4-5E30-68A4-2D75-57E173BB0E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095631" y="2790933"/>
            <a:ext cx="2517796" cy="25177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22DA6D2-9F40-E0A0-C1EC-92344645EF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" y="2678478"/>
            <a:ext cx="5581281" cy="303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3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B1087-CFA9-1F4E-6DC1-0B1260B3C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01BDC8-83C9-A8B8-E586-DBD3D154B9CB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45083E1D-15C1-318B-674A-AD3F3053F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62ABAF35-317F-D32C-378A-6273E77D79F2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9AAE71FF-F6E9-2185-21CE-2AE27A0FB75C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CD96B8B5-E9BE-9DBF-5274-2CC069499977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26A12020-B08D-3506-24F5-806B88BA26E2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08C60821-56E1-6354-CEC1-6BA1D80E9C32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9C372F83-03D0-52EA-85C4-67B42B1A0084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024E88BA-C289-80EA-1E9C-A6CF16B16856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0DBEB189-62F9-6F2A-2AA6-003DDB02D31E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01A270F4-6D4F-C8C8-0DBF-2C1530A1D6DC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90063D65-3F8D-C6D0-6107-A9C5289160F7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B6F4C30-1FA1-8468-6637-EF3653634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EF1BED2-4F96-D101-D8DE-432C9EC278DC}"/>
              </a:ext>
            </a:extLst>
          </p:cNvPr>
          <p:cNvSpPr txBox="1"/>
          <p:nvPr/>
        </p:nvSpPr>
        <p:spPr>
          <a:xfrm>
            <a:off x="0" y="893890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صححوا، لديكم دقيقة واحدة.</a:t>
            </a:r>
          </a:p>
        </p:txBody>
      </p:sp>
      <p:grpSp>
        <p:nvGrpSpPr>
          <p:cNvPr id="7" name="Groupe 8">
            <a:extLst>
              <a:ext uri="{FF2B5EF4-FFF2-40B4-BE49-F238E27FC236}">
                <a16:creationId xmlns:a16="http://schemas.microsoft.com/office/drawing/2014/main" id="{CB713430-8E4D-09E3-AF16-5EB5318209DF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8" name="Image 11">
              <a:extLst>
                <a:ext uri="{FF2B5EF4-FFF2-40B4-BE49-F238E27FC236}">
                  <a16:creationId xmlns:a16="http://schemas.microsoft.com/office/drawing/2014/main" id="{25494506-4951-6F8A-BD7B-8AC9A93F3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ZoneTexte 12">
              <a:extLst>
                <a:ext uri="{FF2B5EF4-FFF2-40B4-BE49-F238E27FC236}">
                  <a16:creationId xmlns:a16="http://schemas.microsoft.com/office/drawing/2014/main" id="{67B6F9CC-3EB0-B034-7533-0D86379381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DFFBF80A-576C-48F0-2166-E449B6571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307" y="2118659"/>
            <a:ext cx="6439458" cy="35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7A734-7434-ED09-F897-2F0676D12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9635D7A-020B-DAE3-D8BE-8671CE1A895B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7047AA36-51B9-B89F-09F9-CFA78423D39F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0DE0FD-63A1-A9F3-0BA0-0A4EB30EA4AC}"/>
              </a:ext>
            </a:extLst>
          </p:cNvPr>
          <p:cNvGrpSpPr/>
          <p:nvPr/>
        </p:nvGrpSpPr>
        <p:grpSpPr>
          <a:xfrm>
            <a:off x="1501073" y="2239767"/>
            <a:ext cx="6141854" cy="2819007"/>
            <a:chOff x="1962814" y="2221113"/>
            <a:chExt cx="5661019" cy="259831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E3C5BF2-0558-4EAF-911D-EB928111048A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6293C17E-FBE1-BB54-A3D8-B42537C3B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893709" y="3394746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F2C828B2-FDE3-6D0B-E5EA-A2152AE87BF5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2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A533062D-76D1-1D41-31D4-F4C32C9CC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3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5B45985-8420-295D-9C2F-A575F374559D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تركيب</a:t>
              </a: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أعداد باستعمال قوى العدد 10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A22CD7B9-4A5E-DE20-50E4-3B8A0EDC6938}"/>
              </a:ext>
            </a:extLst>
          </p:cNvPr>
          <p:cNvSpPr txBox="1"/>
          <p:nvPr/>
        </p:nvSpPr>
        <p:spPr>
          <a:xfrm>
            <a:off x="2310938" y="3568808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1AA9A44-79B7-9644-C77A-481601BC24DA}"/>
              </a:ext>
            </a:extLst>
          </p:cNvPr>
          <p:cNvSpPr txBox="1"/>
          <p:nvPr/>
        </p:nvSpPr>
        <p:spPr>
          <a:xfrm>
            <a:off x="1575518" y="3981984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5FEA9A6-5D0D-20DD-AE56-1CA5A6B59449}"/>
              </a:ext>
            </a:extLst>
          </p:cNvPr>
          <p:cNvSpPr txBox="1"/>
          <p:nvPr/>
        </p:nvSpPr>
        <p:spPr>
          <a:xfrm>
            <a:off x="2968481" y="4461072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87665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1C4FD-EC74-D1FB-6091-4EC105F5D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63582536-0ACF-5444-EDF9-7F57313FC2D2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D05C7140-9318-20E9-9729-3D190A19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CDD2BC68-F78A-9B69-192E-F10A2CB3096F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47944CD7-7F7F-4C39-52D7-EF9F37CD2933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80F8C26F-A438-1831-136E-F43C2639B009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9BF7C02-F8C1-18E0-6BFC-67D9691461B6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A547672C-3F45-F512-5660-FCF8A356F6DC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99BC147B-7242-27FF-A448-44483624D538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9F295CCE-2559-5D76-057B-2DA76162118C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F9F669-A6C2-A07E-59F9-5D170067E873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535E2AFA-3E22-13D7-B281-CBEEF6808735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06EA48AE-E9FF-0543-2F73-469534856B01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FDCF15A5-2BB0-6816-2EC5-EC21044888E8}"/>
              </a:ext>
            </a:extLst>
          </p:cNvPr>
          <p:cNvSpPr txBox="1"/>
          <p:nvPr/>
        </p:nvSpPr>
        <p:spPr>
          <a:xfrm>
            <a:off x="1249841" y="86300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الألواح.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73B5EC6-6804-F5AE-F57A-D37A0D86C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pic>
        <p:nvPicPr>
          <p:cNvPr id="7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FB76231-C453-CCFE-BDAF-1C1B2737C3E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2000" y="208476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57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BACF1-410B-E4CA-4C9A-85694F296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3C68555B-00DF-8F92-296B-AD94F2DE30F6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65E0136D-862C-6570-C20A-55669EB2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BDE86224-F81C-CE85-4D19-2CA6BEA8B1AE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52C0CD72-54AB-38E5-B979-512E620DEEFB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CB0F723-B287-EA42-EC6D-F4A1B66D0BC6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D6C4B5F3-8CC3-9068-DBED-3AD845890B1F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DB89DC99-BC6C-38E4-A82B-8F75AC1A8BF4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8DBEA67-167A-0766-DF79-01CF33B86897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01370292-C532-6249-0B3D-6845E7100C15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94DEB44E-E74B-F928-D95F-2E237BAB8F49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03AAAFB9-8054-B39C-5B96-B4FEC03F30C8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7EED9127-54F1-B041-B991-679824C115DC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D61A395B-4912-E927-3FE3-DB938F964D93}"/>
              </a:ext>
            </a:extLst>
          </p:cNvPr>
          <p:cNvSpPr txBox="1"/>
          <p:nvPr/>
        </p:nvSpPr>
        <p:spPr>
          <a:xfrm>
            <a:off x="64217" y="871390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ركبوا العدد التالي، باستعمال قوى العدد 10.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BDF881D-951A-A2B4-568D-9354C33A0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F373EB-DDC2-5AD8-E314-FFC354071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691" y="3121125"/>
            <a:ext cx="7870618" cy="6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7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D901C-9533-1532-B90F-700DB1D2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B30AD728-2051-FB2D-BA12-0A02A98A6A49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88BFF557-4286-0B09-B35D-258FAA409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57E510BC-703B-18D8-4E15-A0FCC6E8DE52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4DF914EB-2B2D-2D5D-E760-E1C01BB34788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F55273D-60F2-F372-783A-BAD8F66BB55D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2F677504-829F-88F4-FC99-F06CF2B25B6D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A0785D4D-C82E-DF98-75EC-E575B6C61856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BBAF07B-7938-FA43-6D23-A89EA9A6AF7C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321ECA56-7E2D-C23F-8D70-0ADEBB646297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6D9E6360-1AB1-3A07-B848-98C271C83EA9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F8E36FB4-8F83-CA4A-0172-B295A458DD2D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2BD9F5FF-8F86-1A59-1388-4CA975E0CF06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2F24219B-1DE5-DAE9-0EA5-29521770A6B4}"/>
              </a:ext>
            </a:extLst>
          </p:cNvPr>
          <p:cNvSpPr txBox="1"/>
          <p:nvPr/>
        </p:nvSpPr>
        <p:spPr>
          <a:xfrm>
            <a:off x="1249841" y="86300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الألواح.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0BC2D54-E42B-E31E-5161-7A6E8FC88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pic>
        <p:nvPicPr>
          <p:cNvPr id="7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425184B-A164-1DDF-A08E-21A11D18CA7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2000" y="208476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314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34384-33B6-C284-A51D-077FC1078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303529-BCAF-F650-2866-8A14F5B6029D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FD85C36A-9EAD-EFAA-6359-2F66A3511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A3DA9446-A8B4-F13F-58D0-EAE868298AD7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AB771D34-046E-E9CC-3A0E-AD5F6FB73851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A1D5CFD-F139-1792-85FF-739780991298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9DED6A89-F44A-8BD0-52DA-16A18084D7B1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F8B52BA9-F8D0-F6F1-C309-D59C56226CCE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3304128E-B7BE-1F99-BF15-C0DF6892A845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C7D93F3F-89C7-7427-E042-D015E52F8E39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B79E5DB5-053B-26E9-F797-2C716A4F7D45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884AA492-62E4-E7BA-F04E-3EB94453F449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4D905E72-5A03-23A4-3786-55C4C1DFF49E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07CD7769-DD65-65D9-FF7D-B09D60E887C6}"/>
              </a:ext>
            </a:extLst>
          </p:cNvPr>
          <p:cNvSpPr txBox="1"/>
          <p:nvPr/>
        </p:nvSpPr>
        <p:spPr>
          <a:xfrm>
            <a:off x="-3181" y="773230"/>
            <a:ext cx="7473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الجواب الصحيح هو : </a:t>
            </a:r>
            <a:r>
              <a:rPr lang="fr-FR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9 002 700 </a:t>
            </a: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lvl="0" algn="r" rtl="1">
              <a:defRPr/>
            </a:pPr>
            <a:r>
              <a:rPr lang="ar-SA" i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يحتسب الأستاذ نسبة التحكم</a:t>
            </a:r>
            <a:endParaRPr lang="ar-MA" i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A0302C6-01C1-3DF3-1164-00835AF866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C45D4A3-CD39-49A9-54A7-5B0DE26CF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806" y="3208713"/>
            <a:ext cx="2618508" cy="57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83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F1ED9-0FFE-3363-A123-04DACD585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0E589A6-3C58-4C1C-A0A5-38A29EF174F3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7940562F-61D8-6227-DC67-A74A845BEDAC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28A9574-33E0-E8AB-280B-B0275076779B}"/>
              </a:ext>
            </a:extLst>
          </p:cNvPr>
          <p:cNvGrpSpPr/>
          <p:nvPr/>
        </p:nvGrpSpPr>
        <p:grpSpPr>
          <a:xfrm>
            <a:off x="1501073" y="2239767"/>
            <a:ext cx="6141854" cy="2819007"/>
            <a:chOff x="1962814" y="2221113"/>
            <a:chExt cx="5661019" cy="259831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9003915-6A07-504E-A202-4890218F5BF1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22B43B34-8518-A61D-F2CF-E9B326EB5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977518" y="3710683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5CCBB0B7-932F-F7DB-5AB1-67AE84179F56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2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E7422329-8330-D854-4E50-344AEF9469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3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DABDBC8-8554-837E-B057-8869B5FD4938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تركيب</a:t>
              </a: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أعداد باستعمال قوى العدد 10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C093BF6E-2037-0E1D-81B8-B2245FBCFC9F}"/>
              </a:ext>
            </a:extLst>
          </p:cNvPr>
          <p:cNvSpPr txBox="1"/>
          <p:nvPr/>
        </p:nvSpPr>
        <p:spPr>
          <a:xfrm>
            <a:off x="2310938" y="3568808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CDC1852-5491-3F0B-2879-F99EF6B47659}"/>
              </a:ext>
            </a:extLst>
          </p:cNvPr>
          <p:cNvSpPr txBox="1"/>
          <p:nvPr/>
        </p:nvSpPr>
        <p:spPr>
          <a:xfrm>
            <a:off x="1575518" y="3981984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إعادة النمذجة ( نسبة أقل من </a:t>
            </a:r>
            <a:r>
              <a:rPr lang="fr-FR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367642F-5628-B993-F6DB-238D5355B9E0}"/>
              </a:ext>
            </a:extLst>
          </p:cNvPr>
          <p:cNvSpPr txBox="1"/>
          <p:nvPr/>
        </p:nvSpPr>
        <p:spPr>
          <a:xfrm>
            <a:off x="2968481" y="4461072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106328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3A459-2E8A-A016-186A-A4EAD3B46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4F06B2EF-3718-3F01-8B78-5F54E513C07F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ED76E055-CA37-294D-0603-65E418006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5FAAA053-5C77-3A11-C32B-45FBDFA6840B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57249669-353C-C283-F289-441A62682A4A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43971CB8-4665-63A1-F8C5-4BBD051A0F4A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3145CD0-165F-3DF3-3ACA-58DF4F396B64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45B0DF35-4BF7-B4EB-0F4D-F5CB36F64D81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C33F0071-DDB2-0352-43A4-8980D2CA376F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DB9903F1-42BD-0173-8B79-D5A8B551D095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8154CCB6-3749-8613-9AE0-9A3CCF181BE4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E8D81655-E125-658A-A517-6433A79058F4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633E9921-6FEC-5595-51B5-8FD1D2379832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8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ABDE8C3-000D-F3D8-A8FB-9ED9272D88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87E4C9F-7BB7-29FB-F855-77017CF29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855" y="3175994"/>
            <a:ext cx="7218290" cy="50601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549E13A-23F1-5BC0-A2D5-CD08659CA9D9}"/>
              </a:ext>
            </a:extLst>
          </p:cNvPr>
          <p:cNvSpPr txBox="1"/>
          <p:nvPr/>
        </p:nvSpPr>
        <p:spPr>
          <a:xfrm>
            <a:off x="4348833" y="919439"/>
            <a:ext cx="4592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لدينا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هذا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التفكيك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؛ </a:t>
            </a:r>
            <a:r>
              <a:rPr lang="fr-FR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كيف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نجد </a:t>
            </a:r>
            <a:r>
              <a:rPr lang="fr-FR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العدد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22885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8900B-171C-64AC-EBE7-8DDB8B94A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A8B018-A2A1-0F44-36AC-3DCC1FD07726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84A41ACF-E2E9-3643-CC5E-093B6C1A9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D4833285-A9D6-D30F-EFD0-632101260FFA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A049F0B-702C-03C8-AB98-8F91C47DD203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B83B1AB-2AD3-503E-D85C-BFD0140CF1AB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E1CFC29-48E0-05BE-0861-C6981AF63085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CF1FCF5A-C9D2-BDF1-A2D2-727B2BE30D3B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734B1CAB-71B3-2D26-F76C-AF84EFEF6588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8481A501-624C-0CD8-4471-33FF917F75C0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90D0F706-3359-BA9E-C44E-C81F53C579F2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507FEE07-A577-5C48-2710-944CA82D6619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268B2A6D-52AE-EAFD-0EC0-C2C2B1AB5788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D3E2C289-EA44-75DB-CE1B-8C688D8213F1}"/>
              </a:ext>
            </a:extLst>
          </p:cNvPr>
          <p:cNvSpPr txBox="1"/>
          <p:nvPr/>
        </p:nvSpPr>
        <p:spPr>
          <a:xfrm>
            <a:off x="345378" y="867669"/>
            <a:ext cx="7220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848484"/>
                </a:solidFill>
                <a:cs typeface="Calibri" panose="020F0502020204030204" pitchFamily="34" charset="0"/>
              </a:rPr>
              <a:t>في الخطوة الأولى أحول قوى العدد 10 إلى قيمها.</a:t>
            </a:r>
            <a:endParaRPr lang="en-US" b="1" dirty="0">
              <a:solidFill>
                <a:srgbClr val="848484"/>
              </a:solidFill>
            </a:endParaRP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11CECAC-B51E-FA5D-2D1B-449A2E181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07E538F8-E6FA-4997-22FE-392D9382A8D0}"/>
                  </a:ext>
                </a:extLst>
              </p:cNvPr>
              <p:cNvSpPr txBox="1"/>
              <p:nvPr/>
            </p:nvSpPr>
            <p:spPr>
              <a:xfrm>
                <a:off x="841820" y="2644832"/>
                <a:ext cx="9176570" cy="509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rtl="1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fr-FR" sz="2400" i="1" smtClean="0">
                                  <a:solidFill>
                                    <a:srgbClr val="19608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smtClean="0">
                                  <a:solidFill>
                                    <a:srgbClr val="19608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fr-FR" sz="2400" smtClean="0">
                                  <a:solidFill>
                                    <a:srgbClr val="19608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e>
                      </m:d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i="1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fr-FR" sz="2400" i="1" smtClean="0">
                                  <a:solidFill>
                                    <a:srgbClr val="19608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smtClean="0">
                                  <a:solidFill>
                                    <a:srgbClr val="19608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fr-FR" sz="2400" smtClean="0">
                                  <a:solidFill>
                                    <a:srgbClr val="19608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e>
                      </m:d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i="1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fr-FR" sz="2400" i="1" smtClean="0">
                                  <a:solidFill>
                                    <a:srgbClr val="19608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smtClean="0">
                                  <a:solidFill>
                                    <a:srgbClr val="19608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fr-FR" sz="2400" smtClean="0">
                                  <a:solidFill>
                                    <a:srgbClr val="19608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d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+(</m:t>
                      </m:r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)=…</m:t>
                      </m:r>
                    </m:oMath>
                  </m:oMathPara>
                </a14:m>
                <a:endParaRPr lang="fr-FR" sz="2400" b="1" dirty="0">
                  <a:solidFill>
                    <a:srgbClr val="196082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07E538F8-E6FA-4997-22FE-392D9382A8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820" y="2644832"/>
                <a:ext cx="9176570" cy="5091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E941492-B8DE-EC9A-FC43-41F42DB060ED}"/>
                  </a:ext>
                </a:extLst>
              </p:cNvPr>
              <p:cNvSpPr txBox="1"/>
              <p:nvPr/>
            </p:nvSpPr>
            <p:spPr>
              <a:xfrm>
                <a:off x="381196" y="3868632"/>
                <a:ext cx="91765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rtl="1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ar-SA" sz="24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ar-SA" sz="24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4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i="1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ar-SA" sz="24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ar-SA" sz="24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4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i="1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ar-SA" sz="24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ar-SA" sz="24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4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i="1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4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</m:d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400" b="0" i="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fr-FR" sz="2400" b="1" dirty="0">
                  <a:solidFill>
                    <a:srgbClr val="196082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E941492-B8DE-EC9A-FC43-41F42DB060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196" y="3868632"/>
                <a:ext cx="917657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60A55E0-35A9-F2BF-A6E3-576BF216CBC8}"/>
              </a:ext>
            </a:extLst>
          </p:cNvPr>
          <p:cNvCxnSpPr>
            <a:cxnSpLocks/>
          </p:cNvCxnSpPr>
          <p:nvPr/>
        </p:nvCxnSpPr>
        <p:spPr>
          <a:xfrm>
            <a:off x="1846403" y="3192695"/>
            <a:ext cx="0" cy="60776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5E7D33A-0846-D8ED-76A0-923F900B19DC}"/>
              </a:ext>
            </a:extLst>
          </p:cNvPr>
          <p:cNvCxnSpPr>
            <a:cxnSpLocks/>
          </p:cNvCxnSpPr>
          <p:nvPr/>
        </p:nvCxnSpPr>
        <p:spPr>
          <a:xfrm>
            <a:off x="3529652" y="3154010"/>
            <a:ext cx="97125" cy="64644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7584A40-670A-FCF4-36EA-6F7998C97677}"/>
              </a:ext>
            </a:extLst>
          </p:cNvPr>
          <p:cNvCxnSpPr>
            <a:cxnSpLocks/>
          </p:cNvCxnSpPr>
          <p:nvPr/>
        </p:nvCxnSpPr>
        <p:spPr>
          <a:xfrm>
            <a:off x="5312832" y="3184831"/>
            <a:ext cx="204393" cy="54998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EFF0177-F525-092C-167E-889A3FDAB284}"/>
              </a:ext>
            </a:extLst>
          </p:cNvPr>
          <p:cNvCxnSpPr>
            <a:cxnSpLocks/>
          </p:cNvCxnSpPr>
          <p:nvPr/>
        </p:nvCxnSpPr>
        <p:spPr>
          <a:xfrm>
            <a:off x="6926971" y="3154009"/>
            <a:ext cx="276309" cy="58080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43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A04EE-72EA-DBDB-3DB5-4AB9704BD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AA4B79A-A8B2-0299-3B58-EC223C7291D0}"/>
              </a:ext>
            </a:extLst>
          </p:cNvPr>
          <p:cNvSpPr/>
          <p:nvPr/>
        </p:nvSpPr>
        <p:spPr>
          <a:xfrm>
            <a:off x="1341117" y="4670799"/>
            <a:ext cx="5867406" cy="4845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C8AFC8-1270-20F6-35D0-5F2FED1E2805}"/>
              </a:ext>
            </a:extLst>
          </p:cNvPr>
          <p:cNvSpPr txBox="1"/>
          <p:nvPr/>
        </p:nvSpPr>
        <p:spPr>
          <a:xfrm>
            <a:off x="2273440" y="967510"/>
            <a:ext cx="4597120" cy="689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86"/>
              </a:lnSpc>
            </a:pPr>
            <a:r>
              <a:rPr lang="ar-MA" sz="2000" b="1" dirty="0">
                <a:solidFill>
                  <a:srgbClr val="FC8E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تدابير حصة المراجعة  الأسبوع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25436D2-36F9-A4E3-342C-9A1F34480E7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AF8668-BBDC-6ED4-44AC-D90EDE26032C}"/>
              </a:ext>
            </a:extLst>
          </p:cNvPr>
          <p:cNvSpPr txBox="1"/>
          <p:nvPr/>
        </p:nvSpPr>
        <p:spPr>
          <a:xfrm>
            <a:off x="3915918" y="1817870"/>
            <a:ext cx="47411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 كل درس تتم عبر المراحل التالية : 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17A0ED-C683-FF30-4120-5441C5E1775B}"/>
              </a:ext>
            </a:extLst>
          </p:cNvPr>
          <p:cNvSpPr txBox="1"/>
          <p:nvPr/>
        </p:nvSpPr>
        <p:spPr>
          <a:xfrm>
            <a:off x="3090672" y="2457154"/>
            <a:ext cx="2423160" cy="646331"/>
          </a:xfrm>
          <a:prstGeom prst="rect">
            <a:avLst/>
          </a:prstGeom>
          <a:solidFill>
            <a:srgbClr val="106585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من الهدف الرئيسي للدرس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3E76C20-7140-D90C-C04E-471EC26FD07A}"/>
              </a:ext>
            </a:extLst>
          </p:cNvPr>
          <p:cNvSpPr txBox="1"/>
          <p:nvPr/>
        </p:nvSpPr>
        <p:spPr>
          <a:xfrm>
            <a:off x="3063240" y="3373437"/>
            <a:ext cx="2423160" cy="369332"/>
          </a:xfrm>
          <a:prstGeom prst="rect">
            <a:avLst/>
          </a:prstGeom>
          <a:solidFill>
            <a:srgbClr val="106585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احتساب نسبة التحكم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A60EB69-79A6-78CC-262E-0B7F34E1A544}"/>
              </a:ext>
            </a:extLst>
          </p:cNvPr>
          <p:cNvSpPr txBox="1"/>
          <p:nvPr/>
        </p:nvSpPr>
        <p:spPr>
          <a:xfrm>
            <a:off x="5249043" y="4042651"/>
            <a:ext cx="1417320" cy="369332"/>
          </a:xfrm>
          <a:prstGeom prst="rect">
            <a:avLst/>
          </a:prstGeom>
          <a:solidFill>
            <a:srgbClr val="00AB9B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أقل من 80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C34D550-8171-C87E-C859-16E81C68DDEB}"/>
              </a:ext>
            </a:extLst>
          </p:cNvPr>
          <p:cNvSpPr txBox="1"/>
          <p:nvPr/>
        </p:nvSpPr>
        <p:spPr>
          <a:xfrm>
            <a:off x="1913837" y="4013395"/>
            <a:ext cx="1417320" cy="369332"/>
          </a:xfrm>
          <a:prstGeom prst="rect">
            <a:avLst/>
          </a:prstGeom>
          <a:solidFill>
            <a:srgbClr val="00AB9B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أكبر من 80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E5E8FD5-E5C8-E8A2-5898-C22F7EA5BECC}"/>
              </a:ext>
            </a:extLst>
          </p:cNvPr>
          <p:cNvSpPr txBox="1"/>
          <p:nvPr/>
        </p:nvSpPr>
        <p:spPr>
          <a:xfrm>
            <a:off x="4689846" y="4726195"/>
            <a:ext cx="2423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</a:t>
            </a:r>
            <a:r>
              <a:rPr lang="fr-FR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شريط النمذجة </a:t>
            </a:r>
            <a:endParaRPr lang="fr-FR" b="1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7EAF564-9FF3-299E-48F8-480856E329F5}"/>
              </a:ext>
            </a:extLst>
          </p:cNvPr>
          <p:cNvSpPr txBox="1"/>
          <p:nvPr/>
        </p:nvSpPr>
        <p:spPr>
          <a:xfrm>
            <a:off x="977116" y="4726195"/>
            <a:ext cx="366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مباشرة للتدرب على الكراسة</a:t>
            </a:r>
            <a:endParaRPr lang="fr-FR" dirty="0">
              <a:solidFill>
                <a:srgbClr val="106585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627B593-02EB-173D-88C9-692467820598}"/>
              </a:ext>
            </a:extLst>
          </p:cNvPr>
          <p:cNvSpPr txBox="1"/>
          <p:nvPr/>
        </p:nvSpPr>
        <p:spPr>
          <a:xfrm>
            <a:off x="2622497" y="5521158"/>
            <a:ext cx="375175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M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إنجاز نشاط مراجعة الدرس على الكراسة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B74C23A6-DC82-DC5B-F531-5A4E1CFBB0A8}"/>
              </a:ext>
            </a:extLst>
          </p:cNvPr>
          <p:cNvCxnSpPr/>
          <p:nvPr/>
        </p:nvCxnSpPr>
        <p:spPr>
          <a:xfrm>
            <a:off x="4274820" y="3103485"/>
            <a:ext cx="0" cy="243219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365A01B1-8C07-9E24-D50C-BFC2E3CA1478}"/>
              </a:ext>
            </a:extLst>
          </p:cNvPr>
          <p:cNvCxnSpPr/>
          <p:nvPr/>
        </p:nvCxnSpPr>
        <p:spPr>
          <a:xfrm>
            <a:off x="2651033" y="4381655"/>
            <a:ext cx="0" cy="243219"/>
          </a:xfrm>
          <a:prstGeom prst="straightConnector1">
            <a:avLst/>
          </a:prstGeom>
          <a:ln w="28575">
            <a:solidFill>
              <a:srgbClr val="00AB9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DAFCAB9-DF2A-5252-AB84-7155C1AE5719}"/>
              </a:ext>
            </a:extLst>
          </p:cNvPr>
          <p:cNvCxnSpPr/>
          <p:nvPr/>
        </p:nvCxnSpPr>
        <p:spPr>
          <a:xfrm>
            <a:off x="5981700" y="4414581"/>
            <a:ext cx="0" cy="243219"/>
          </a:xfrm>
          <a:prstGeom prst="straightConnector1">
            <a:avLst/>
          </a:prstGeom>
          <a:ln w="28575">
            <a:solidFill>
              <a:srgbClr val="00AB9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AA21FD6-1087-B998-EBBB-CF9A7D1F804E}"/>
              </a:ext>
            </a:extLst>
          </p:cNvPr>
          <p:cNvCxnSpPr>
            <a:cxnSpLocks/>
          </p:cNvCxnSpPr>
          <p:nvPr/>
        </p:nvCxnSpPr>
        <p:spPr>
          <a:xfrm>
            <a:off x="4402836" y="5155348"/>
            <a:ext cx="0" cy="34324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en angle 23">
            <a:extLst>
              <a:ext uri="{FF2B5EF4-FFF2-40B4-BE49-F238E27FC236}">
                <a16:creationId xmlns:a16="http://schemas.microsoft.com/office/drawing/2014/main" id="{AC32C20E-DC73-B94E-67D1-DFE48348E2A5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 flipV="1">
            <a:off x="2655120" y="3558102"/>
            <a:ext cx="408120" cy="433971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en angle 27">
            <a:extLst>
              <a:ext uri="{FF2B5EF4-FFF2-40B4-BE49-F238E27FC236}">
                <a16:creationId xmlns:a16="http://schemas.microsoft.com/office/drawing/2014/main" id="{D721C27B-60AF-3A49-753B-2A000B3F3D3F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5199888" y="3558102"/>
            <a:ext cx="757815" cy="48454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2106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95B4F-23CD-EEF0-546B-64E3AE323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F381D58D-A5E0-FB5D-3255-67D5EACCDE02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AC4DEABB-7128-AB15-F61B-0206D87F6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9CDC75AD-5D25-DAE6-49F3-A604DA2ADBBF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A88E49B6-F2FD-B73A-A9E5-049A8B348E4F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CFA9B595-03AE-CAA6-D56A-7BFCC542AAA7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D16241C-21E4-4692-6AD2-0268680E3357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8434A953-471E-2EC0-329C-DE7E544D3085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BC027E2-EB11-89CE-4241-3172DD3B4A50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D2A99BB6-6542-9ADA-0DBC-1179E92221CF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B21AB76B-C876-DEB2-107E-5CCD49041B27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F68F6640-39A0-9676-9A1D-BC3FCBFAB9DA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22397F80-E576-4E4D-70ED-BA6B7D56CE23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F77A83DC-28BF-3E21-1C3D-C86E4F5A5225}"/>
              </a:ext>
            </a:extLst>
          </p:cNvPr>
          <p:cNvSpPr txBox="1"/>
          <p:nvPr/>
        </p:nvSpPr>
        <p:spPr>
          <a:xfrm>
            <a:off x="0" y="927288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848484"/>
                </a:solidFill>
                <a:cs typeface="Calibri" panose="020F0502020204030204" pitchFamily="34" charset="0"/>
              </a:rPr>
              <a:t>في الخطوة الثانية أحسب </a:t>
            </a:r>
            <a:r>
              <a:rPr lang="ar-SA" b="1" dirty="0" err="1">
                <a:solidFill>
                  <a:srgbClr val="848484"/>
                </a:solidFill>
                <a:cs typeface="Calibri" panose="020F0502020204030204" pitchFamily="34" charset="0"/>
              </a:rPr>
              <a:t>الجداءات</a:t>
            </a:r>
            <a:r>
              <a:rPr lang="ar-SA" b="1" dirty="0">
                <a:solidFill>
                  <a:srgbClr val="848484"/>
                </a:solidFill>
                <a:cs typeface="Calibri" panose="020F0502020204030204" pitchFamily="34" charset="0"/>
              </a:rPr>
              <a:t>.</a:t>
            </a:r>
            <a:endParaRPr lang="en-US" b="1" dirty="0">
              <a:solidFill>
                <a:srgbClr val="848484"/>
              </a:solidFill>
            </a:endParaRP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E942D7B-2762-023A-E546-E116883C6A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E74376B-F2CB-0A91-DA62-66B86F150639}"/>
                  </a:ext>
                </a:extLst>
              </p:cNvPr>
              <p:cNvSpPr txBox="1"/>
              <p:nvPr/>
            </p:nvSpPr>
            <p:spPr>
              <a:xfrm>
                <a:off x="231060" y="3308760"/>
                <a:ext cx="91765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rtl="1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ar-SA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ar-SA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i="1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ar-SA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ar-SA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i="1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fr-FR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ar-SA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ar-SA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ar-SA" sz="2400" smtClean="0">
                              <a:solidFill>
                                <a:srgbClr val="19608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𝟎𝟎𝟎</m:t>
                          </m:r>
                        </m:e>
                      </m:d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+(</m:t>
                      </m:r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fr-FR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)=…</m:t>
                      </m:r>
                    </m:oMath>
                  </m:oMathPara>
                </a14:m>
                <a:endParaRPr lang="fr-FR" sz="2400" b="1" dirty="0">
                  <a:solidFill>
                    <a:srgbClr val="196082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E74376B-F2CB-0A91-DA62-66B86F150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060" y="3308760"/>
                <a:ext cx="9176570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B270790-7EEE-2A1D-EFB7-D5DDF27480ED}"/>
                  </a:ext>
                </a:extLst>
              </p:cNvPr>
              <p:cNvSpPr txBox="1"/>
              <p:nvPr/>
            </p:nvSpPr>
            <p:spPr>
              <a:xfrm>
                <a:off x="1940478" y="4424227"/>
                <a:ext cx="55328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rtl="1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ar-SA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𝟒𝟎𝟎</m:t>
                      </m:r>
                      <m:r>
                        <a:rPr lang="ar-SA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ar-SA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SA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ar-SA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ar-SA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SA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ar-SA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ar-SA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SA" sz="24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ar-SA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 …</m:t>
                      </m:r>
                      <m:r>
                        <a:rPr lang="ar-SA" sz="24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2400" b="1" dirty="0">
                  <a:solidFill>
                    <a:srgbClr val="196082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B270790-7EEE-2A1D-EFB7-D5DDF27480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478" y="4424227"/>
                <a:ext cx="5532846" cy="461665"/>
              </a:xfrm>
              <a:prstGeom prst="rect">
                <a:avLst/>
              </a:prstGeom>
              <a:blipFill>
                <a:blip r:embed="rId5"/>
                <a:stretch>
                  <a:fillRect l="-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6D44BC2-4817-F52D-1F21-E2AE480B032B}"/>
              </a:ext>
            </a:extLst>
          </p:cNvPr>
          <p:cNvCxnSpPr>
            <a:cxnSpLocks/>
          </p:cNvCxnSpPr>
          <p:nvPr/>
        </p:nvCxnSpPr>
        <p:spPr>
          <a:xfrm>
            <a:off x="1940478" y="3775070"/>
            <a:ext cx="321444" cy="57773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AFB1777-1791-B88C-75C4-CB8EB526D74B}"/>
              </a:ext>
            </a:extLst>
          </p:cNvPr>
          <p:cNvCxnSpPr>
            <a:cxnSpLocks/>
          </p:cNvCxnSpPr>
          <p:nvPr/>
        </p:nvCxnSpPr>
        <p:spPr>
          <a:xfrm>
            <a:off x="3736662" y="3770425"/>
            <a:ext cx="160722" cy="61538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6CF85A1-2B9F-373F-69A0-3B1AFC749EEE}"/>
              </a:ext>
            </a:extLst>
          </p:cNvPr>
          <p:cNvCxnSpPr>
            <a:cxnSpLocks/>
          </p:cNvCxnSpPr>
          <p:nvPr/>
        </p:nvCxnSpPr>
        <p:spPr>
          <a:xfrm flipH="1">
            <a:off x="5372124" y="3759564"/>
            <a:ext cx="114276" cy="64839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A4C46B1-233C-D98F-0426-17B5C6A1B0B7}"/>
              </a:ext>
            </a:extLst>
          </p:cNvPr>
          <p:cNvCxnSpPr>
            <a:cxnSpLocks/>
          </p:cNvCxnSpPr>
          <p:nvPr/>
        </p:nvCxnSpPr>
        <p:spPr>
          <a:xfrm flipH="1">
            <a:off x="6438924" y="3825348"/>
            <a:ext cx="362569" cy="56046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673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56CB7-812F-EE65-9210-D2B5E6CD8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C28F47BF-ECC6-C06C-0689-E487B1E8B9BC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6346C806-B79C-F437-805A-69A1E9C21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CBBD87C6-B864-F680-F77B-1F2C6F817281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609B4C04-C9DE-D6AF-5486-F067F3FFB160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9442E20-208F-A3B2-4A04-D7B500921338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E281D32E-3558-20B5-B6FA-A7D9A73D7F3C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FF639889-BC55-1817-4787-E035F5DEBCD2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22E682F0-784E-E151-1C5E-8B79C50C1EFC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CD7A2469-6E20-BD39-8F2E-0BF5F8C0FA67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363AE8C-7FA1-B761-6AD0-FF46D89A53BB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536A9A89-40B3-BA89-A765-66474CC61CB9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0DEEF0DF-5EA2-24A8-8768-ECA93A396172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E5FE56D9-AD61-2387-0F2B-1377EDC59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180C20A-B40E-504D-76C6-18444857166B}"/>
              </a:ext>
            </a:extLst>
          </p:cNvPr>
          <p:cNvSpPr txBox="1"/>
          <p:nvPr/>
        </p:nvSpPr>
        <p:spPr>
          <a:xfrm>
            <a:off x="0" y="877286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848484"/>
                </a:solidFill>
                <a:cs typeface="Calibri" panose="020F0502020204030204" pitchFamily="34" charset="0"/>
              </a:rPr>
              <a:t>في الخطوة الثالثة أحسب  مجموع </a:t>
            </a:r>
            <a:r>
              <a:rPr lang="ar-SA" b="1" dirty="0" err="1">
                <a:solidFill>
                  <a:srgbClr val="848484"/>
                </a:solidFill>
                <a:cs typeface="Calibri" panose="020F0502020204030204" pitchFamily="34" charset="0"/>
              </a:rPr>
              <a:t>الجداءات</a:t>
            </a:r>
            <a:r>
              <a:rPr lang="ar-SA" b="1" dirty="0">
                <a:solidFill>
                  <a:srgbClr val="848484"/>
                </a:solidFill>
                <a:cs typeface="Calibri" panose="020F0502020204030204" pitchFamily="34" charset="0"/>
              </a:rPr>
              <a:t>.</a:t>
            </a:r>
            <a:endParaRPr lang="en-US" b="1" dirty="0">
              <a:solidFill>
                <a:srgbClr val="84848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314C1C8-E5E4-15D7-B1C3-BB2C8173C43E}"/>
                  </a:ext>
                </a:extLst>
              </p:cNvPr>
              <p:cNvSpPr txBox="1"/>
              <p:nvPr/>
            </p:nvSpPr>
            <p:spPr>
              <a:xfrm>
                <a:off x="1026755" y="3634099"/>
                <a:ext cx="917657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rtl="1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𝟒𝟎𝟎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ar-SA" sz="2800" smtClean="0">
                          <a:solidFill>
                            <a:srgbClr val="19608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SA" sz="28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𝟒𝟐𝟕</m:t>
                      </m:r>
                      <m:r>
                        <a:rPr lang="ar-SA" sz="28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SA" sz="28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𝟎𝟓𝟎</m:t>
                      </m:r>
                    </m:oMath>
                  </m:oMathPara>
                </a14:m>
                <a:endParaRPr lang="fr-FR" sz="2800" b="1" dirty="0">
                  <a:solidFill>
                    <a:srgbClr val="196082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314C1C8-E5E4-15D7-B1C3-BB2C8173C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755" y="3634099"/>
                <a:ext cx="917657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504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99F20-DF94-7544-958C-948553598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268D7343-ED8C-34C6-AD23-E1D4A62C9BEF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126D2D28-04C8-21D5-2A19-4EA9B32643A9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602FD61-350E-0118-3867-F187AC45E837}"/>
              </a:ext>
            </a:extLst>
          </p:cNvPr>
          <p:cNvGrpSpPr/>
          <p:nvPr/>
        </p:nvGrpSpPr>
        <p:grpSpPr>
          <a:xfrm>
            <a:off x="1501073" y="2239767"/>
            <a:ext cx="6141854" cy="2819007"/>
            <a:chOff x="1962814" y="2221113"/>
            <a:chExt cx="5661019" cy="259831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8F50F3-A7F2-CCBF-D500-CD0D03ED2791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3F81455D-3EDB-5A5B-8EFD-71FD0C012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893437" y="4155099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699C0A5A-D23A-B75C-6137-1FFA5A74720C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2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76C82EED-D421-447F-899D-7F157CF4D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3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7F5545DD-6A1C-091A-ECB5-2E7F8136F410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تركيب</a:t>
              </a: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أعداد باستعمال قوى العدد 10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CFDDAC8-28C6-7AD8-C754-7F819B9C96F6}"/>
              </a:ext>
            </a:extLst>
          </p:cNvPr>
          <p:cNvSpPr txBox="1"/>
          <p:nvPr/>
        </p:nvSpPr>
        <p:spPr>
          <a:xfrm>
            <a:off x="2310938" y="3568808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C515A3-2EF8-05DD-C77C-99D8A16CD419}"/>
              </a:ext>
            </a:extLst>
          </p:cNvPr>
          <p:cNvSpPr txBox="1"/>
          <p:nvPr/>
        </p:nvSpPr>
        <p:spPr>
          <a:xfrm>
            <a:off x="1575518" y="3981984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73775B-E297-C378-FD1B-4EEEF1DDE961}"/>
              </a:ext>
            </a:extLst>
          </p:cNvPr>
          <p:cNvSpPr txBox="1"/>
          <p:nvPr/>
        </p:nvSpPr>
        <p:spPr>
          <a:xfrm>
            <a:off x="2968481" y="4461072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254600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CBE0A-5CDF-889E-F57C-2E8C145AE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1B415D-EA3F-02F5-D0D8-17C3568A16BC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2FB5FE9E-9E0B-B443-04C6-D8456B026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97D765E1-2CC1-C876-57DD-0B90FAB3A24E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7649DEE-A740-16E7-788C-7C87F07EF071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24E90D0B-373A-939E-16C1-D67D0FD300A7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9114240-2CE5-F463-641E-EA6329AC678E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97C22E31-6C7A-F410-928F-7A20D33A3598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CB85E8C9-C3D0-03AE-6975-B62C90018FDB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B0D645E5-3DBC-0ABF-468B-1682804221F0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6F6FBFC9-228F-EE8F-5709-5C6ED6BC66C9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FF193AF1-C87F-1830-AD95-B37D79CB4E7C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E2C822F-817E-F2F6-9E66-45C81610DC79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2A735CB-4D8F-B93A-02B3-BE1D6987DE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E8A0BEC-A619-0564-6737-421527EC52DE}"/>
              </a:ext>
            </a:extLst>
          </p:cNvPr>
          <p:cNvSpPr txBox="1"/>
          <p:nvPr/>
        </p:nvSpPr>
        <p:spPr>
          <a:xfrm>
            <a:off x="1465006" y="862060"/>
            <a:ext cx="605951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الكراسة، 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الصفحة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E0FD1B-9224-351C-1D92-EB38994E2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19" y="1840756"/>
            <a:ext cx="3701881" cy="405980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73EE7D-11A1-6EDE-5095-15DFBFB18D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46" y="1840754"/>
            <a:ext cx="3500284" cy="4059809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AEF141-25DB-588E-29C0-1DC5293F6616}"/>
              </a:ext>
            </a:extLst>
          </p:cNvPr>
          <p:cNvSpPr/>
          <p:nvPr/>
        </p:nvSpPr>
        <p:spPr>
          <a:xfrm>
            <a:off x="4643885" y="5240215"/>
            <a:ext cx="3012347" cy="3692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150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0CCF4-7013-559A-0F17-D03E77AAE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0565B59B-5F14-C5EA-69DD-90C2E4BA0C1F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F6974EDA-4E85-E0D5-C1F6-2D0D4358E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621B3248-FB76-9AAF-DF66-77419BB36361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0DE766B3-E659-28CB-69F9-4D88A99FE147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92691A3-A03E-0934-6328-E1AC89DD7289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5DA8936-CB6C-B6DD-E6B7-6CB0452C9139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FCF5F8B6-DA06-3AD7-C70E-6363A6770897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5060224-D5A9-6121-593F-74B426BB7679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AB506AC7-C978-F9FD-A045-6E97CCB2A67B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484A58BD-96B3-5568-E7E6-78D9BC590650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2D9B2122-1EA8-817A-235B-E87956CB7811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A1714E80-8A22-6409-642F-6B23A2D18B63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D4E2269-15AD-BB5D-38DD-5911720C0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96E2418-C1BD-119E-1549-01811DAE073D}"/>
              </a:ext>
            </a:extLst>
          </p:cNvPr>
          <p:cNvSpPr txBox="1"/>
          <p:nvPr/>
        </p:nvSpPr>
        <p:spPr>
          <a:xfrm>
            <a:off x="367005" y="832585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دقيقتان واحدة 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للإنجاز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سأمر بين الصفوف لمساعدتكم.</a:t>
            </a:r>
          </a:p>
        </p:txBody>
      </p:sp>
      <p:grpSp>
        <p:nvGrpSpPr>
          <p:cNvPr id="3" name="Groupe 8">
            <a:extLst>
              <a:ext uri="{FF2B5EF4-FFF2-40B4-BE49-F238E27FC236}">
                <a16:creationId xmlns:a16="http://schemas.microsoft.com/office/drawing/2014/main" id="{E57C4B59-DB35-32AE-CBA5-56A33C1E6AEC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5" name="Image 11">
              <a:extLst>
                <a:ext uri="{FF2B5EF4-FFF2-40B4-BE49-F238E27FC236}">
                  <a16:creationId xmlns:a16="http://schemas.microsoft.com/office/drawing/2014/main" id="{8E2427BB-9050-A2EB-AC9B-7221D740F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ZoneTexte 12">
              <a:extLst>
                <a:ext uri="{FF2B5EF4-FFF2-40B4-BE49-F238E27FC236}">
                  <a16:creationId xmlns:a16="http://schemas.microsoft.com/office/drawing/2014/main" id="{0E2D1737-087D-C40C-CBFA-4BCBCAFC57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2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FC3B919F-977C-8170-FE15-F5BF1A4B55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095631" y="2790933"/>
            <a:ext cx="2517796" cy="25177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CC2E941-8B3C-3941-3FAC-79A54249D7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573" y="2232303"/>
            <a:ext cx="5421819" cy="36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4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9DED6-4C02-9B18-FBF7-E9CA7A785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D2D8FC-A86A-FFD3-CD4C-849C2CE956C9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C9661B48-41D9-9352-8D83-83426AB4A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DB9F3CC1-4F9F-1068-1CB9-C5B7A738C11A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4222AF9A-1468-51AE-B97C-13135FEBE861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0E3F118-DC96-2B0E-74E4-5C9C13878B47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EE8A3B6-9BFD-8764-F5F5-C3EF6E0C8396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49B8FC7C-907A-B6A9-647C-9DB59DB85AE3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E0CB7D0C-34B6-9FC2-BE4A-0E1241D57147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DCDC9D3C-8BD1-5BB4-2A4A-EB3B5F9702C8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9F844AE5-F584-FA51-7ED8-1AFD8690DC1F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02178AC7-BFA7-F8D1-FEFD-161AD381CF14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86D63DF1-81D0-997B-2915-C38CE2A5731B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7A5D007B-FC6E-B7EF-E860-2B798C01C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E6D6DE1-5D28-036A-1FAE-5CCECE5EB578}"/>
              </a:ext>
            </a:extLst>
          </p:cNvPr>
          <p:cNvSpPr txBox="1"/>
          <p:nvPr/>
        </p:nvSpPr>
        <p:spPr>
          <a:xfrm>
            <a:off x="0" y="893890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صححوا، لديكم دقيقة واحدة.</a:t>
            </a:r>
          </a:p>
        </p:txBody>
      </p:sp>
      <p:grpSp>
        <p:nvGrpSpPr>
          <p:cNvPr id="7" name="Groupe 8">
            <a:extLst>
              <a:ext uri="{FF2B5EF4-FFF2-40B4-BE49-F238E27FC236}">
                <a16:creationId xmlns:a16="http://schemas.microsoft.com/office/drawing/2014/main" id="{83F3FE8B-48CA-075D-0AF9-1788E7ADEBA0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8" name="Image 11">
              <a:extLst>
                <a:ext uri="{FF2B5EF4-FFF2-40B4-BE49-F238E27FC236}">
                  <a16:creationId xmlns:a16="http://schemas.microsoft.com/office/drawing/2014/main" id="{046DA89A-4D19-6DF2-ED73-72789B240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ZoneTexte 12">
              <a:extLst>
                <a:ext uri="{FF2B5EF4-FFF2-40B4-BE49-F238E27FC236}">
                  <a16:creationId xmlns:a16="http://schemas.microsoft.com/office/drawing/2014/main" id="{8F6CD7F7-16F0-4077-04E5-E97D52D338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7903BDEC-6130-F2C0-4D94-1175D7CD92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648" y="2234238"/>
            <a:ext cx="6530906" cy="36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2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9BE8A-DB75-488C-F54D-6D70A4ADC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9DC892B-81F5-EC67-95CA-A394B3EDFBE1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29CA746F-C51C-3639-C9D1-E6153DCA9E64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D3C0153E-DE71-43CB-2382-4CD4F46AAE29}"/>
              </a:ext>
            </a:extLst>
          </p:cNvPr>
          <p:cNvGrpSpPr/>
          <p:nvPr/>
        </p:nvGrpSpPr>
        <p:grpSpPr>
          <a:xfrm>
            <a:off x="1501073" y="2430192"/>
            <a:ext cx="6141854" cy="3239089"/>
            <a:chOff x="1962814" y="2414572"/>
            <a:chExt cx="5661019" cy="2404852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C35C55C-FFF1-16A4-00A7-3A323719DECC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08BFC8AF-238F-9C69-0252-4933C74B4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956109" y="3575844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DEB34E1A-C68F-B208-436B-7AA137EEBC71}"/>
                </a:ext>
              </a:extLst>
            </p:cNvPr>
            <p:cNvSpPr/>
            <p:nvPr/>
          </p:nvSpPr>
          <p:spPr>
            <a:xfrm>
              <a:off x="3206274" y="2430952"/>
              <a:ext cx="2800697" cy="516515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3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57579008-9958-4F89-E1E5-EFB529932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414572"/>
              <a:ext cx="627891" cy="454793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4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D166CA82-5819-5BB4-7E03-4501EE120587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879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إنجاز عمليات حسابية بتوظيف أولوية العمليات باستعمال الأقواس10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AA3AFE3A-4233-33AB-A1AA-539A9CA0C44A}"/>
              </a:ext>
            </a:extLst>
          </p:cNvPr>
          <p:cNvSpPr txBox="1"/>
          <p:nvPr/>
        </p:nvSpPr>
        <p:spPr>
          <a:xfrm>
            <a:off x="2347762" y="4211551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4C860EC-62C6-1A83-A44A-112E8C3421A8}"/>
              </a:ext>
            </a:extLst>
          </p:cNvPr>
          <p:cNvSpPr txBox="1"/>
          <p:nvPr/>
        </p:nvSpPr>
        <p:spPr>
          <a:xfrm>
            <a:off x="1583025" y="4584226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9BBCE7-E6F1-C4F8-2CD5-B451E4B0787D}"/>
              </a:ext>
            </a:extLst>
          </p:cNvPr>
          <p:cNvSpPr txBox="1"/>
          <p:nvPr/>
        </p:nvSpPr>
        <p:spPr>
          <a:xfrm>
            <a:off x="3084641" y="5066387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79801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B2A4A-716F-8B7E-B8AF-9FC093B64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C6D592F2-2E7C-A910-5A80-E301CDB860B5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24D4CFF5-6594-FEA1-67AF-C20BC57EB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48CA79D2-CD04-B418-9AD9-5A3122F476D9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1EA77457-8366-2659-C289-AAE0033437C7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4684A59-B4AA-8074-2431-09FB276EDF4A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5E27228-E57E-DB05-675A-021A4BE367DB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38AF3166-E951-C0C6-E764-8012CC7D0540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29899B7-708D-466F-C5D6-A268263D7DD3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C1DFBD24-C7BE-2AE1-35ED-0D5D3C75E3EE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887A895-9DDA-5BF9-6785-4646BC6417FB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1930D810-B074-E9D0-B87E-3A2E6E0A60F4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D09ECD6-C2E5-684D-B69B-038B54CDBA58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6BB8C1F3-8BBB-45E0-F221-ADE0F12D49E7}"/>
              </a:ext>
            </a:extLst>
          </p:cNvPr>
          <p:cNvSpPr txBox="1"/>
          <p:nvPr/>
        </p:nvSpPr>
        <p:spPr>
          <a:xfrm>
            <a:off x="1249841" y="86300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الألواح.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821B68B-4DAF-E07C-6BC2-3BAD1C101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pic>
        <p:nvPicPr>
          <p:cNvPr id="7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97BE819-1259-35ED-C641-F799C76F229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2000" y="208476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142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1AC6D-378D-9008-32BD-0EB0F1A22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1818EBF4-4D36-9AA5-DC85-7E2A4EE6309C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DB244D1E-7D8E-3A3C-CBEF-33365F7DC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E9224303-9782-0B57-4A57-CDCD4C08EF07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03DEB921-FB5C-DD4E-F0C8-7AFBBB67F97B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18F2B8A-9AD3-6232-1BB6-48551FDC028D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FED976AB-94FD-8810-8F94-400A2CE428DE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C29274AC-FFA2-8F1F-2AEA-3C4FCD564C29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CBF50DE1-A791-2268-BCC1-8557951765F0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74A29E41-356C-80D8-DC12-964E1788AA82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F9D7127F-5E67-F29E-837D-57E1CE52F11C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8FF4CE8B-626C-BAFB-C66A-63706518F712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927AAC7F-34B3-B9FB-5F84-CC940E2D3B30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F2AE5B5E-EAFC-2C03-0122-8AA63609E2AF}"/>
              </a:ext>
            </a:extLst>
          </p:cNvPr>
          <p:cNvSpPr txBox="1"/>
          <p:nvPr/>
        </p:nvSpPr>
        <p:spPr>
          <a:xfrm>
            <a:off x="64217" y="871390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على الألواح، احسبوا العملية التالية مع ترقيم ترتيب العمليات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DD1AA97-C0F1-B91B-119B-017C8E1C3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05AF789E-2230-8068-477B-E4895A41042B}"/>
                  </a:ext>
                </a:extLst>
              </p:cNvPr>
              <p:cNvSpPr/>
              <p:nvPr/>
            </p:nvSpPr>
            <p:spPr>
              <a:xfrm>
                <a:off x="1227875" y="3228275"/>
                <a:ext cx="6688249" cy="82428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fr-FR" sz="3600" b="1" i="1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3600" b="1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𝟔𝟕</m:t>
                          </m:r>
                          <m:r>
                            <a:rPr lang="ar-SA" sz="3600" b="1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SA" sz="3600" b="1" dirty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e>
                      </m:d>
                      <m:r>
                        <a:rPr lang="ar-SA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𝟑𝟕</m:t>
                      </m:r>
                      <m:r>
                        <a:rPr lang="fr-F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=…−…=…</m:t>
                      </m:r>
                    </m:oMath>
                  </m:oMathPara>
                </a14:m>
                <a:endParaRPr lang="fr-FR" sz="36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05AF789E-2230-8068-477B-E4895A4104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875" y="3228275"/>
                <a:ext cx="6688249" cy="82428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622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A8379-98E7-E059-80B8-90DD4CE52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28C53D-A3C0-1BB4-A064-4DA00EC07893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6999B221-591E-BD00-39D9-D9B7CD863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41E97981-09BD-CC17-EF55-17CA8E02719E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204AD386-518A-6560-EE1C-690E25248BEB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F136AE42-482F-34C0-1268-9CED2D1319C0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D63DB7CC-5812-D71D-691B-7AAC1E9336E2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70E8322D-8CD8-8A38-7660-D55ABCF3FDB8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EAA6AAB1-AA02-5D15-2090-DD621470D2F4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08EC8D2B-D93B-F37E-5284-CB14F36499BB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9DAFC56-0C51-1E45-C5D7-1630BDEF17A2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0A6EF0EA-83C0-7ACB-E926-9B808D34FCD8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CBBD2E5C-4936-1F92-3A50-29AB3FFE3907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AF28DBE-0E3E-2D1F-6ECC-6A63C0CFC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277B44B-E270-704E-EDA3-9F13732F9C34}"/>
              </a:ext>
            </a:extLst>
          </p:cNvPr>
          <p:cNvSpPr txBox="1"/>
          <p:nvPr/>
        </p:nvSpPr>
        <p:spPr>
          <a:xfrm>
            <a:off x="1249841" y="86300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</a:t>
            </a:r>
            <a:r>
              <a:rPr lang="ar-M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الألواح</a:t>
            </a:r>
          </a:p>
        </p:txBody>
      </p:sp>
      <p:pic>
        <p:nvPicPr>
          <p:cNvPr id="8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B42524A-FBF5-DDDE-CB2E-C2EECBF9550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2000" y="2084760"/>
            <a:ext cx="3420000" cy="34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208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CB7D-8C4A-A26E-BA2B-482EE22FC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re 1">
            <a:extLst>
              <a:ext uri="{FF2B5EF4-FFF2-40B4-BE49-F238E27FC236}">
                <a16:creationId xmlns:a16="http://schemas.microsoft.com/office/drawing/2014/main" id="{CFD874A7-5DAB-37AF-D28F-DCCF6F4E3794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59" name="TextBox 6">
            <a:extLst>
              <a:ext uri="{FF2B5EF4-FFF2-40B4-BE49-F238E27FC236}">
                <a16:creationId xmlns:a16="http://schemas.microsoft.com/office/drawing/2014/main" id="{131D6496-DE71-B731-84BF-27ABB34A3A3F}"/>
              </a:ext>
            </a:extLst>
          </p:cNvPr>
          <p:cNvSpPr txBox="1"/>
          <p:nvPr/>
        </p:nvSpPr>
        <p:spPr>
          <a:xfrm>
            <a:off x="1086100" y="1287938"/>
            <a:ext cx="7132233" cy="323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75"/>
              </a:lnSpc>
            </a:pPr>
            <a:r>
              <a:rPr lang="ar-MA" sz="36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مراحل الدرس</a:t>
            </a:r>
          </a:p>
        </p:txBody>
      </p:sp>
      <p:sp>
        <p:nvSpPr>
          <p:cNvPr id="65" name="Oval 81">
            <a:extLst>
              <a:ext uri="{FF2B5EF4-FFF2-40B4-BE49-F238E27FC236}">
                <a16:creationId xmlns:a16="http://schemas.microsoft.com/office/drawing/2014/main" id="{BB8FF84E-0EF7-1641-6663-66FDCD3335C0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410764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53750F5-8EBB-CD62-1F35-D796169A409B}"/>
              </a:ext>
            </a:extLst>
          </p:cNvPr>
          <p:cNvGrpSpPr/>
          <p:nvPr/>
        </p:nvGrpSpPr>
        <p:grpSpPr>
          <a:xfrm>
            <a:off x="1581863" y="1888847"/>
            <a:ext cx="6242750" cy="656743"/>
            <a:chOff x="1581863" y="2489217"/>
            <a:chExt cx="6242750" cy="656743"/>
          </a:xfrm>
        </p:grpSpPr>
        <p:sp>
          <p:nvSpPr>
            <p:cNvPr id="61" name="Flowchart: Alternate Process 54">
              <a:extLst>
                <a:ext uri="{FF2B5EF4-FFF2-40B4-BE49-F238E27FC236}">
                  <a16:creationId xmlns:a16="http://schemas.microsoft.com/office/drawing/2014/main" id="{7FAF5551-4665-9401-EB75-4DF8AECA50E0}"/>
                </a:ext>
              </a:extLst>
            </p:cNvPr>
            <p:cNvSpPr/>
            <p:nvPr/>
          </p:nvSpPr>
          <p:spPr>
            <a:xfrm>
              <a:off x="1891337" y="2539488"/>
              <a:ext cx="5649219" cy="558588"/>
            </a:xfrm>
            <a:prstGeom prst="flowChartAlternateProcess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834" rtl="1"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</a:t>
              </a: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" name="Oval 81">
              <a:extLst>
                <a:ext uri="{FF2B5EF4-FFF2-40B4-BE49-F238E27FC236}">
                  <a16:creationId xmlns:a16="http://schemas.microsoft.com/office/drawing/2014/main" id="{88E5AC89-4C51-C065-553C-2CA4A5BD766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1863" y="2489217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70" name="Corde 69">
              <a:extLst>
                <a:ext uri="{FF2B5EF4-FFF2-40B4-BE49-F238E27FC236}">
                  <a16:creationId xmlns:a16="http://schemas.microsoft.com/office/drawing/2014/main" id="{D564ADB3-885C-5476-F776-C7EC6F8DBEF5}"/>
                </a:ext>
              </a:extLst>
            </p:cNvPr>
            <p:cNvSpPr/>
            <p:nvPr/>
          </p:nvSpPr>
          <p:spPr>
            <a:xfrm flipH="1">
              <a:off x="1638440" y="2558424"/>
              <a:ext cx="558587" cy="515383"/>
            </a:xfrm>
            <a:prstGeom prst="chord">
              <a:avLst>
                <a:gd name="adj1" fmla="val 5378143"/>
                <a:gd name="adj2" fmla="val 1620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Oval 81">
              <a:extLst>
                <a:ext uri="{FF2B5EF4-FFF2-40B4-BE49-F238E27FC236}">
                  <a16:creationId xmlns:a16="http://schemas.microsoft.com/office/drawing/2014/main" id="{27BB9BD1-6512-F21C-4A29-AC4E92536D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66026" y="255023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grpSp>
          <p:nvGrpSpPr>
            <p:cNvPr id="7" name="Groupe 4">
              <a:extLst>
                <a:ext uri="{FF2B5EF4-FFF2-40B4-BE49-F238E27FC236}">
                  <a16:creationId xmlns:a16="http://schemas.microsoft.com/office/drawing/2014/main" id="{1C4E7230-B804-FCED-545E-EC5EF6340DD6}"/>
                </a:ext>
              </a:extLst>
            </p:cNvPr>
            <p:cNvGrpSpPr/>
            <p:nvPr/>
          </p:nvGrpSpPr>
          <p:grpSpPr>
            <a:xfrm>
              <a:off x="1644617" y="2494424"/>
              <a:ext cx="533987" cy="598182"/>
              <a:chOff x="924143" y="3511073"/>
              <a:chExt cx="614494" cy="688367"/>
            </a:xfrm>
          </p:grpSpPr>
          <p:pic>
            <p:nvPicPr>
              <p:cNvPr id="8" name="Image 8">
                <a:extLst>
                  <a:ext uri="{FF2B5EF4-FFF2-40B4-BE49-F238E27FC236}">
                    <a16:creationId xmlns:a16="http://schemas.microsoft.com/office/drawing/2014/main" id="{0A169501-E023-0A6B-7385-9531E29254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9" name="ZoneTexte 19">
                <a:extLst>
                  <a:ext uri="{FF2B5EF4-FFF2-40B4-BE49-F238E27FC236}">
                    <a16:creationId xmlns:a16="http://schemas.microsoft.com/office/drawing/2014/main" id="{04C5D7D8-4E6E-62D6-D16A-CE0A32D22732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5</a:t>
                </a:r>
              </a:p>
            </p:txBody>
          </p:sp>
        </p:grp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1844E52C-1807-9ACC-A92B-440F969D8F26}"/>
              </a:ext>
            </a:extLst>
          </p:cNvPr>
          <p:cNvGrpSpPr/>
          <p:nvPr/>
        </p:nvGrpSpPr>
        <p:grpSpPr>
          <a:xfrm>
            <a:off x="1581863" y="5494052"/>
            <a:ext cx="6205216" cy="656743"/>
            <a:chOff x="1589361" y="4686332"/>
            <a:chExt cx="6205216" cy="656743"/>
          </a:xfrm>
        </p:grpSpPr>
        <p:sp>
          <p:nvSpPr>
            <p:cNvPr id="60" name="Rectangle: Rounded Corners 55">
              <a:extLst>
                <a:ext uri="{FF2B5EF4-FFF2-40B4-BE49-F238E27FC236}">
                  <a16:creationId xmlns:a16="http://schemas.microsoft.com/office/drawing/2014/main" id="{667A8E1F-C5D5-2066-84D2-B92579C10A57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 اختتام </a:t>
              </a:r>
              <a:r>
                <a:rPr lang="ar-S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" name="Oval 81">
              <a:extLst>
                <a:ext uri="{FF2B5EF4-FFF2-40B4-BE49-F238E27FC236}">
                  <a16:creationId xmlns:a16="http://schemas.microsoft.com/office/drawing/2014/main" id="{CE48E797-AA96-38C7-237B-14A000B66D0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75" name="Oval 81">
              <a:extLst>
                <a:ext uri="{FF2B5EF4-FFF2-40B4-BE49-F238E27FC236}">
                  <a16:creationId xmlns:a16="http://schemas.microsoft.com/office/drawing/2014/main" id="{C515DC1A-0B9A-AE54-3DBF-515A5D65A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6</a:t>
              </a:r>
            </a:p>
          </p:txBody>
        </p:sp>
        <p:grpSp>
          <p:nvGrpSpPr>
            <p:cNvPr id="20" name="Groupe 4">
              <a:extLst>
                <a:ext uri="{FF2B5EF4-FFF2-40B4-BE49-F238E27FC236}">
                  <a16:creationId xmlns:a16="http://schemas.microsoft.com/office/drawing/2014/main" id="{0279B547-CB47-3431-A768-8D7C4F278E57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21" name="Image 8">
                <a:extLst>
                  <a:ext uri="{FF2B5EF4-FFF2-40B4-BE49-F238E27FC236}">
                    <a16:creationId xmlns:a16="http://schemas.microsoft.com/office/drawing/2014/main" id="{655E9944-906D-4017-6761-BDDECDD88C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22" name="ZoneTexte 19">
                <a:extLst>
                  <a:ext uri="{FF2B5EF4-FFF2-40B4-BE49-F238E27FC236}">
                    <a16:creationId xmlns:a16="http://schemas.microsoft.com/office/drawing/2014/main" id="{27E11F47-B963-F226-9E0B-A1B37F0F1CD7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5</a:t>
                </a:r>
              </a:p>
            </p:txBody>
          </p:sp>
        </p:grp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3BDDBAC7-9EE0-0DB5-76DB-58375D7389CA}"/>
              </a:ext>
            </a:extLst>
          </p:cNvPr>
          <p:cNvGrpSpPr/>
          <p:nvPr/>
        </p:nvGrpSpPr>
        <p:grpSpPr>
          <a:xfrm>
            <a:off x="1581863" y="2609888"/>
            <a:ext cx="6205216" cy="656743"/>
            <a:chOff x="1589361" y="4686332"/>
            <a:chExt cx="6205216" cy="656743"/>
          </a:xfrm>
        </p:grpSpPr>
        <p:sp>
          <p:nvSpPr>
            <p:cNvPr id="13" name="Rectangle: Rounded Corners 55">
              <a:extLst>
                <a:ext uri="{FF2B5EF4-FFF2-40B4-BE49-F238E27FC236}">
                  <a16:creationId xmlns:a16="http://schemas.microsoft.com/office/drawing/2014/main" id="{D2C3B9BE-E962-5295-DE0B-470CDACF1824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1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Oval 81">
              <a:extLst>
                <a:ext uri="{FF2B5EF4-FFF2-40B4-BE49-F238E27FC236}">
                  <a16:creationId xmlns:a16="http://schemas.microsoft.com/office/drawing/2014/main" id="{F59B0FB2-47AD-AED4-F4AE-EA1B9D9D400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15" name="Oval 81">
              <a:extLst>
                <a:ext uri="{FF2B5EF4-FFF2-40B4-BE49-F238E27FC236}">
                  <a16:creationId xmlns:a16="http://schemas.microsoft.com/office/drawing/2014/main" id="{571BA6A6-CC82-13B9-E652-0E02844994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2</a:t>
              </a:r>
            </a:p>
          </p:txBody>
        </p:sp>
        <p:grpSp>
          <p:nvGrpSpPr>
            <p:cNvPr id="23" name="Groupe 4">
              <a:extLst>
                <a:ext uri="{FF2B5EF4-FFF2-40B4-BE49-F238E27FC236}">
                  <a16:creationId xmlns:a16="http://schemas.microsoft.com/office/drawing/2014/main" id="{41A8D8D6-67F0-9CE5-8A83-6107D22F3310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24" name="Image 8">
                <a:extLst>
                  <a:ext uri="{FF2B5EF4-FFF2-40B4-BE49-F238E27FC236}">
                    <a16:creationId xmlns:a16="http://schemas.microsoft.com/office/drawing/2014/main" id="{B44ACDFE-9B69-9E35-5BE9-D7CC1221C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25" name="ZoneTexte 19">
                <a:extLst>
                  <a:ext uri="{FF2B5EF4-FFF2-40B4-BE49-F238E27FC236}">
                    <a16:creationId xmlns:a16="http://schemas.microsoft.com/office/drawing/2014/main" id="{55D8D999-B912-AF9A-A314-86383AEE18B0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10</a:t>
                </a:r>
              </a:p>
            </p:txBody>
          </p:sp>
        </p:grp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E35AE44-3E5E-6A5E-C619-F934FEEE8C6D}"/>
              </a:ext>
            </a:extLst>
          </p:cNvPr>
          <p:cNvGrpSpPr/>
          <p:nvPr/>
        </p:nvGrpSpPr>
        <p:grpSpPr>
          <a:xfrm>
            <a:off x="1581863" y="3330929"/>
            <a:ext cx="6205216" cy="656743"/>
            <a:chOff x="1589361" y="4686332"/>
            <a:chExt cx="6205216" cy="656743"/>
          </a:xfrm>
        </p:grpSpPr>
        <p:sp>
          <p:nvSpPr>
            <p:cNvPr id="28" name="Rectangle: Rounded Corners 55">
              <a:extLst>
                <a:ext uri="{FF2B5EF4-FFF2-40B4-BE49-F238E27FC236}">
                  <a16:creationId xmlns:a16="http://schemas.microsoft.com/office/drawing/2014/main" id="{051F4C24-227B-234A-79BE-AC1D0B9DDDC1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</a:t>
              </a:r>
              <a:r>
                <a:rPr lang="fr-FR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Oval 81">
              <a:extLst>
                <a:ext uri="{FF2B5EF4-FFF2-40B4-BE49-F238E27FC236}">
                  <a16:creationId xmlns:a16="http://schemas.microsoft.com/office/drawing/2014/main" id="{DBEA5FBD-2C9E-87C2-6486-E22A80FDBD3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30" name="Oval 81">
              <a:extLst>
                <a:ext uri="{FF2B5EF4-FFF2-40B4-BE49-F238E27FC236}">
                  <a16:creationId xmlns:a16="http://schemas.microsoft.com/office/drawing/2014/main" id="{59358F02-F521-739E-3C33-993E2BCB3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3</a:t>
              </a:r>
            </a:p>
          </p:txBody>
        </p:sp>
        <p:grpSp>
          <p:nvGrpSpPr>
            <p:cNvPr id="31" name="Groupe 4">
              <a:extLst>
                <a:ext uri="{FF2B5EF4-FFF2-40B4-BE49-F238E27FC236}">
                  <a16:creationId xmlns:a16="http://schemas.microsoft.com/office/drawing/2014/main" id="{A7AD7287-4B10-5429-3F02-48BD691E807C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32" name="Image 8">
                <a:extLst>
                  <a:ext uri="{FF2B5EF4-FFF2-40B4-BE49-F238E27FC236}">
                    <a16:creationId xmlns:a16="http://schemas.microsoft.com/office/drawing/2014/main" id="{B6061DAD-A0F3-7511-7554-E8F43DC37E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33" name="ZoneTexte 19">
                <a:extLst>
                  <a:ext uri="{FF2B5EF4-FFF2-40B4-BE49-F238E27FC236}">
                    <a16:creationId xmlns:a16="http://schemas.microsoft.com/office/drawing/2014/main" id="{5C82E929-AEB1-4006-BA54-976968BFE4EA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10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BB4D61E0-2ACC-7925-5602-1253BD09248A}"/>
              </a:ext>
            </a:extLst>
          </p:cNvPr>
          <p:cNvGrpSpPr/>
          <p:nvPr/>
        </p:nvGrpSpPr>
        <p:grpSpPr>
          <a:xfrm>
            <a:off x="1581863" y="4051970"/>
            <a:ext cx="6205216" cy="656743"/>
            <a:chOff x="1589361" y="4686332"/>
            <a:chExt cx="6205216" cy="656743"/>
          </a:xfrm>
        </p:grpSpPr>
        <p:sp>
          <p:nvSpPr>
            <p:cNvPr id="35" name="Rectangle: Rounded Corners 55">
              <a:extLst>
                <a:ext uri="{FF2B5EF4-FFF2-40B4-BE49-F238E27FC236}">
                  <a16:creationId xmlns:a16="http://schemas.microsoft.com/office/drawing/2014/main" id="{C39533AB-3915-7553-79C6-3E86D5AABBF4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</a:t>
              </a:r>
              <a:r>
                <a:rPr lang="fr-FR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Oval 81">
              <a:extLst>
                <a:ext uri="{FF2B5EF4-FFF2-40B4-BE49-F238E27FC236}">
                  <a16:creationId xmlns:a16="http://schemas.microsoft.com/office/drawing/2014/main" id="{8BAB9C87-5FE1-177A-4604-10D2064F7AD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37" name="Oval 81">
              <a:extLst>
                <a:ext uri="{FF2B5EF4-FFF2-40B4-BE49-F238E27FC236}">
                  <a16:creationId xmlns:a16="http://schemas.microsoft.com/office/drawing/2014/main" id="{02649003-F955-A796-5F96-F33B632853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4</a:t>
              </a:r>
            </a:p>
          </p:txBody>
        </p:sp>
        <p:grpSp>
          <p:nvGrpSpPr>
            <p:cNvPr id="38" name="Groupe 4">
              <a:extLst>
                <a:ext uri="{FF2B5EF4-FFF2-40B4-BE49-F238E27FC236}">
                  <a16:creationId xmlns:a16="http://schemas.microsoft.com/office/drawing/2014/main" id="{FD244F52-99DE-A349-682B-EFD7EEFB1C41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39" name="Image 8">
                <a:extLst>
                  <a:ext uri="{FF2B5EF4-FFF2-40B4-BE49-F238E27FC236}">
                    <a16:creationId xmlns:a16="http://schemas.microsoft.com/office/drawing/2014/main" id="{10DC2710-9439-2A21-0B4B-9DC1564417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40" name="ZoneTexte 19">
                <a:extLst>
                  <a:ext uri="{FF2B5EF4-FFF2-40B4-BE49-F238E27FC236}">
                    <a16:creationId xmlns:a16="http://schemas.microsoft.com/office/drawing/2014/main" id="{C710567E-5A0B-E136-9B43-4CDECD70A630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10</a:t>
                </a:r>
              </a:p>
            </p:txBody>
          </p:sp>
        </p:grp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7D51FBA9-A398-6E92-54CC-C422455CA4DF}"/>
              </a:ext>
            </a:extLst>
          </p:cNvPr>
          <p:cNvGrpSpPr/>
          <p:nvPr/>
        </p:nvGrpSpPr>
        <p:grpSpPr>
          <a:xfrm>
            <a:off x="1581863" y="4773011"/>
            <a:ext cx="6205216" cy="656743"/>
            <a:chOff x="1589361" y="4686332"/>
            <a:chExt cx="6205216" cy="656743"/>
          </a:xfrm>
        </p:grpSpPr>
        <p:sp>
          <p:nvSpPr>
            <p:cNvPr id="42" name="Rectangle: Rounded Corners 55">
              <a:extLst>
                <a:ext uri="{FF2B5EF4-FFF2-40B4-BE49-F238E27FC236}">
                  <a16:creationId xmlns:a16="http://schemas.microsoft.com/office/drawing/2014/main" id="{66472540-FEA9-DD99-FE0E-30294E0A8453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</a:t>
              </a:r>
              <a:r>
                <a:rPr lang="fr-FR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Oval 81">
              <a:extLst>
                <a:ext uri="{FF2B5EF4-FFF2-40B4-BE49-F238E27FC236}">
                  <a16:creationId xmlns:a16="http://schemas.microsoft.com/office/drawing/2014/main" id="{CBD65715-C29C-110F-DA8A-D0483E0B1FE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44" name="Oval 81">
              <a:extLst>
                <a:ext uri="{FF2B5EF4-FFF2-40B4-BE49-F238E27FC236}">
                  <a16:creationId xmlns:a16="http://schemas.microsoft.com/office/drawing/2014/main" id="{8D1E762D-9E1A-A836-7006-A5DD2A1B6C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5</a:t>
              </a:r>
            </a:p>
          </p:txBody>
        </p:sp>
        <p:grpSp>
          <p:nvGrpSpPr>
            <p:cNvPr id="45" name="Groupe 4">
              <a:extLst>
                <a:ext uri="{FF2B5EF4-FFF2-40B4-BE49-F238E27FC236}">
                  <a16:creationId xmlns:a16="http://schemas.microsoft.com/office/drawing/2014/main" id="{E617BAFB-940F-1212-41F8-4CD26845E4A7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46" name="Image 8">
                <a:extLst>
                  <a:ext uri="{FF2B5EF4-FFF2-40B4-BE49-F238E27FC236}">
                    <a16:creationId xmlns:a16="http://schemas.microsoft.com/office/drawing/2014/main" id="{11C10B9A-037F-5B9B-05B0-0611B4B935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47" name="ZoneTexte 19">
                <a:extLst>
                  <a:ext uri="{FF2B5EF4-FFF2-40B4-BE49-F238E27FC236}">
                    <a16:creationId xmlns:a16="http://schemas.microsoft.com/office/drawing/2014/main" id="{86770B1B-809E-2E32-A14D-9B7C3AAC842E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923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F79D3-9CDE-2F50-1AD4-B82C96ACC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2435E3F0-557F-D36D-8F70-DB897FA9570F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8BB078EE-8033-147C-970F-8C94B6B1EF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B4D179DB-E032-BDAD-95C2-1B06C6AB346F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94E4D5BA-33D5-8F7F-4854-FCFC6F19F199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D06863D-5AF2-43AC-30AB-A2BEAC0B1C11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42B8FC0-A7F8-C90A-B0C5-01A3F505BD7E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9D25AFB3-6CC2-D2A3-CB9C-BA3A0E3D5B7A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986A391-1CC9-E784-9A9F-A1FF2AB8F4D4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1355E36B-FED2-0F42-BB4B-177EAE117752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0386A647-12EB-DB8F-5674-CBE2F0F493B0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B7997231-D097-D6CF-7E98-A9E081238187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60277121-FC4B-D373-BAEF-1271D1148C26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ED474F8-21E4-F404-C611-ECC32C270CA9}"/>
              </a:ext>
            </a:extLst>
          </p:cNvPr>
          <p:cNvSpPr txBox="1"/>
          <p:nvPr/>
        </p:nvSpPr>
        <p:spPr>
          <a:xfrm>
            <a:off x="-3181" y="773230"/>
            <a:ext cx="7473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الجواب الصحيح هو :</a:t>
            </a:r>
          </a:p>
          <a:p>
            <a:pPr lvl="0" algn="r" rtl="1">
              <a:defRPr/>
            </a:pPr>
            <a:r>
              <a:rPr lang="ar-SA" i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يحتسب الأستاذ نسبة التحكم</a:t>
            </a:r>
            <a:endParaRPr lang="ar-MA" i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AF71017-8F55-5BCC-5F20-3730AE1EB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506" y="659221"/>
            <a:ext cx="900000" cy="90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10">
                <a:extLst>
                  <a:ext uri="{FF2B5EF4-FFF2-40B4-BE49-F238E27FC236}">
                    <a16:creationId xmlns:a16="http://schemas.microsoft.com/office/drawing/2014/main" id="{CC3F5299-6CA9-3015-04F0-8B48BC0B1183}"/>
                  </a:ext>
                </a:extLst>
              </p:cNvPr>
              <p:cNvSpPr/>
              <p:nvPr/>
            </p:nvSpPr>
            <p:spPr>
              <a:xfrm>
                <a:off x="1198710" y="3281865"/>
                <a:ext cx="6746580" cy="102802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fr-FR" sz="3600" b="1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SA" sz="3600" b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𝟔𝟕</m:t>
                          </m:r>
                          <m:r>
                            <a:rPr lang="ar-SA" sz="3600" b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SA" sz="3600" b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e>
                      </m:d>
                      <m:r>
                        <a:rPr lang="ar-SA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SA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𝟑𝟕</m:t>
                      </m:r>
                      <m:r>
                        <a:rPr lang="fr-F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ar-SA" sz="3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85</m:t>
                      </m:r>
                      <m:r>
                        <a:rPr lang="fr-F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fr-FR" sz="3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37</m:t>
                      </m:r>
                      <m:r>
                        <a:rPr lang="fr-FR" sz="3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fr-FR" sz="3600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48</m:t>
                      </m:r>
                    </m:oMath>
                  </m:oMathPara>
                </a14:m>
                <a:endParaRPr lang="fr-FR" sz="36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" name="Rectangle : coins arrondis 10">
                <a:extLst>
                  <a:ext uri="{FF2B5EF4-FFF2-40B4-BE49-F238E27FC236}">
                    <a16:creationId xmlns:a16="http://schemas.microsoft.com/office/drawing/2014/main" id="{CC3F5299-6CA9-3015-04F0-8B48BC0B11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710" y="3281865"/>
                <a:ext cx="6746580" cy="102802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80">
            <a:extLst>
              <a:ext uri="{FF2B5EF4-FFF2-40B4-BE49-F238E27FC236}">
                <a16:creationId xmlns:a16="http://schemas.microsoft.com/office/drawing/2014/main" id="{E4FF47CA-2154-1B68-BA4B-522EE037F82A}"/>
              </a:ext>
            </a:extLst>
          </p:cNvPr>
          <p:cNvSpPr>
            <a:spLocks noChangeAspect="1"/>
          </p:cNvSpPr>
          <p:nvPr/>
        </p:nvSpPr>
        <p:spPr>
          <a:xfrm>
            <a:off x="2224252" y="3241400"/>
            <a:ext cx="373224" cy="373224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en-US" sz="3200" b="1" dirty="0"/>
          </a:p>
        </p:txBody>
      </p:sp>
      <p:sp>
        <p:nvSpPr>
          <p:cNvPr id="6" name="Oval 80">
            <a:extLst>
              <a:ext uri="{FF2B5EF4-FFF2-40B4-BE49-F238E27FC236}">
                <a16:creationId xmlns:a16="http://schemas.microsoft.com/office/drawing/2014/main" id="{715FD319-B94E-562C-E89D-A79F1060B3A2}"/>
              </a:ext>
            </a:extLst>
          </p:cNvPr>
          <p:cNvSpPr>
            <a:spLocks noChangeAspect="1"/>
          </p:cNvSpPr>
          <p:nvPr/>
        </p:nvSpPr>
        <p:spPr>
          <a:xfrm>
            <a:off x="3525112" y="3241400"/>
            <a:ext cx="373224" cy="373224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r>
              <a:rPr lang="ar-SA" sz="2400" b="1" dirty="0"/>
              <a:t>2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62967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4B233-2711-4FE2-8C0F-B4BDC12A3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D8B69D1-CA37-55C1-B4BC-10038384FBDD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EBB7E3A9-89ED-1196-54CC-6B6C290DD905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DEE5DAE8-B231-CF71-26E5-CE36B30E2460}"/>
              </a:ext>
            </a:extLst>
          </p:cNvPr>
          <p:cNvGrpSpPr/>
          <p:nvPr/>
        </p:nvGrpSpPr>
        <p:grpSpPr>
          <a:xfrm>
            <a:off x="1501073" y="2430192"/>
            <a:ext cx="6141854" cy="3239089"/>
            <a:chOff x="1962814" y="2414572"/>
            <a:chExt cx="5661019" cy="2404852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8BE250F-15E9-8173-45C3-C917B31E135E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0E6A8F2C-9B9C-0166-D6BF-064A99D6A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984437" y="3881058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0767A97F-7FE8-C8F8-656D-5FB96A40BFC9}"/>
                </a:ext>
              </a:extLst>
            </p:cNvPr>
            <p:cNvSpPr/>
            <p:nvPr/>
          </p:nvSpPr>
          <p:spPr>
            <a:xfrm>
              <a:off x="3206274" y="2430952"/>
              <a:ext cx="2800697" cy="516515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3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C9156B63-AF20-F71C-97B8-6DD87A5EBB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414572"/>
              <a:ext cx="627891" cy="454793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4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BEF8143-1CDC-C269-F6AC-757260F014E1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879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إنجاز عمليات حسابية بتوظيف أولوية العمليات باستعمال الأقواس10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E9E6F740-F908-6BB2-6963-3D3E7B6C69F7}"/>
              </a:ext>
            </a:extLst>
          </p:cNvPr>
          <p:cNvSpPr txBox="1"/>
          <p:nvPr/>
        </p:nvSpPr>
        <p:spPr>
          <a:xfrm>
            <a:off x="2347762" y="4211551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9ECC1B2-868E-EFE2-8E93-BCDC116DC048}"/>
              </a:ext>
            </a:extLst>
          </p:cNvPr>
          <p:cNvSpPr txBox="1"/>
          <p:nvPr/>
        </p:nvSpPr>
        <p:spPr>
          <a:xfrm>
            <a:off x="1583025" y="4584226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F57B87-F5AE-82C3-F399-4D669BEF119D}"/>
              </a:ext>
            </a:extLst>
          </p:cNvPr>
          <p:cNvSpPr txBox="1"/>
          <p:nvPr/>
        </p:nvSpPr>
        <p:spPr>
          <a:xfrm>
            <a:off x="3084641" y="5066387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4976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D213C-830E-9B75-FAE2-9A13340EF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6F601F-56C8-1FD0-4551-C3328EF25378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0327CEE1-3152-37AB-9BF3-07BAA457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D3F1D0EA-618A-9479-0F06-4348ED8B2F21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F2DF6314-4C40-FF5E-DFF1-CDB99F99FBBC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82B60151-334C-5D0A-A435-EAB221223AC1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DE36627F-E91D-0481-2278-0915A112FAE8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94B70A68-C21F-C3EE-EBC9-181A1BB021B4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4E5FD814-E476-4378-904E-DA0A0C1FB3F1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622D7697-CB9E-DAC0-1E4E-0387D277751F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78E43CD8-B824-B750-8014-9CA2BDE172DB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34551B50-1FD1-C8BB-747C-AABCD5A5A6A7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FA6F286F-3A40-F958-8D34-9FABB0939F90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A30096A-7CAD-B268-3B29-529BFDCB111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6203A33-ED37-CED7-A627-6163DE1A4979}"/>
              </a:ext>
            </a:extLst>
          </p:cNvPr>
          <p:cNvSpPr txBox="1"/>
          <p:nvPr/>
        </p:nvSpPr>
        <p:spPr>
          <a:xfrm>
            <a:off x="384668" y="887705"/>
            <a:ext cx="7181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في حالة نسبة تحكم تقل عن  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يعيد الأستاذ عرض شريط النمذجة </a:t>
            </a:r>
            <a:endParaRPr lang="ar-MA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56C6FA54-18E6-48CF-B653-49776F961F7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N6T1P1S1L3-v4.mp4">
            <a:hlinkClick r:id="" action="ppaction://media"/>
            <a:extLst>
              <a:ext uri="{FF2B5EF4-FFF2-40B4-BE49-F238E27FC236}">
                <a16:creationId xmlns:a16="http://schemas.microsoft.com/office/drawing/2014/main" id="{7C2F10A9-470D-2A96-8BFC-517C934A77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2662" y="1800225"/>
            <a:ext cx="7490359" cy="413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4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6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E8C0E-8CE7-195B-EA11-9B2A3B467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820C4FB-D1EF-D57C-994D-AE079D5F6AE9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A491D8FE-F74C-9DC8-C1A1-E36393C83F19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58FFFB0-0C0D-637C-65A8-045C5F5D8FC9}"/>
              </a:ext>
            </a:extLst>
          </p:cNvPr>
          <p:cNvGrpSpPr/>
          <p:nvPr/>
        </p:nvGrpSpPr>
        <p:grpSpPr>
          <a:xfrm>
            <a:off x="1501073" y="2430192"/>
            <a:ext cx="6215644" cy="3292561"/>
            <a:chOff x="1962814" y="2414572"/>
            <a:chExt cx="5729032" cy="2444552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37F4CEE-48E5-E4C9-5DED-1CBC77A51390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E99CBA3D-C9C4-75BA-53F2-FCB936352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059973" y="4227251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49A67774-CD13-BF26-2091-393F8E5B4572}"/>
                </a:ext>
              </a:extLst>
            </p:cNvPr>
            <p:cNvSpPr/>
            <p:nvPr/>
          </p:nvSpPr>
          <p:spPr>
            <a:xfrm>
              <a:off x="3206274" y="2430952"/>
              <a:ext cx="2800697" cy="516515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3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F69FC2B0-234E-CF72-34DC-E02B067376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414572"/>
              <a:ext cx="627891" cy="454793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4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C9C0E00C-5BEB-AF61-8EA5-B3147A03DF63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879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إنجاز عمليات حسابية بتوظيف أولوية العمليات باستعمال الأقواس10</a:t>
              </a:r>
              <a:r>
                <a:rPr lang="fr-FR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ar-SA" sz="28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7B12135A-2029-B919-7A6F-503809F3C35D}"/>
              </a:ext>
            </a:extLst>
          </p:cNvPr>
          <p:cNvSpPr txBox="1"/>
          <p:nvPr/>
        </p:nvSpPr>
        <p:spPr>
          <a:xfrm>
            <a:off x="2335440" y="4144148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FAA46C-C15D-6DDC-284D-325CE3C98A69}"/>
              </a:ext>
            </a:extLst>
          </p:cNvPr>
          <p:cNvSpPr txBox="1"/>
          <p:nvPr/>
        </p:nvSpPr>
        <p:spPr>
          <a:xfrm>
            <a:off x="1583025" y="4584226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370C26-EF27-AF16-4C3D-2D622C6FD363}"/>
              </a:ext>
            </a:extLst>
          </p:cNvPr>
          <p:cNvSpPr txBox="1"/>
          <p:nvPr/>
        </p:nvSpPr>
        <p:spPr>
          <a:xfrm>
            <a:off x="3084641" y="5066387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30447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9D0CC-1361-4CB3-E8BE-5571C7333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C745180A-0199-EC48-4D6A-0D892D337547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482EE079-34EA-F9B0-8BDF-1278F21AD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42BF4647-2E8C-CBB7-A9BB-AB3E53898DFD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B47D109-65AB-436F-5F84-C6EFB044955D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E6AF56D-2BEA-250D-7827-D866C1B7F8C6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C447EDAD-ED2F-32D1-17BC-F9410EAD30A3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41CC9DD7-DE60-C661-457F-6DB9E21AC785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8E69B3B-4E92-0856-2EDC-2E26C1F819B6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8F742C6F-471A-C889-042C-F06E52E9512A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C6C5CE62-8770-3A13-E9A8-6B9262E7CF37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72FE41AA-4ACE-1A1A-7CDC-F19202EDEDDF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02A35B8D-2D1B-B1DC-D0A9-0C967659C5E4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2D3159F-9C85-4C4A-3EFC-D5FF34591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2B4FE64-ED04-0481-024C-C0CD374ED431}"/>
              </a:ext>
            </a:extLst>
          </p:cNvPr>
          <p:cNvSpPr txBox="1"/>
          <p:nvPr/>
        </p:nvSpPr>
        <p:spPr>
          <a:xfrm>
            <a:off x="1465006" y="862060"/>
            <a:ext cx="605951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الكراسة، 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الصفحة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A72BDE2-6526-E786-B7AE-5417C2033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19" y="1840756"/>
            <a:ext cx="3701881" cy="405980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2741218-A59F-D6F2-7863-50D2CE1DB3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46" y="1840754"/>
            <a:ext cx="3500284" cy="4059809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8F8993-041A-EEBE-7777-BFB7E2401944}"/>
              </a:ext>
            </a:extLst>
          </p:cNvPr>
          <p:cNvSpPr/>
          <p:nvPr/>
        </p:nvSpPr>
        <p:spPr>
          <a:xfrm>
            <a:off x="1055077" y="2101361"/>
            <a:ext cx="2911584" cy="132763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820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08D82-9AEF-FE50-443C-07DFB819B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F7181D02-9E93-0937-C501-D16730AA41C2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A9296D06-0DF5-12C2-05B5-203BD554C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959DEE72-73B4-CA36-7334-6052B149D015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63DFD7E9-B09B-F5B2-56F0-95A3CEDD1596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C2BD06AF-6DB9-BFCC-6227-01994A25C3FA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68EE556-84FD-73B3-FF04-8B9DC0B04B02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2A38D2BC-9F5F-BE86-E9A6-B6171886C4EB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F1443F7-5E85-0F3F-7E10-8FFF11B2A1E4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15341B4D-AF24-6A83-16F6-69E91DB2AC18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3FB7E68B-138C-106F-980B-89F637E5F015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2856D9A8-2CBB-CF9D-9F81-E766FCE55EE0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0A56677C-4FF7-9286-F9C6-ED075843B888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8C70090-1960-6E8C-72C9-C9B16B1E2E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4F23FF-56B2-6E98-244A-8AA56DBD2205}"/>
              </a:ext>
            </a:extLst>
          </p:cNvPr>
          <p:cNvSpPr txBox="1"/>
          <p:nvPr/>
        </p:nvSpPr>
        <p:spPr>
          <a:xfrm>
            <a:off x="367005" y="832585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دقائق 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للإنجاز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سأمر بين الصفوف لمساعدتكم.</a:t>
            </a:r>
          </a:p>
        </p:txBody>
      </p:sp>
      <p:grpSp>
        <p:nvGrpSpPr>
          <p:cNvPr id="3" name="Groupe 8">
            <a:extLst>
              <a:ext uri="{FF2B5EF4-FFF2-40B4-BE49-F238E27FC236}">
                <a16:creationId xmlns:a16="http://schemas.microsoft.com/office/drawing/2014/main" id="{E3D2B1A6-B61F-92F2-9614-6304A94463BA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5" name="Image 11">
              <a:extLst>
                <a:ext uri="{FF2B5EF4-FFF2-40B4-BE49-F238E27FC236}">
                  <a16:creationId xmlns:a16="http://schemas.microsoft.com/office/drawing/2014/main" id="{0E6CDB43-3557-7130-53C9-5CFE293D4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ZoneTexte 12">
              <a:extLst>
                <a:ext uri="{FF2B5EF4-FFF2-40B4-BE49-F238E27FC236}">
                  <a16:creationId xmlns:a16="http://schemas.microsoft.com/office/drawing/2014/main" id="{3AAE1823-E13C-3FDF-DEB8-0A7AE2747B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5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E39D0617-5D2B-3B0A-25E2-1A433A11AB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095631" y="2790933"/>
            <a:ext cx="2517796" cy="251779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784EDE-0B00-785F-1564-8808BA2992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659" y="2107834"/>
            <a:ext cx="5633972" cy="378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3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FE518-D72D-D193-5151-D5A872489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0467E36A-F41B-481D-9AD9-3495FA79A8E6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ADD2C440-D8F2-05F1-2791-B8B47733E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E9241D43-4C80-AB64-AB38-6E19272B20B0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ABBBB5A8-A239-3F28-ADD0-1ACD02B37965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4FEC92A9-DA26-AE02-F408-4ADB9F679D31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49544864-D43F-F27E-97CB-4AAA816DC974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23C2AF25-7585-77EE-5153-4D1A1EA393B8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7351A7E0-2EAC-F32A-06AE-24799F71DB01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2D9F7BF6-3AB5-A576-306C-5FCEF0AA27D5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852E6427-7891-973C-ECD7-EC77766F2A7F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B5488B1E-4752-35E7-DF90-E740B9765DD7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4F91236-1070-5FA9-A68F-D05D26C46F67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DF642C2-67CC-A6B1-C9D6-8E7C49805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CF2E091-683E-CF38-A6D3-29D2A8136070}"/>
              </a:ext>
            </a:extLst>
          </p:cNvPr>
          <p:cNvSpPr txBox="1"/>
          <p:nvPr/>
        </p:nvSpPr>
        <p:spPr>
          <a:xfrm>
            <a:off x="0" y="893890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صححوا، لديكم دقيقتان.</a:t>
            </a:r>
          </a:p>
        </p:txBody>
      </p:sp>
      <p:grpSp>
        <p:nvGrpSpPr>
          <p:cNvPr id="7" name="Groupe 8">
            <a:extLst>
              <a:ext uri="{FF2B5EF4-FFF2-40B4-BE49-F238E27FC236}">
                <a16:creationId xmlns:a16="http://schemas.microsoft.com/office/drawing/2014/main" id="{658E65E5-C08D-F981-D2DF-85F4D2DDD430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8" name="Image 11">
              <a:extLst>
                <a:ext uri="{FF2B5EF4-FFF2-40B4-BE49-F238E27FC236}">
                  <a16:creationId xmlns:a16="http://schemas.microsoft.com/office/drawing/2014/main" id="{EC74B79A-9E4C-7790-AAC6-9312B2C96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ZoneTexte 12">
              <a:extLst>
                <a:ext uri="{FF2B5EF4-FFF2-40B4-BE49-F238E27FC236}">
                  <a16:creationId xmlns:a16="http://schemas.microsoft.com/office/drawing/2014/main" id="{EF394183-3EC9-82EE-6BD8-42CBB50046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2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8AA9F3AF-77A2-AB1E-D394-6830C7E355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442" y="2132870"/>
            <a:ext cx="6828112" cy="408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33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150CB-B2A4-05B7-61D7-6BFC78E1A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3DCC6DA1-5272-D3A1-0C0B-2139B26EE812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F2D0E396-5582-19CF-1147-C533A4E5F50B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4D318D4-3128-2186-997B-D10BB68BDF32}"/>
              </a:ext>
            </a:extLst>
          </p:cNvPr>
          <p:cNvGrpSpPr/>
          <p:nvPr/>
        </p:nvGrpSpPr>
        <p:grpSpPr>
          <a:xfrm>
            <a:off x="1580689" y="2378970"/>
            <a:ext cx="6179152" cy="2950656"/>
            <a:chOff x="1962814" y="2414572"/>
            <a:chExt cx="5695397" cy="2404852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EC84CF8-02AC-7491-DF5D-A1C222A8F05A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34F94C52-20A8-946B-6CD8-8E3B0816F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026338" y="3391947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B52AF188-0C1E-FCDC-0C19-CAC89C2F3AE4}"/>
                </a:ext>
              </a:extLst>
            </p:cNvPr>
            <p:cNvSpPr/>
            <p:nvPr/>
          </p:nvSpPr>
          <p:spPr>
            <a:xfrm>
              <a:off x="3206274" y="2430952"/>
              <a:ext cx="2800697" cy="516515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4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33D774EC-26C6-0160-E2EF-0734D9A9C0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414572"/>
              <a:ext cx="627891" cy="454793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5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55FAC79-E218-75A7-FFB5-51A4E495856E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3884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حل مسائل البحث عن الكل أو الجزء؛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043A414D-E04A-DF6B-C480-1BE5CEFABCA3}"/>
              </a:ext>
            </a:extLst>
          </p:cNvPr>
          <p:cNvSpPr txBox="1"/>
          <p:nvPr/>
        </p:nvSpPr>
        <p:spPr>
          <a:xfrm>
            <a:off x="2568196" y="3691623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81C9DC-E847-5D6D-BAC1-EEB5B72DDA1D}"/>
              </a:ext>
            </a:extLst>
          </p:cNvPr>
          <p:cNvSpPr txBox="1"/>
          <p:nvPr/>
        </p:nvSpPr>
        <p:spPr>
          <a:xfrm>
            <a:off x="1815781" y="4205827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A5B6E04-C30B-C575-1A9A-EB0D83E849A2}"/>
              </a:ext>
            </a:extLst>
          </p:cNvPr>
          <p:cNvSpPr txBox="1"/>
          <p:nvPr/>
        </p:nvSpPr>
        <p:spPr>
          <a:xfrm>
            <a:off x="3324904" y="4717109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405273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C1E30-2296-473C-E753-2C9A29267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0EA180-B84D-2A78-EF39-FA5BA5FD66A4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7CC47AD3-04C2-192A-EDA5-FD4C6A38C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1E0B6A82-A830-A707-FB43-74070FF4D32E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13D511FB-6633-DE01-9634-E66CF65A7892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8C87FBA-653B-5C20-2682-84550C2DC168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F5C88C07-4CFE-2CBD-0901-37CF97EADECD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2E966F2B-1151-5650-B69D-DCBC2618D0F4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51F7E782-297B-C7F2-08C3-E0098974CF9E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98A79B58-4FC9-C0C5-EFBB-B796D99CE1F1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13B7A48-3C20-8E00-DCB7-EBE48CB5A5A0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9F1562FF-2CFC-8774-EC80-3FFE2D821004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468FE96D-95D8-1D3C-54AC-19ADDDD92414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EC626D93-C647-68F5-FF7F-E68E5A6A3ED3}"/>
              </a:ext>
            </a:extLst>
          </p:cNvPr>
          <p:cNvSpPr txBox="1"/>
          <p:nvPr/>
        </p:nvSpPr>
        <p:spPr>
          <a:xfrm>
            <a:off x="1258230" y="871390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دفاتر البحث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C3B910B-2F5A-A3C8-DBEB-D34C925D5DE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E2D970D-7824-69B9-232A-6880733789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7912419" y="809844"/>
            <a:ext cx="710471" cy="523201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163578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7492-07D9-38EA-C745-4C0E88A42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64ECFE1B-5746-6BD3-3EFC-1071D296B905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D780ED6D-D580-C227-83E1-5FD0C850D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1F4CF31-9E43-86FB-D277-0A85D1D486CB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64A38B9E-13B7-AD10-34B0-81527F3BC75E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9B3BFC6-2CD9-78CD-1D02-2D0EC518E942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A21C0D50-840A-8A9C-3D7A-607D59CE12C3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D49902C5-B38C-1A20-B1E4-506D1B226764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D6D460AC-4F08-AC2F-522D-87E088C915A7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A2F7C40F-F219-5387-5727-381BE190DB5A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11C40F1C-122A-62F2-A258-81CCA06C5CE5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361390B0-C644-6C1D-1DC6-941BFC383673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0DC1285B-7442-E76C-9FCD-62E90ED0715C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C3EEF413-7CD0-A20B-1CDC-1CB74B64B3A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7912419" y="809844"/>
            <a:ext cx="710471" cy="523201"/>
          </a:xfrm>
          <a:prstGeom prst="roundRect">
            <a:avLst>
              <a:gd name="adj" fmla="val 6988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8EC13A2-3F8F-ADDE-8592-9A8F34A62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138" y="1837112"/>
            <a:ext cx="7491499" cy="432279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4D89C1D-ED65-4FAE-A399-07117C8CF9DD}"/>
              </a:ext>
            </a:extLst>
          </p:cNvPr>
          <p:cNvSpPr txBox="1"/>
          <p:nvPr/>
        </p:nvSpPr>
        <p:spPr>
          <a:xfrm>
            <a:off x="1258230" y="871390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قوموا بحل المسألة التالية، لديكم 5 دقائق.</a:t>
            </a:r>
            <a:endParaRPr lang="ar-MA" b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oupe 8">
            <a:extLst>
              <a:ext uri="{FF2B5EF4-FFF2-40B4-BE49-F238E27FC236}">
                <a16:creationId xmlns:a16="http://schemas.microsoft.com/office/drawing/2014/main" id="{0A86F455-E15F-3C76-7FC6-E2823D91B280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15" name="Image 11">
              <a:extLst>
                <a:ext uri="{FF2B5EF4-FFF2-40B4-BE49-F238E27FC236}">
                  <a16:creationId xmlns:a16="http://schemas.microsoft.com/office/drawing/2014/main" id="{3F00FC72-FFA2-DE3F-91C6-B7BDB6777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ZoneTexte 12">
              <a:extLst>
                <a:ext uri="{FF2B5EF4-FFF2-40B4-BE49-F238E27FC236}">
                  <a16:creationId xmlns:a16="http://schemas.microsoft.com/office/drawing/2014/main" id="{CE168DB3-8234-55C7-03BD-08C4B56B47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5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781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429E1FE-B643-1999-C373-B275F694C228}"/>
              </a:ext>
            </a:extLst>
          </p:cNvPr>
          <p:cNvSpPr/>
          <p:nvPr/>
        </p:nvSpPr>
        <p:spPr>
          <a:xfrm>
            <a:off x="726377" y="3126124"/>
            <a:ext cx="6564862" cy="21600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2EF5477-012A-B66A-28F7-9F2895E6E719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A668F6-1F9D-3985-2903-98C5EDAF0C05}"/>
              </a:ext>
            </a:extLst>
          </p:cNvPr>
          <p:cNvSpPr txBox="1"/>
          <p:nvPr/>
        </p:nvSpPr>
        <p:spPr>
          <a:xfrm>
            <a:off x="285787" y="3367454"/>
            <a:ext cx="6632478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Aft>
                <a:spcPts val="600"/>
              </a:spcAft>
            </a:pP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•تفكيك وتركيب الأعداد الصحيحة الطبيعية؛</a:t>
            </a:r>
            <a:endParaRPr lang="ar-SA" sz="2000" b="1" kern="0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>
              <a:spcAft>
                <a:spcPts val="600"/>
              </a:spcAft>
            </a:pP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تفكيك وتركيب الأعداد الصحيحة الطبيعية باستعمال قوى 10؛</a:t>
            </a:r>
            <a:endParaRPr lang="fr-FR" sz="2000" b="1" kern="0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>
              <a:spcAft>
                <a:spcPts val="600"/>
              </a:spcAft>
            </a:pP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ar-S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إنجاز عمليات حسابية بتوظيف أولوية العمليات باستعمال الأقواس</a:t>
            </a: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؛</a:t>
            </a:r>
            <a:endParaRPr lang="fr-FR" sz="2000" b="1" kern="0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>
              <a:spcAft>
                <a:spcPts val="600"/>
              </a:spcAft>
            </a:pP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حل مسائل البحث عن الكل أو الجزء؛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FE568FF-055A-0740-C531-DDA2D589F9CA}"/>
              </a:ext>
            </a:extLst>
          </p:cNvPr>
          <p:cNvGrpSpPr/>
          <p:nvPr/>
        </p:nvGrpSpPr>
        <p:grpSpPr>
          <a:xfrm>
            <a:off x="1569588" y="1661923"/>
            <a:ext cx="5721651" cy="891492"/>
            <a:chOff x="1711174" y="2035893"/>
            <a:chExt cx="5721651" cy="8914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E438BBA-A74D-922F-852D-7DDA0F2C5653}"/>
                </a:ext>
              </a:extLst>
            </p:cNvPr>
            <p:cNvSpPr txBox="1"/>
            <p:nvPr/>
          </p:nvSpPr>
          <p:spPr>
            <a:xfrm>
              <a:off x="2200275" y="2035893"/>
              <a:ext cx="4743450" cy="375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075"/>
                </a:lnSpc>
              </a:pPr>
              <a:r>
                <a:rPr lang="ar-MA" sz="2400" b="1" kern="0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عند نهاية </a:t>
              </a:r>
              <a:r>
                <a:rPr lang="ar-SA" sz="2400" b="1" kern="0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الحصة</a:t>
              </a:r>
              <a:endParaRPr lang="ar-MA" sz="24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14B0A57-07CA-6392-28F9-B1AC486E5CAD}"/>
                </a:ext>
              </a:extLst>
            </p:cNvPr>
            <p:cNvSpPr txBox="1"/>
            <p:nvPr/>
          </p:nvSpPr>
          <p:spPr>
            <a:xfrm>
              <a:off x="1711174" y="2465720"/>
              <a:ext cx="572165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00"/>
                </a:spcAft>
              </a:pPr>
              <a:r>
                <a:rPr lang="ar-MA" sz="24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على الأقل </a:t>
              </a:r>
              <a:r>
                <a:rPr lang="fr-FR" sz="24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80%</a:t>
              </a:r>
              <a:r>
                <a:rPr lang="ar-MA" sz="24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من المتعلمين </a:t>
              </a:r>
              <a:r>
                <a:rPr lang="ar-MA" sz="24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سيكونون قادرين على</a:t>
              </a:r>
              <a:r>
                <a:rPr lang="en-GB" sz="24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endParaRPr lang="fr-FR" sz="24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8E44EA23-669E-1875-02B5-39E9A4FD8D62}"/>
              </a:ext>
            </a:extLst>
          </p:cNvPr>
          <p:cNvGrpSpPr/>
          <p:nvPr/>
        </p:nvGrpSpPr>
        <p:grpSpPr>
          <a:xfrm>
            <a:off x="6918265" y="3034038"/>
            <a:ext cx="1249561" cy="1172098"/>
            <a:chOff x="7018463" y="3273195"/>
            <a:chExt cx="1249561" cy="117209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EEF2828-A9E0-51AB-B785-62441DFD2E03}"/>
                </a:ext>
              </a:extLst>
            </p:cNvPr>
            <p:cNvGrpSpPr/>
            <p:nvPr/>
          </p:nvGrpSpPr>
          <p:grpSpPr>
            <a:xfrm>
              <a:off x="7018463" y="3537379"/>
              <a:ext cx="907914" cy="907914"/>
              <a:chOff x="3664086" y="1245255"/>
              <a:chExt cx="907914" cy="907914"/>
            </a:xfrm>
          </p:grpSpPr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988A17AF-E8F5-F820-CA02-7C2365D300BE}"/>
                  </a:ext>
                </a:extLst>
              </p:cNvPr>
              <p:cNvSpPr/>
              <p:nvPr/>
            </p:nvSpPr>
            <p:spPr>
              <a:xfrm>
                <a:off x="3664086" y="1245255"/>
                <a:ext cx="907914" cy="907914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Ellipse 19">
                <a:extLst>
                  <a:ext uri="{FF2B5EF4-FFF2-40B4-BE49-F238E27FC236}">
                    <a16:creationId xmlns:a16="http://schemas.microsoft.com/office/drawing/2014/main" id="{9F9C101B-6EBC-22E6-2065-2DB963FCBAE6}"/>
                  </a:ext>
                </a:extLst>
              </p:cNvPr>
              <p:cNvSpPr/>
              <p:nvPr/>
            </p:nvSpPr>
            <p:spPr>
              <a:xfrm>
                <a:off x="3893891" y="1484074"/>
                <a:ext cx="448304" cy="430276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E4AE2991-68D6-E100-B0EF-D2D31143CCAA}"/>
                </a:ext>
              </a:extLst>
            </p:cNvPr>
            <p:cNvGrpSpPr/>
            <p:nvPr/>
          </p:nvGrpSpPr>
          <p:grpSpPr>
            <a:xfrm rot="692408">
              <a:off x="7545472" y="3273195"/>
              <a:ext cx="722552" cy="808616"/>
              <a:chOff x="6561871" y="1779515"/>
              <a:chExt cx="722552" cy="808616"/>
            </a:xfrm>
          </p:grpSpPr>
          <p:sp>
            <p:nvSpPr>
              <p:cNvPr id="14" name="Chevron 13">
                <a:extLst>
                  <a:ext uri="{FF2B5EF4-FFF2-40B4-BE49-F238E27FC236}">
                    <a16:creationId xmlns:a16="http://schemas.microsoft.com/office/drawing/2014/main" id="{F3F0E1CA-BF41-F6A2-AACF-7D681BF9AF40}"/>
                  </a:ext>
                </a:extLst>
              </p:cNvPr>
              <p:cNvSpPr/>
              <p:nvPr/>
            </p:nvSpPr>
            <p:spPr>
              <a:xfrm rot="8014795">
                <a:off x="7022818" y="1840050"/>
                <a:ext cx="322140" cy="201070"/>
              </a:xfrm>
              <a:prstGeom prst="chevron">
                <a:avLst>
                  <a:gd name="adj" fmla="val 32529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B5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8175F682-83C7-A0B8-6F15-6D928C0A5ECC}"/>
                  </a:ext>
                </a:extLst>
              </p:cNvPr>
              <p:cNvCxnSpPr>
                <a:cxnSpLocks/>
                <a:stCxn id="14" idx="3"/>
              </p:cNvCxnSpPr>
              <p:nvPr/>
            </p:nvCxnSpPr>
            <p:spPr>
              <a:xfrm flipH="1">
                <a:off x="6561871" y="2057266"/>
                <a:ext cx="510981" cy="530865"/>
              </a:xfrm>
              <a:prstGeom prst="line">
                <a:avLst/>
              </a:prstGeom>
              <a:ln w="38100">
                <a:solidFill>
                  <a:srgbClr val="4B5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000139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1C492-8F9A-A412-FE56-97A2FE4C6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A4181B-BB52-A0E9-BA47-3FC0B17B0353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B4A26CEA-D459-88F9-9C7B-37DDD59DA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DF270048-6876-EEF7-4400-9333E50E53B2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54052542-2FDF-523B-5575-F771B4BD142A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570C38E-F30F-52C8-B8C5-109E40B31A95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D571EA8A-9C19-ABE2-3B0D-936A279EB2FD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690213B9-CB2C-EBE0-7974-1615961A953C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6ABA26C9-80E0-5EEE-A248-B7FD26998989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7F0C734F-37EA-1FD6-1859-3FD30C9A7E32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37689D7E-B02A-23B5-DE75-5A99E6B8E567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14253B13-8A39-9AAF-6B2D-A4A141263F04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0A82A8E0-8BA4-4135-9C38-495DC37632F8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A28C594-471B-562F-7E5C-DF3FBDCBE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04D6253-CF82-90B3-5102-A74A5CC0A0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221" y="2084888"/>
            <a:ext cx="6934801" cy="372354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E421C86-8054-C07A-BE0F-5F97BB177DF5}"/>
              </a:ext>
            </a:extLst>
          </p:cNvPr>
          <p:cNvSpPr txBox="1"/>
          <p:nvPr/>
        </p:nvSpPr>
        <p:spPr>
          <a:xfrm>
            <a:off x="-3181" y="773230"/>
            <a:ext cx="7473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الجواب الصحيح هو :</a:t>
            </a:r>
          </a:p>
          <a:p>
            <a:pPr lvl="0" algn="r" rtl="1">
              <a:defRPr/>
            </a:pPr>
            <a:r>
              <a:rPr lang="ar-SA" i="1" dirty="0">
                <a:solidFill>
                  <a:srgbClr val="7F8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يحتسب الأستاذ نسبة التحكم</a:t>
            </a:r>
            <a:endParaRPr lang="ar-MA" i="1" dirty="0">
              <a:solidFill>
                <a:srgbClr val="7F8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6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004F6-BA2E-CF9C-2C66-51AA086C4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DE065D2E-EF0C-BEAB-FDE6-4C66F4AEE60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163FA9CF-1578-A83E-3B3C-E0CC3675DABF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7DF416F-653D-2C1E-3A5D-F9E42DDA5EFF}"/>
              </a:ext>
            </a:extLst>
          </p:cNvPr>
          <p:cNvGrpSpPr/>
          <p:nvPr/>
        </p:nvGrpSpPr>
        <p:grpSpPr>
          <a:xfrm>
            <a:off x="1580689" y="2378970"/>
            <a:ext cx="6294994" cy="2950656"/>
            <a:chOff x="1962814" y="2414572"/>
            <a:chExt cx="5802170" cy="2404852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E82BCA2-825C-84F0-D90A-C84E417F60E7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114E0947-5D4A-6793-E1F7-124BB90F0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133111" y="3769930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E890B8DA-244F-7549-AEE3-57DA164C8FE2}"/>
                </a:ext>
              </a:extLst>
            </p:cNvPr>
            <p:cNvSpPr/>
            <p:nvPr/>
          </p:nvSpPr>
          <p:spPr>
            <a:xfrm>
              <a:off x="3206274" y="2430952"/>
              <a:ext cx="2800697" cy="516515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4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03E3AE85-7E2E-23AA-5088-96479D4976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414572"/>
              <a:ext cx="627891" cy="454793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5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386CD1E-B42F-675F-7576-F75DD65A9BF0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3884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حل مسائل البحث عن الكل أو الجزء؛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22727FED-0C4E-1C60-D754-FA5302A42C10}"/>
              </a:ext>
            </a:extLst>
          </p:cNvPr>
          <p:cNvSpPr txBox="1"/>
          <p:nvPr/>
        </p:nvSpPr>
        <p:spPr>
          <a:xfrm>
            <a:off x="2568196" y="3691623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450D1D-ED87-5FFA-DD8A-51DC423BC686}"/>
              </a:ext>
            </a:extLst>
          </p:cNvPr>
          <p:cNvSpPr txBox="1"/>
          <p:nvPr/>
        </p:nvSpPr>
        <p:spPr>
          <a:xfrm>
            <a:off x="1815781" y="4205827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7984B7A-F9F3-FC41-A83A-2D24700FA484}"/>
              </a:ext>
            </a:extLst>
          </p:cNvPr>
          <p:cNvSpPr txBox="1"/>
          <p:nvPr/>
        </p:nvSpPr>
        <p:spPr>
          <a:xfrm>
            <a:off x="3324904" y="4717109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270278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8ABAF-EC4E-2FE7-E6C8-B2A6FBD35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C0014-B35C-A1EF-9D71-FC58B5CE885E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02CB0CD1-45E5-EEEC-5018-A72C57359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D5C845F4-D20E-E908-3DBE-A78DEFF27697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B979BB84-273F-7A26-E6BC-5E53932B56D4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4757CF6C-AEAB-C617-5033-093FA6073D7D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869D7320-3A93-2B5D-B36A-44A568DC96F4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A58B6E27-48CC-5AA5-5CD8-B1F451F9FF6B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9616E3B-70F8-613E-01F1-9DD5F3BAC523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A9D49E2B-76C2-BA97-5F9F-BA0654B18025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B4B347C-E96E-47DF-4C7B-BA3D9987ED71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3BCB1384-B2C7-D9C2-2686-B3A0D7D4C95F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70C55EA-3CDE-E291-3457-67729A51D0FB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F4B8B576-E451-45F2-97E7-460DCCE21C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C667AAD-A3EE-672A-92D3-A33E6CE6F26B}"/>
              </a:ext>
            </a:extLst>
          </p:cNvPr>
          <p:cNvSpPr txBox="1"/>
          <p:nvPr/>
        </p:nvSpPr>
        <p:spPr>
          <a:xfrm>
            <a:off x="384668" y="887705"/>
            <a:ext cx="7181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في حالة نسبة تحكم تقل عن  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يعيد الأستاذ عرض شريط النمذجة </a:t>
            </a:r>
            <a:endParaRPr lang="ar-MA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N6P1S1L4  vf">
            <a:hlinkClick r:id="" action="ppaction://media"/>
            <a:extLst>
              <a:ext uri="{FF2B5EF4-FFF2-40B4-BE49-F238E27FC236}">
                <a16:creationId xmlns:a16="http://schemas.microsoft.com/office/drawing/2014/main" id="{AAD192BF-F3A0-BFF2-59B4-1FBC366144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8878" y="1943241"/>
            <a:ext cx="8046135" cy="4525951"/>
          </a:xfrm>
          <a:prstGeom prst="rect">
            <a:avLst/>
          </a:prstGeom>
        </p:spPr>
      </p:pic>
      <p:pic>
        <p:nvPicPr>
          <p:cNvPr id="7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7E498C03-44BC-C1B5-92E7-0EAF9F64408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875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5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26942-6221-039B-3607-E64E68806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3211A685-1B49-E956-AA35-6ECDEE9FDDD2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1FA28F3D-A692-CE5C-CD8E-41EFCAC7BB5B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D3A63FE1-4EB6-A93F-DB72-57CDC665D461}"/>
              </a:ext>
            </a:extLst>
          </p:cNvPr>
          <p:cNvGrpSpPr/>
          <p:nvPr/>
        </p:nvGrpSpPr>
        <p:grpSpPr>
          <a:xfrm>
            <a:off x="1580689" y="2378970"/>
            <a:ext cx="6294994" cy="2950656"/>
            <a:chOff x="1962814" y="2414572"/>
            <a:chExt cx="5802170" cy="2404852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EF14056-7001-9FF0-E527-DFCA1597D0F6}"/>
                </a:ext>
              </a:extLst>
            </p:cNvPr>
            <p:cNvSpPr/>
            <p:nvPr/>
          </p:nvSpPr>
          <p:spPr>
            <a:xfrm>
              <a:off x="1962814" y="2601942"/>
              <a:ext cx="5585483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12F7990-9F38-3347-1962-4DC176EEE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7133111" y="4187551"/>
              <a:ext cx="631873" cy="631873"/>
            </a:xfrm>
            <a:prstGeom prst="rect">
              <a:avLst/>
            </a:prstGeom>
          </p:spPr>
        </p:pic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CEFC4798-8FC7-0DAA-2AB4-0643309DC8B2}"/>
                </a:ext>
              </a:extLst>
            </p:cNvPr>
            <p:cNvSpPr/>
            <p:nvPr/>
          </p:nvSpPr>
          <p:spPr>
            <a:xfrm>
              <a:off x="3206274" y="2430952"/>
              <a:ext cx="2800697" cy="516515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4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5EE11768-A312-FBC9-902F-D55D4F1D61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414572"/>
              <a:ext cx="627891" cy="454793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5</a:t>
              </a:r>
              <a:endParaRPr lang="fr-MA" sz="3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32551B8-173C-DDFA-E5D5-FD0A1C1F9178}"/>
                </a:ext>
              </a:extLst>
            </p:cNvPr>
            <p:cNvSpPr txBox="1"/>
            <p:nvPr/>
          </p:nvSpPr>
          <p:spPr>
            <a:xfrm>
              <a:off x="2031431" y="2963847"/>
              <a:ext cx="5592402" cy="3884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</a:pPr>
              <a:r>
                <a:rPr lang="ar-M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•</a:t>
              </a:r>
              <a:r>
                <a:rPr lang="ar-SA" sz="28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حل مسائل البحث عن الكل أو الجزء؛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98921BE-E927-AAAE-CDCC-100C9C7D7696}"/>
              </a:ext>
            </a:extLst>
          </p:cNvPr>
          <p:cNvSpPr txBox="1"/>
          <p:nvPr/>
        </p:nvSpPr>
        <p:spPr>
          <a:xfrm>
            <a:off x="2568196" y="3691623"/>
            <a:ext cx="4613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رائز التحقق (احتساب نسبة التحكم)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072B56A-ED07-3932-D8CE-A42236E8ACBF}"/>
              </a:ext>
            </a:extLst>
          </p:cNvPr>
          <p:cNvSpPr txBox="1"/>
          <p:nvPr/>
        </p:nvSpPr>
        <p:spPr>
          <a:xfrm>
            <a:off x="1815781" y="4205827"/>
            <a:ext cx="5366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إعادة عرض شريط النمذجة ( نسبة أقل من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r>
              <a:rPr lang="ar-SA" sz="24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022997F-EBDD-2742-08A6-86CE65734C16}"/>
              </a:ext>
            </a:extLst>
          </p:cNvPr>
          <p:cNvSpPr txBox="1"/>
          <p:nvPr/>
        </p:nvSpPr>
        <p:spPr>
          <a:xfrm>
            <a:off x="3324904" y="4717109"/>
            <a:ext cx="3857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SA" sz="2400" b="1" dirty="0">
                <a:solidFill>
                  <a:srgbClr val="FC8E00"/>
                </a:solidFill>
                <a:latin typeface="Dosis" pitchFamily="2" charset="0"/>
                <a:cs typeface="Calibri" panose="020F0502020204030204" pitchFamily="34" charset="0"/>
              </a:rPr>
              <a:t>أنشطة التدرب على الكراسة</a:t>
            </a:r>
          </a:p>
        </p:txBody>
      </p:sp>
    </p:spTree>
    <p:extLst>
      <p:ext uri="{BB962C8B-B14F-4D97-AF65-F5344CB8AC3E}">
        <p14:creationId xmlns:p14="http://schemas.microsoft.com/office/powerpoint/2010/main" val="19439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61132-D723-EBFF-3C6E-A5C0DE9C3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B83DE00E-BBBD-FF73-4D0B-6399143A2C4C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40D49028-2714-471A-330B-89D98C97B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8B00DC84-4001-399A-3FCA-24AA092088BD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ED2BE7D5-2189-773C-D27C-DE9B61133CD1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2E37F5B-611F-8631-D956-712F457CD824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997C10A5-C25E-DD18-A7A3-AF838D2573B4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E5F9BE49-B7B3-FD0E-0914-B272ABCD607D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75C8E4AA-4ADA-5B98-925C-6333B44196DF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5CF544A2-39D7-1CAA-68D2-0E85013A7E92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AB81653-F584-A71E-27E3-CE65EB8A0A6D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7DD0C2CE-8B7C-B624-E7C0-72F144540092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E26AD508-25E9-6017-C858-B701A64F0FA2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4F4686CD-2C7B-6660-A91A-A27896C396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DEAD64E-907B-219B-802D-9930169D5BE8}"/>
              </a:ext>
            </a:extLst>
          </p:cNvPr>
          <p:cNvSpPr txBox="1"/>
          <p:nvPr/>
        </p:nvSpPr>
        <p:spPr>
          <a:xfrm>
            <a:off x="1465006" y="862060"/>
            <a:ext cx="605951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الكراسة، 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الصفحة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AD9B8B-5437-F841-B20B-7670502E5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19" y="1840756"/>
            <a:ext cx="3701881" cy="405980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F42A2C2-9043-7F84-E11B-9A3AC8476C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46" y="1840754"/>
            <a:ext cx="3500284" cy="4059809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316561-9A62-6918-6C10-209AB3E7C635}"/>
              </a:ext>
            </a:extLst>
          </p:cNvPr>
          <p:cNvSpPr/>
          <p:nvPr/>
        </p:nvSpPr>
        <p:spPr>
          <a:xfrm>
            <a:off x="1080654" y="3428999"/>
            <a:ext cx="2835625" cy="113420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76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DCD19-4942-CA14-64BF-2B06FC2CE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D01844E6-5DC1-6304-60C6-5B4A8EB91208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322B3AFB-A191-C887-7222-10D2F9D43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4D6E3788-2029-008E-5612-41AF363B846B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2701AD0D-3154-44F4-054D-975E6E50E678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88AD92E-D8DA-A611-5A1D-41066F63C259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2DBA4889-887F-3F19-76C8-EC2DC7137C4D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EB3F560B-4583-8272-2B16-075E68B3835D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1C14413-66BB-ADE2-D540-7872F0C09282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D12C0AEB-EBE6-BCFA-8703-2506AF8838A8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60B3CF0C-3DC3-F6AE-52DC-4B3275D2043A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DBC59840-7308-443D-DE84-CA390448104C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789BEDFC-F041-4907-7B33-72782DD39AFA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E45A1F6-A8C5-F1B9-41B7-4FE38EB48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19E9618-14A8-C960-1A04-6877931F502E}"/>
              </a:ext>
            </a:extLst>
          </p:cNvPr>
          <p:cNvSpPr txBox="1"/>
          <p:nvPr/>
        </p:nvSpPr>
        <p:spPr>
          <a:xfrm>
            <a:off x="367005" y="832585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دقائق 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للإنجاز</a:t>
            </a:r>
            <a:r>
              <a:rPr lang="ar-S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سأمر بين الصفوف لمساعدتكم.</a:t>
            </a:r>
          </a:p>
        </p:txBody>
      </p:sp>
      <p:grpSp>
        <p:nvGrpSpPr>
          <p:cNvPr id="3" name="Groupe 8">
            <a:extLst>
              <a:ext uri="{FF2B5EF4-FFF2-40B4-BE49-F238E27FC236}">
                <a16:creationId xmlns:a16="http://schemas.microsoft.com/office/drawing/2014/main" id="{2C37EB3C-169A-53C5-C04A-6CFFF0A17211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5" name="Image 11">
              <a:extLst>
                <a:ext uri="{FF2B5EF4-FFF2-40B4-BE49-F238E27FC236}">
                  <a16:creationId xmlns:a16="http://schemas.microsoft.com/office/drawing/2014/main" id="{D2269B86-FCD8-ECEA-A1E6-E295BB5CE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ZoneTexte 12">
              <a:extLst>
                <a:ext uri="{FF2B5EF4-FFF2-40B4-BE49-F238E27FC236}">
                  <a16:creationId xmlns:a16="http://schemas.microsoft.com/office/drawing/2014/main" id="{33223F78-2784-9711-E5A6-911BCB9306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5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1B983C7E-D7EF-E62F-7A9E-C21319A3C9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095631" y="2790933"/>
            <a:ext cx="2517796" cy="25177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5A5F883-92A2-A52C-21C2-F8976D17BC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762" y="2185281"/>
            <a:ext cx="5632869" cy="353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3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F18CE-E8C9-A2AC-69F1-64F7F9631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1A76CD-D9DE-9899-BDA8-076FF165D4D7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41FD7859-012E-B1C1-D19C-90504F737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1C0B49B8-0389-8F38-2AE5-4A1BEB848B07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95B83FD0-4549-414E-C53B-F825D26A833E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B383A41-EB73-F388-0890-3FC059D088A7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BB842DF-30EF-1DB5-07C5-05B13333A98A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9BA71FF3-6414-B355-9DAD-1D266F1E1E72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DC487AA6-A82E-0DC1-D276-9A8C2257FC6F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5DB3489C-E844-C3FB-2F55-A7AE8B353AAB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918A7B33-1E6B-98A0-ED10-01781D56DAB7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F2EF2B9E-BED2-84C4-2B4F-6F288643FCA8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74CFED5E-896D-1245-5504-2F284411168E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3C503A1-427D-398D-5E19-53D304E27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361723D-03BD-3F23-775C-E578A73B3668}"/>
              </a:ext>
            </a:extLst>
          </p:cNvPr>
          <p:cNvSpPr txBox="1"/>
          <p:nvPr/>
        </p:nvSpPr>
        <p:spPr>
          <a:xfrm>
            <a:off x="0" y="893890"/>
            <a:ext cx="747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صححوا، لديكم دقيقتان.</a:t>
            </a:r>
          </a:p>
        </p:txBody>
      </p:sp>
      <p:grpSp>
        <p:nvGrpSpPr>
          <p:cNvPr id="7" name="Groupe 8">
            <a:extLst>
              <a:ext uri="{FF2B5EF4-FFF2-40B4-BE49-F238E27FC236}">
                <a16:creationId xmlns:a16="http://schemas.microsoft.com/office/drawing/2014/main" id="{44827F40-909E-F57A-0E0E-A08B10C085B7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8" name="Image 11">
              <a:extLst>
                <a:ext uri="{FF2B5EF4-FFF2-40B4-BE49-F238E27FC236}">
                  <a16:creationId xmlns:a16="http://schemas.microsoft.com/office/drawing/2014/main" id="{07D48046-7193-C312-B5D5-E7C1DF144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ZoneTexte 12">
              <a:extLst>
                <a:ext uri="{FF2B5EF4-FFF2-40B4-BE49-F238E27FC236}">
                  <a16:creationId xmlns:a16="http://schemas.microsoft.com/office/drawing/2014/main" id="{D049C5C6-B12D-A3E0-A88C-11EFF39DEC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2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EC66A1D7-B19A-C3DA-ADFD-6DABCDC615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085" y="2040660"/>
            <a:ext cx="7473323" cy="402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1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28D1863-E5B4-95C4-6604-30B8B3DBD996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DEF7FBF-A5DB-AAB4-DFF2-D965FF993A4F}"/>
              </a:ext>
            </a:extLst>
          </p:cNvPr>
          <p:cNvGrpSpPr/>
          <p:nvPr/>
        </p:nvGrpSpPr>
        <p:grpSpPr>
          <a:xfrm>
            <a:off x="3014679" y="3065823"/>
            <a:ext cx="3114642" cy="726354"/>
            <a:chOff x="2969606" y="2436266"/>
            <a:chExt cx="3114642" cy="726354"/>
          </a:xfrm>
        </p:grpSpPr>
        <p:sp>
          <p:nvSpPr>
            <p:cNvPr id="9" name="Flowchart: Alternate Process 54">
              <a:extLst>
                <a:ext uri="{FF2B5EF4-FFF2-40B4-BE49-F238E27FC236}">
                  <a16:creationId xmlns:a16="http://schemas.microsoft.com/office/drawing/2014/main" id="{1CF6CD9A-7208-996B-2151-8869BAC96CF4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اختتام </a:t>
              </a:r>
              <a:r>
                <a:rPr lang="ar-SA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الحصة</a:t>
              </a:r>
              <a:endParaRPr lang="ar-M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l 80">
              <a:extLst>
                <a:ext uri="{FF2B5EF4-FFF2-40B4-BE49-F238E27FC236}">
                  <a16:creationId xmlns:a16="http://schemas.microsoft.com/office/drawing/2014/main" id="{A1C3E53C-6F7F-4CFE-F5FC-FE183D1A68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SA" sz="3200" b="1" dirty="0"/>
                <a:t>6</a:t>
              </a:r>
              <a:endParaRPr lang="fr-MA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339187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E0284-13AB-8715-42D5-EC702AB57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0878E222-61FE-A0D6-BADE-7E47A6156C76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5D545372-E914-90E4-25CE-9D87AFFC5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A44C5CD4-B9E8-83E9-9F47-7552DDBBA383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4BDBB6B6-1181-2B13-0C0B-4E6445EA8EFE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864051F-D3DB-FB4A-4FD4-9B8BC4DC523E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82A896A4-A486-0E97-0B42-8AD0209D9130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C30E96AB-F7E2-0B2D-5E0E-B6A75DE61DB0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30FE77A-6939-7088-1B40-4A4556E85EAF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0C177370-2A42-26E9-9709-644440BAB101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0A2D3AB-145C-733E-AC0F-46C0368272F5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4370122D-D992-0A69-56D9-27C0DAED6E38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BB11B57-F9EB-3919-5B69-141DADBA9062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5D60967-4A90-8D2F-3AB9-ADB3F5233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0B337F-E3DB-9CC4-6473-F573BC99ED6C}"/>
              </a:ext>
            </a:extLst>
          </p:cNvPr>
          <p:cNvSpPr txBox="1"/>
          <p:nvPr/>
        </p:nvSpPr>
        <p:spPr>
          <a:xfrm>
            <a:off x="255698" y="871145"/>
            <a:ext cx="7310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انتبهوا جيدا! أكملوا في المنزل الأنشطة التي لم نقم بإنجازها في  الصفحتين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و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E1BFB0-EC23-D0BA-FA9D-51EBBD22C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519" y="1993156"/>
            <a:ext cx="3701881" cy="405980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949F116-5E1B-ADC9-0116-2450D7ABDB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746" y="1993154"/>
            <a:ext cx="3500284" cy="405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4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F4ADE-EE9E-BFC6-B525-6019BAE4C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CA695713-E18B-56F0-915A-A65EA65CF84A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1418CBC0-4E73-F955-0FD6-A3ABCBA44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3DA01D4A-0556-B20F-C2E7-9E9AC869F502}"/>
                </a:ext>
              </a:extLst>
            </p:cNvPr>
            <p:cNvGrpSpPr/>
            <p:nvPr/>
          </p:nvGrpSpPr>
          <p:grpSpPr>
            <a:xfrm>
              <a:off x="722662" y="189855"/>
              <a:ext cx="6902420" cy="353302"/>
              <a:chOff x="722662" y="189855"/>
              <a:chExt cx="6902420" cy="353302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5E7DA8A-A51D-A032-15E8-FDAD3854E41F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2BF4F7E7-3668-C641-E7A4-8AB83564CA52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CA7FFD1A-6D78-273F-FF39-DF5B34D1EA6B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73CA00D4-DF18-704F-36ED-0AF24A864181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40803AA-2434-17E8-811A-0E7781CE6136}"/>
                  </a:ext>
                </a:extLst>
              </p:cNvPr>
              <p:cNvSpPr txBox="1"/>
              <p:nvPr/>
            </p:nvSpPr>
            <p:spPr>
              <a:xfrm>
                <a:off x="7315204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CD2C4F94-BB4A-0030-FBD8-83753476CEB6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C8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3DBCD90C-51C0-3F2D-0F69-2E6224502F54}"/>
                  </a:ext>
                </a:extLst>
              </p:cNvPr>
              <p:cNvSpPr txBox="1"/>
              <p:nvPr/>
            </p:nvSpPr>
            <p:spPr>
              <a:xfrm>
                <a:off x="4744060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C452FD30-61E6-9877-DB64-42F40B16FFFB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E12DDD56-56EA-71CB-35EA-36D3A6D0985F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275ED8D-1D0E-17A9-7EA3-F9CA87920D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EAF275C-02C8-B105-9127-0337C89F4208}"/>
              </a:ext>
            </a:extLst>
          </p:cNvPr>
          <p:cNvSpPr txBox="1"/>
          <p:nvPr/>
        </p:nvSpPr>
        <p:spPr>
          <a:xfrm>
            <a:off x="320842" y="904386"/>
            <a:ext cx="719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إلى اللقاء. في الحصة القادمة، سنقوم بتصحيح الأنشطة المنجزة في المنزل. </a:t>
            </a:r>
          </a:p>
        </p:txBody>
      </p:sp>
      <p:pic>
        <p:nvPicPr>
          <p:cNvPr id="6" name="Nada-Wave">
            <a:hlinkClick r:id="" action="ppaction://media"/>
            <a:extLst>
              <a:ext uri="{FF2B5EF4-FFF2-40B4-BE49-F238E27FC236}">
                <a16:creationId xmlns:a16="http://schemas.microsoft.com/office/drawing/2014/main" id="{E200019C-EC4F-01FB-541B-AFEC7770D2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64000" y="1980000"/>
            <a:ext cx="2536315" cy="4050532"/>
          </a:xfrm>
          <a:prstGeom prst="rect">
            <a:avLst/>
          </a:prstGeom>
        </p:spPr>
      </p:pic>
      <p:pic>
        <p:nvPicPr>
          <p:cNvPr id="7" name="majd_wave">
            <a:hlinkClick r:id="" action="ppaction://media"/>
            <a:extLst>
              <a:ext uri="{FF2B5EF4-FFF2-40B4-BE49-F238E27FC236}">
                <a16:creationId xmlns:a16="http://schemas.microsoft.com/office/drawing/2014/main" id="{5187B366-D98F-863C-0929-25F6C305AE7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43138" y="1935166"/>
            <a:ext cx="2328862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4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FD42E-BDFA-A8E0-5BE2-D1257A16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9FD9CBC-31AE-65FA-6C6D-45780769C34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4AD52CFA-32FF-B35B-B0DA-125D2ACCA01D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0D8DEBE-2FA1-41E2-C812-7C2462E06080}"/>
              </a:ext>
            </a:extLst>
          </p:cNvPr>
          <p:cNvGrpSpPr/>
          <p:nvPr/>
        </p:nvGrpSpPr>
        <p:grpSpPr>
          <a:xfrm>
            <a:off x="1884129" y="2239767"/>
            <a:ext cx="5062139" cy="2819009"/>
            <a:chOff x="2315881" y="2221113"/>
            <a:chExt cx="4665832" cy="259831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28F5DFE-EB64-555B-4EF0-93D96C258AE7}"/>
                </a:ext>
              </a:extLst>
            </p:cNvPr>
            <p:cNvSpPr/>
            <p:nvPr/>
          </p:nvSpPr>
          <p:spPr>
            <a:xfrm>
              <a:off x="2505452" y="2601944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83E1FEB-1BEB-DEEC-5DEC-AEC817493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953407" y="3270421"/>
              <a:ext cx="631873" cy="631873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E7DA25E-3DE2-43DA-67F1-5447B9221144}"/>
                </a:ext>
              </a:extLst>
            </p:cNvPr>
            <p:cNvSpPr txBox="1"/>
            <p:nvPr/>
          </p:nvSpPr>
          <p:spPr>
            <a:xfrm>
              <a:off x="2315881" y="3336124"/>
              <a:ext cx="3555109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S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تصحيح الواجبات المنزلية</a:t>
              </a:r>
            </a:p>
          </p:txBody>
        </p:sp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56098899-2086-9ED8-0608-AE1C839F24E5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0137A624-0718-1EE6-61FF-4BD622CD9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1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1A03BF6-6BD8-4AE7-765F-338972F7127D}"/>
                </a:ext>
              </a:extLst>
            </p:cNvPr>
            <p:cNvSpPr txBox="1"/>
            <p:nvPr/>
          </p:nvSpPr>
          <p:spPr>
            <a:xfrm>
              <a:off x="2369471" y="4000607"/>
              <a:ext cx="3447931" cy="425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الحساب الذهني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514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064E-6366-3342-E4B7-2A7509E4E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881BFB03-97CB-5A14-86D0-5B671407DBCA}"/>
              </a:ext>
            </a:extLst>
          </p:cNvPr>
          <p:cNvGrpSpPr/>
          <p:nvPr/>
        </p:nvGrpSpPr>
        <p:grpSpPr>
          <a:xfrm>
            <a:off x="593138" y="111807"/>
            <a:ext cx="7181416" cy="431350"/>
            <a:chOff x="593138" y="111807"/>
            <a:chExt cx="7181416" cy="43135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DCBD916-6370-1B95-2E91-191F7D20E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138" y="111807"/>
              <a:ext cx="7181416" cy="381053"/>
            </a:xfrm>
            <a:prstGeom prst="rect">
              <a:avLst/>
            </a:prstGeom>
          </p:spPr>
        </p:pic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BEBE51E9-328D-53B1-0C4E-618270B4D63D}"/>
                </a:ext>
              </a:extLst>
            </p:cNvPr>
            <p:cNvGrpSpPr/>
            <p:nvPr/>
          </p:nvGrpSpPr>
          <p:grpSpPr>
            <a:xfrm>
              <a:off x="722662" y="189855"/>
              <a:ext cx="6902418" cy="353302"/>
              <a:chOff x="722662" y="189855"/>
              <a:chExt cx="6902418" cy="353302"/>
            </a:xfrm>
          </p:grpSpPr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2E758C5-8EA3-3736-0622-D58256161E9E}"/>
                  </a:ext>
                </a:extLst>
              </p:cNvPr>
              <p:cNvSpPr txBox="1"/>
              <p:nvPr/>
            </p:nvSpPr>
            <p:spPr>
              <a:xfrm>
                <a:off x="3549442" y="189855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أنشطة المراجعة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C71698E-BD8C-8486-983B-7673F2C5487B}"/>
                  </a:ext>
                </a:extLst>
              </p:cNvPr>
              <p:cNvSpPr txBox="1"/>
              <p:nvPr/>
            </p:nvSpPr>
            <p:spPr>
              <a:xfrm>
                <a:off x="722662" y="204603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اختتام الحصة</a:t>
                </a:r>
                <a:endParaRPr lang="fr-MA" sz="160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82F3755-2FF9-3EAB-7AC8-4C6A8037370C}"/>
                  </a:ext>
                </a:extLst>
              </p:cNvPr>
              <p:cNvSpPr txBox="1"/>
              <p:nvPr/>
            </p:nvSpPr>
            <p:spPr>
              <a:xfrm>
                <a:off x="6317229" y="194771"/>
                <a:ext cx="12488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6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افتتاح الحصة</a:t>
                </a:r>
                <a:endParaRPr lang="fr-MA" sz="16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D766FB7A-5E0E-B189-0D8E-0A5796646454}"/>
                  </a:ext>
                </a:extLst>
              </p:cNvPr>
              <p:cNvSpPr/>
              <p:nvPr/>
            </p:nvSpPr>
            <p:spPr>
              <a:xfrm>
                <a:off x="7354529" y="235975"/>
                <a:ext cx="211555" cy="21755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2CF6E91-F9CF-076D-0E60-F1FCCC5902EA}"/>
                  </a:ext>
                </a:extLst>
              </p:cNvPr>
              <p:cNvSpPr txBox="1"/>
              <p:nvPr/>
            </p:nvSpPr>
            <p:spPr>
              <a:xfrm>
                <a:off x="7315202" y="189855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1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CEA3F5FC-4D6D-99D1-1826-279A60CA983A}"/>
                  </a:ext>
                </a:extLst>
              </p:cNvPr>
              <p:cNvSpPr/>
              <p:nvPr/>
            </p:nvSpPr>
            <p:spPr>
              <a:xfrm>
                <a:off x="4773554" y="240891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E2EFCF5-35D2-FF7B-E9A8-F0B807913867}"/>
                  </a:ext>
                </a:extLst>
              </p:cNvPr>
              <p:cNvSpPr txBox="1"/>
              <p:nvPr/>
            </p:nvSpPr>
            <p:spPr>
              <a:xfrm>
                <a:off x="4734227" y="204603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2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B1CBF97A-8335-8724-A494-4AE936981ADE}"/>
                  </a:ext>
                </a:extLst>
              </p:cNvPr>
              <p:cNvSpPr/>
              <p:nvPr/>
            </p:nvSpPr>
            <p:spPr>
              <a:xfrm>
                <a:off x="1809120" y="235975"/>
                <a:ext cx="211555" cy="217557"/>
              </a:xfrm>
              <a:prstGeom prst="ellipse">
                <a:avLst/>
              </a:prstGeom>
              <a:solidFill>
                <a:srgbClr val="FFDA6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E0FE353-2E20-EDFD-1488-678ECAEC802B}"/>
                  </a:ext>
                </a:extLst>
              </p:cNvPr>
              <p:cNvSpPr txBox="1"/>
              <p:nvPr/>
            </p:nvSpPr>
            <p:spPr>
              <a:xfrm>
                <a:off x="1769793" y="199687"/>
                <a:ext cx="3098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1400" dirty="0">
                    <a:solidFill>
                      <a:schemeClr val="bg1"/>
                    </a:solidFill>
                  </a:rPr>
                  <a:t>3</a:t>
                </a:r>
                <a:endParaRPr lang="fr-MA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7E5733B8-D150-C554-685F-2E7CD1AB4CDE}"/>
              </a:ext>
            </a:extLst>
          </p:cNvPr>
          <p:cNvSpPr txBox="1"/>
          <p:nvPr/>
        </p:nvSpPr>
        <p:spPr>
          <a:xfrm>
            <a:off x="1179945" y="847450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 دقيقة واحدة </a:t>
            </a:r>
            <a:endParaRPr lang="fr-FR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253C69CE-9B6D-D785-C318-078AAD9A9326}"/>
              </a:ext>
            </a:extLst>
          </p:cNvPr>
          <p:cNvSpPr txBox="1"/>
          <p:nvPr/>
        </p:nvSpPr>
        <p:spPr>
          <a:xfrm>
            <a:off x="3188527" y="5759620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22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9F29EE9-52F8-032C-258B-E9AE0C112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E91D85C-3EA8-ABBC-48F8-86F655B74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662" y="1797816"/>
            <a:ext cx="7282056" cy="4419728"/>
          </a:xfrm>
          <a:prstGeom prst="rect">
            <a:avLst/>
          </a:prstGeom>
        </p:spPr>
      </p:pic>
      <p:grpSp>
        <p:nvGrpSpPr>
          <p:cNvPr id="2" name="Groupe 8">
            <a:extLst>
              <a:ext uri="{FF2B5EF4-FFF2-40B4-BE49-F238E27FC236}">
                <a16:creationId xmlns:a16="http://schemas.microsoft.com/office/drawing/2014/main" id="{F23FDE1D-6758-5804-F9D4-A1C2CFDA9479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963613"/>
            <a:ext cx="614363" cy="688975"/>
            <a:chOff x="924143" y="3511073"/>
            <a:chExt cx="614494" cy="688367"/>
          </a:xfrm>
        </p:grpSpPr>
        <p:pic>
          <p:nvPicPr>
            <p:cNvPr id="4" name="Image 11">
              <a:extLst>
                <a:ext uri="{FF2B5EF4-FFF2-40B4-BE49-F238E27FC236}">
                  <a16:creationId xmlns:a16="http://schemas.microsoft.com/office/drawing/2014/main" id="{F0324DBE-9A89-69C7-6F55-51BFAD893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43" y="3511073"/>
              <a:ext cx="614494" cy="68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ZoneTexte 12">
              <a:extLst>
                <a:ext uri="{FF2B5EF4-FFF2-40B4-BE49-F238E27FC236}">
                  <a16:creationId xmlns:a16="http://schemas.microsoft.com/office/drawing/2014/main" id="{4FFAFC1C-D76E-99EF-140D-71F6F05AF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567" y="3689691"/>
              <a:ext cx="445646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/>
              <a:r>
                <a:rPr lang="ar-SA" altLang="fr-FR" sz="1900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alt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855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maths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00E4CF"/>
      </a:accent6>
      <a:hlink>
        <a:srgbClr val="FA9300"/>
      </a:hlink>
      <a:folHlink>
        <a:srgbClr val="FFC4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age d'entre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parti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17434</TotalTime>
  <Words>1930</Words>
  <Application>Microsoft Office PowerPoint</Application>
  <PresentationFormat>Affichage à l'écran (4:3)</PresentationFormat>
  <Paragraphs>619</Paragraphs>
  <Slides>79</Slides>
  <Notes>6</Notes>
  <HiddenSlides>0</HiddenSlides>
  <MMClips>8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79</vt:i4>
      </vt:variant>
    </vt:vector>
  </HeadingPairs>
  <TitlesOfParts>
    <vt:vector size="91" baseType="lpstr">
      <vt:lpstr>Chalkboard</vt:lpstr>
      <vt:lpstr>Arial</vt:lpstr>
      <vt:lpstr>DengXian</vt:lpstr>
      <vt:lpstr>Calibri</vt:lpstr>
      <vt:lpstr>Effra CC Arbc</vt:lpstr>
      <vt:lpstr>Aptos</vt:lpstr>
      <vt:lpstr>Cambria Math</vt:lpstr>
      <vt:lpstr>Arimo Italics</vt:lpstr>
      <vt:lpstr>Dosis</vt:lpstr>
      <vt:lpstr>2_Conception personnalisée</vt:lpstr>
      <vt:lpstr>Page d'entree</vt:lpstr>
      <vt:lpstr>partie 1</vt:lpstr>
      <vt:lpstr>المرحلة 1</vt:lpstr>
      <vt:lpstr>Présentation PowerPoint</vt:lpstr>
      <vt:lpstr>برمجة الأسبوع الأول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ELMAHDI.BOUZINA</dc:creator>
  <cp:lastModifiedBy>ELMAHDI.BOUZINA</cp:lastModifiedBy>
  <cp:revision>1</cp:revision>
  <cp:lastPrinted>2025-08-13T10:11:39Z</cp:lastPrinted>
  <dcterms:created xsi:type="dcterms:W3CDTF">2025-08-01T12:31:49Z</dcterms:created>
  <dcterms:modified xsi:type="dcterms:W3CDTF">2025-10-30T17:46:21Z</dcterms:modified>
</cp:coreProperties>
</file>