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98361624533835E-2"/>
          <c:y val="6.5751346484784146E-2"/>
          <c:w val="0.95112212316203315"/>
          <c:h val="0.5610131733088523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olid"/>
              </a:ln>
              <a:effectLst/>
            </c:spPr>
          </c:marker>
          <c:cat>
            <c:strRef>
              <c:f>Sheet1!$A$2:$A$14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18</c:v>
                </c:pt>
                <c:pt idx="7">
                  <c:v>20</c:v>
                </c:pt>
                <c:pt idx="8">
                  <c:v>21</c:v>
                </c:pt>
                <c:pt idx="9">
                  <c:v>22</c:v>
                </c:pt>
                <c:pt idx="10">
                  <c:v>23</c:v>
                </c:pt>
                <c:pt idx="11">
                  <c:v>24</c:v>
                </c:pt>
                <c:pt idx="12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05-4A98-80D8-F91C852AD95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here   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  <a:prstDash val="solid"/>
              </a:ln>
              <a:effectLst/>
            </c:spPr>
          </c:marker>
          <c:cat>
            <c:strRef>
              <c:f>Sheet1!$A$2:$A$14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28</c:v>
                </c:pt>
                <c:pt idx="12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05-4A98-80D8-F91C852AD95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 Text Here   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prstDash val="solid"/>
              </a:ln>
              <a:effectLst/>
            </c:spPr>
          </c:marker>
          <c:cat>
            <c:strRef>
              <c:f>Sheet1!$A$2:$A$14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30</c:v>
                </c:pt>
                <c:pt idx="6">
                  <c:v>35</c:v>
                </c:pt>
                <c:pt idx="7">
                  <c:v>34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05-4A98-80D8-F91C852AD9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1215520"/>
        <c:axId val="1642787344"/>
      </c:lineChart>
      <c:catAx>
        <c:axId val="174121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42787344"/>
        <c:crosses val="autoZero"/>
        <c:auto val="1"/>
        <c:lblAlgn val="ctr"/>
        <c:lblOffset val="100"/>
        <c:noMultiLvlLbl val="0"/>
      </c:catAx>
      <c:valAx>
        <c:axId val="1642787344"/>
        <c:scaling>
          <c:orientation val="minMax"/>
          <c:max val="4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412155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890016974969971"/>
          <c:y val="0.87389332708883105"/>
          <c:w val="0.56421264876193078"/>
          <c:h val="0.126106672911168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ABA-4576-9C38-00F06710A9C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ABA-4576-9C38-00F06710A9C1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ABA-4576-9C38-00F06710A9C1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0.25</c:v>
                </c:pt>
                <c:pt idx="1">
                  <c:v>0.75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BA-4576-9C38-00F06710A9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34-4E63-8532-F28EBE4AFAC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34-4E63-8532-F28EBE4AFACF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934-4E63-8532-F28EBE4AFACF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</c:v>
                </c:pt>
                <c:pt idx="1">
                  <c:v>0.65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34-4E63-8532-F28EBE4AF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BE-4586-995B-2DECF578CF3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BE-4586-995B-2DECF578CF38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BE-4586-995B-2DECF578CF38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BE-4586-995B-2DECF578CF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1E5DC-AEDA-C8C5-E745-8DFA5A697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43FBA10-ACB6-CDBD-C82F-156D94F65B5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43FBA10-ACB6-CDBD-C82F-156D94F65B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0C3761-8BB5-6655-FB1A-A5717F91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10CE195-7A7F-1A2B-5D6D-9A7C45E97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 / Line</a:t>
            </a:r>
          </a:p>
        </p:txBody>
      </p:sp>
      <p:sp>
        <p:nvSpPr>
          <p:cNvPr id="2" name="Shape1_20220715_144103">
            <a:extLst>
              <a:ext uri="{FF2B5EF4-FFF2-40B4-BE49-F238E27FC236}">
                <a16:creationId xmlns:a16="http://schemas.microsoft.com/office/drawing/2014/main" id="{694F6275-0FAD-1D3F-F266-FFE97C364D50}"/>
              </a:ext>
            </a:extLst>
          </p:cNvPr>
          <p:cNvSpPr/>
          <p:nvPr/>
        </p:nvSpPr>
        <p:spPr bwMode="gray">
          <a:xfrm>
            <a:off x="456987" y="3559444"/>
            <a:ext cx="11433605" cy="258548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4" name="Shape1_20220407_092929">
            <a:extLst>
              <a:ext uri="{FF2B5EF4-FFF2-40B4-BE49-F238E27FC236}">
                <a16:creationId xmlns:a16="http://schemas.microsoft.com/office/drawing/2014/main" id="{4C930FDC-4794-D25B-99AC-EA1A5A770446}"/>
              </a:ext>
            </a:extLst>
          </p:cNvPr>
          <p:cNvSpPr txBox="1"/>
          <p:nvPr/>
        </p:nvSpPr>
        <p:spPr bwMode="gray">
          <a:xfrm>
            <a:off x="5934764" y="3698271"/>
            <a:ext cx="493725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ECA78BF-E77B-59FE-04DD-447C5B4DAB97}"/>
              </a:ext>
            </a:extLst>
          </p:cNvPr>
          <p:cNvGraphicFramePr/>
          <p:nvPr/>
        </p:nvGraphicFramePr>
        <p:xfrm>
          <a:off x="629254" y="4078632"/>
          <a:ext cx="11047694" cy="1900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Shape0_20220715_144103">
            <a:extLst>
              <a:ext uri="{FF2B5EF4-FFF2-40B4-BE49-F238E27FC236}">
                <a16:creationId xmlns:a16="http://schemas.microsoft.com/office/drawing/2014/main" id="{9E140234-6AF0-76A5-8ACF-7F665A9EB789}"/>
              </a:ext>
            </a:extLst>
          </p:cNvPr>
          <p:cNvSpPr/>
          <p:nvPr/>
        </p:nvSpPr>
        <p:spPr bwMode="gray">
          <a:xfrm>
            <a:off x="456984" y="1471332"/>
            <a:ext cx="3710945" cy="195766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9" name="Shape2_20220715_144103">
            <a:extLst>
              <a:ext uri="{FF2B5EF4-FFF2-40B4-BE49-F238E27FC236}">
                <a16:creationId xmlns:a16="http://schemas.microsoft.com/office/drawing/2014/main" id="{BC2861D6-3B20-9470-9C35-5C34CF28BD87}"/>
              </a:ext>
            </a:extLst>
          </p:cNvPr>
          <p:cNvSpPr/>
          <p:nvPr/>
        </p:nvSpPr>
        <p:spPr bwMode="gray">
          <a:xfrm>
            <a:off x="4326156" y="1471332"/>
            <a:ext cx="3710945" cy="195766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10" name="Shape3_20220715_144103">
            <a:extLst>
              <a:ext uri="{FF2B5EF4-FFF2-40B4-BE49-F238E27FC236}">
                <a16:creationId xmlns:a16="http://schemas.microsoft.com/office/drawing/2014/main" id="{39F839D6-03D4-426F-E1E3-3AC2FC893DBB}"/>
              </a:ext>
            </a:extLst>
          </p:cNvPr>
          <p:cNvSpPr/>
          <p:nvPr/>
        </p:nvSpPr>
        <p:spPr bwMode="gray">
          <a:xfrm>
            <a:off x="8179647" y="1471332"/>
            <a:ext cx="3710945" cy="195766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200" dirty="0">
              <a:solidFill>
                <a:schemeClr val="accent1"/>
              </a:solidFill>
            </a:endParaRPr>
          </a:p>
        </p:txBody>
      </p:sp>
      <p:sp>
        <p:nvSpPr>
          <p:cNvPr id="11" name="Shape0_20220407_092929">
            <a:extLst>
              <a:ext uri="{FF2B5EF4-FFF2-40B4-BE49-F238E27FC236}">
                <a16:creationId xmlns:a16="http://schemas.microsoft.com/office/drawing/2014/main" id="{6B92263B-719A-A472-3238-CCE33ADEDFA1}"/>
              </a:ext>
            </a:extLst>
          </p:cNvPr>
          <p:cNvSpPr txBox="1"/>
          <p:nvPr/>
        </p:nvSpPr>
        <p:spPr bwMode="gray">
          <a:xfrm>
            <a:off x="5926930" y="1602839"/>
            <a:ext cx="493725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12" name="Shape2_20220407_092929">
            <a:extLst>
              <a:ext uri="{FF2B5EF4-FFF2-40B4-BE49-F238E27FC236}">
                <a16:creationId xmlns:a16="http://schemas.microsoft.com/office/drawing/2014/main" id="{4CA463E6-302A-8084-F585-D58EAF2B0585}"/>
              </a:ext>
            </a:extLst>
          </p:cNvPr>
          <p:cNvSpPr txBox="1"/>
          <p:nvPr/>
        </p:nvSpPr>
        <p:spPr bwMode="gray">
          <a:xfrm>
            <a:off x="9839314" y="1602839"/>
            <a:ext cx="493725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13" name="Shape3_20220407_092929">
            <a:extLst>
              <a:ext uri="{FF2B5EF4-FFF2-40B4-BE49-F238E27FC236}">
                <a16:creationId xmlns:a16="http://schemas.microsoft.com/office/drawing/2014/main" id="{E5B10B66-5483-5BCA-1C64-3A8048043CF8}"/>
              </a:ext>
            </a:extLst>
          </p:cNvPr>
          <p:cNvSpPr txBox="1"/>
          <p:nvPr/>
        </p:nvSpPr>
        <p:spPr bwMode="gray">
          <a:xfrm>
            <a:off x="2013264" y="1602839"/>
            <a:ext cx="493725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7D6D805-8833-AFA7-ABB5-C2E9A5205EEA}"/>
              </a:ext>
            </a:extLst>
          </p:cNvPr>
          <p:cNvGraphicFramePr/>
          <p:nvPr/>
        </p:nvGraphicFramePr>
        <p:xfrm>
          <a:off x="1045431" y="1896237"/>
          <a:ext cx="2433616" cy="2085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1E72D673-0B1F-92C5-EBBB-0ED186E68875}"/>
              </a:ext>
            </a:extLst>
          </p:cNvPr>
          <p:cNvGraphicFramePr/>
          <p:nvPr/>
        </p:nvGraphicFramePr>
        <p:xfrm>
          <a:off x="4956981" y="1896237"/>
          <a:ext cx="2433616" cy="2085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98E2486-D4EA-59CF-83C6-ECE3B8FD3005}"/>
              </a:ext>
            </a:extLst>
          </p:cNvPr>
          <p:cNvGraphicFramePr/>
          <p:nvPr/>
        </p:nvGraphicFramePr>
        <p:xfrm>
          <a:off x="8869367" y="1896237"/>
          <a:ext cx="2433616" cy="2085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1302D1F-A4CB-28CB-644F-1A6303F1C123}"/>
              </a:ext>
            </a:extLst>
          </p:cNvPr>
          <p:cNvSpPr txBox="1"/>
          <p:nvPr/>
        </p:nvSpPr>
        <p:spPr bwMode="gray">
          <a:xfrm>
            <a:off x="2129582" y="2725002"/>
            <a:ext cx="246862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0A57BC-DBAA-2E90-7A10-82CC56723ED1}"/>
              </a:ext>
            </a:extLst>
          </p:cNvPr>
          <p:cNvSpPr txBox="1"/>
          <p:nvPr/>
        </p:nvSpPr>
        <p:spPr bwMode="gray">
          <a:xfrm>
            <a:off x="1150252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DEB587-5661-7156-27EA-18670E8A9C70}"/>
              </a:ext>
            </a:extLst>
          </p:cNvPr>
          <p:cNvSpPr txBox="1"/>
          <p:nvPr/>
        </p:nvSpPr>
        <p:spPr bwMode="gray">
          <a:xfrm>
            <a:off x="2988138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787727-EC9C-C7C5-4215-834379E58305}"/>
              </a:ext>
            </a:extLst>
          </p:cNvPr>
          <p:cNvSpPr txBox="1"/>
          <p:nvPr/>
        </p:nvSpPr>
        <p:spPr bwMode="gray">
          <a:xfrm>
            <a:off x="6050362" y="2725002"/>
            <a:ext cx="246862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E6A359-93B2-7377-6F79-4ADD33E3F1F5}"/>
              </a:ext>
            </a:extLst>
          </p:cNvPr>
          <p:cNvSpPr txBox="1"/>
          <p:nvPr/>
        </p:nvSpPr>
        <p:spPr bwMode="gray">
          <a:xfrm>
            <a:off x="5100476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B0AA8D-2290-5F3B-A355-B79F990E91A8}"/>
              </a:ext>
            </a:extLst>
          </p:cNvPr>
          <p:cNvSpPr txBox="1"/>
          <p:nvPr/>
        </p:nvSpPr>
        <p:spPr bwMode="gray">
          <a:xfrm>
            <a:off x="6852282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4805BF-88B8-DF4C-D527-37437F464DBB}"/>
              </a:ext>
            </a:extLst>
          </p:cNvPr>
          <p:cNvSpPr txBox="1"/>
          <p:nvPr/>
        </p:nvSpPr>
        <p:spPr bwMode="gray">
          <a:xfrm>
            <a:off x="9953522" y="2725002"/>
            <a:ext cx="246862" cy="24250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42911B-12F4-227D-586B-E4798F2E4F79}"/>
              </a:ext>
            </a:extLst>
          </p:cNvPr>
          <p:cNvSpPr txBox="1"/>
          <p:nvPr/>
        </p:nvSpPr>
        <p:spPr bwMode="gray">
          <a:xfrm>
            <a:off x="8974184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B6BB6C-F9A2-A745-C986-0BCB1B9A8930}"/>
              </a:ext>
            </a:extLst>
          </p:cNvPr>
          <p:cNvSpPr txBox="1"/>
          <p:nvPr/>
        </p:nvSpPr>
        <p:spPr bwMode="gray">
          <a:xfrm>
            <a:off x="10812075" y="3015269"/>
            <a:ext cx="415178" cy="24250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>
              <a:defRPr/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89519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23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588</cp:revision>
  <dcterms:created xsi:type="dcterms:W3CDTF">2021-03-31T02:49:57Z</dcterms:created>
  <dcterms:modified xsi:type="dcterms:W3CDTF">2025-10-16T11:31:45Z</dcterms:modified>
  <cp:category/>
</cp:coreProperties>
</file>