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876" r:id="rId2"/>
  </p:sldIdLst>
  <p:sldSz cx="18288000" cy="10287000"/>
  <p:notesSz cx="6858000" cy="9144000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0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CA544-C455-3A49-BDBC-33C38A763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1FACFD4-D016-44E2-38ED-CC9710EB52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1FACFD4-D016-44E2-38ED-CC9710EB52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E622E76-F464-E7D9-BEF2-422FC0DE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916" y="342900"/>
            <a:ext cx="17016168" cy="1101705"/>
          </a:xfrm>
        </p:spPr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1F2C3C9-20BA-9632-F316-2D47063AAD3B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8" name="Google Shape;457;p13">
            <a:extLst>
              <a:ext uri="{FF2B5EF4-FFF2-40B4-BE49-F238E27FC236}">
                <a16:creationId xmlns:a16="http://schemas.microsoft.com/office/drawing/2014/main" id="{D54E070D-D990-0D37-5024-684E01022576}"/>
              </a:ext>
            </a:extLst>
          </p:cNvPr>
          <p:cNvSpPr>
            <a:spLocks/>
          </p:cNvSpPr>
          <p:nvPr/>
        </p:nvSpPr>
        <p:spPr>
          <a:xfrm>
            <a:off x="784065" y="1588428"/>
            <a:ext cx="5305788" cy="2629824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 defTabSz="2262042"/>
            <a:endParaRPr sz="5909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79" name="Google Shape;459;p13">
            <a:extLst>
              <a:ext uri="{FF2B5EF4-FFF2-40B4-BE49-F238E27FC236}">
                <a16:creationId xmlns:a16="http://schemas.microsoft.com/office/drawing/2014/main" id="{53A2129C-6E56-17D2-14D5-E1F9F7169044}"/>
              </a:ext>
            </a:extLst>
          </p:cNvPr>
          <p:cNvSpPr>
            <a:spLocks/>
          </p:cNvSpPr>
          <p:nvPr/>
        </p:nvSpPr>
        <p:spPr>
          <a:xfrm flipH="1">
            <a:off x="784065" y="4423935"/>
            <a:ext cx="5305788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defTabSz="2262042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700" kern="0" dirty="0"/>
              <a:t>Insert Text Here</a:t>
            </a:r>
            <a:endParaRPr sz="2700" kern="0" dirty="0"/>
          </a:p>
        </p:txBody>
      </p:sp>
      <p:sp>
        <p:nvSpPr>
          <p:cNvPr id="80" name="Google Shape;460;p13">
            <a:extLst>
              <a:ext uri="{FF2B5EF4-FFF2-40B4-BE49-F238E27FC236}">
                <a16:creationId xmlns:a16="http://schemas.microsoft.com/office/drawing/2014/main" id="{FB5931B6-3C10-F18F-5315-964F334DE55E}"/>
              </a:ext>
            </a:extLst>
          </p:cNvPr>
          <p:cNvSpPr txBox="1"/>
          <p:nvPr/>
        </p:nvSpPr>
        <p:spPr>
          <a:xfrm>
            <a:off x="1229327" y="3291960"/>
            <a:ext cx="4415288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 defTabSz="2262042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3900" b="1" kern="0" dirty="0">
                <a:solidFill>
                  <a:schemeClr val="bg1"/>
                </a:solidFill>
              </a:rPr>
              <a:t>30 DAY</a:t>
            </a:r>
            <a:endParaRPr sz="3900" b="1" kern="0" dirty="0">
              <a:solidFill>
                <a:schemeClr val="bg1"/>
              </a:solidFill>
            </a:endParaRPr>
          </a:p>
        </p:txBody>
      </p:sp>
      <p:sp>
        <p:nvSpPr>
          <p:cNvPr id="81" name="Google Shape;462;p13">
            <a:extLst>
              <a:ext uri="{FF2B5EF4-FFF2-40B4-BE49-F238E27FC236}">
                <a16:creationId xmlns:a16="http://schemas.microsoft.com/office/drawing/2014/main" id="{71B25358-E9B3-CAA8-7D71-9F5FF38F167A}"/>
              </a:ext>
            </a:extLst>
          </p:cNvPr>
          <p:cNvSpPr/>
          <p:nvPr/>
        </p:nvSpPr>
        <p:spPr>
          <a:xfrm>
            <a:off x="6483842" y="1588428"/>
            <a:ext cx="5305788" cy="2629824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 defTabSz="2262042"/>
            <a:endParaRPr sz="5909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82" name="Google Shape;464;p13">
            <a:extLst>
              <a:ext uri="{FF2B5EF4-FFF2-40B4-BE49-F238E27FC236}">
                <a16:creationId xmlns:a16="http://schemas.microsoft.com/office/drawing/2014/main" id="{57D5B201-D1AE-8AC5-5CF8-39F53C3EF3DB}"/>
              </a:ext>
            </a:extLst>
          </p:cNvPr>
          <p:cNvSpPr>
            <a:spLocks/>
          </p:cNvSpPr>
          <p:nvPr/>
        </p:nvSpPr>
        <p:spPr>
          <a:xfrm flipH="1">
            <a:off x="6483842" y="4423935"/>
            <a:ext cx="5305788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defTabSz="2262042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700" kern="0" dirty="0"/>
              <a:t>Insert Text Here</a:t>
            </a:r>
            <a:endParaRPr sz="2700" kern="0" dirty="0"/>
          </a:p>
        </p:txBody>
      </p:sp>
      <p:sp>
        <p:nvSpPr>
          <p:cNvPr id="83" name="Google Shape;465;p13">
            <a:extLst>
              <a:ext uri="{FF2B5EF4-FFF2-40B4-BE49-F238E27FC236}">
                <a16:creationId xmlns:a16="http://schemas.microsoft.com/office/drawing/2014/main" id="{0FA88FBB-317F-4669-7D99-DD7D93B6C046}"/>
              </a:ext>
            </a:extLst>
          </p:cNvPr>
          <p:cNvSpPr txBox="1"/>
          <p:nvPr/>
        </p:nvSpPr>
        <p:spPr>
          <a:xfrm>
            <a:off x="6929095" y="3291960"/>
            <a:ext cx="4415288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 defTabSz="2262042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3900" b="1" kern="0" dirty="0">
                <a:solidFill>
                  <a:schemeClr val="bg1"/>
                </a:solidFill>
              </a:rPr>
              <a:t>60 DAY</a:t>
            </a:r>
            <a:endParaRPr sz="3900" b="1" kern="0" dirty="0">
              <a:solidFill>
                <a:schemeClr val="bg1"/>
              </a:solidFill>
            </a:endParaRPr>
          </a:p>
        </p:txBody>
      </p:sp>
      <p:sp>
        <p:nvSpPr>
          <p:cNvPr id="84" name="Google Shape;467;p13">
            <a:extLst>
              <a:ext uri="{FF2B5EF4-FFF2-40B4-BE49-F238E27FC236}">
                <a16:creationId xmlns:a16="http://schemas.microsoft.com/office/drawing/2014/main" id="{947F4258-A61E-540C-FA97-AB01245AB187}"/>
              </a:ext>
            </a:extLst>
          </p:cNvPr>
          <p:cNvSpPr/>
          <p:nvPr/>
        </p:nvSpPr>
        <p:spPr>
          <a:xfrm>
            <a:off x="12183611" y="1588428"/>
            <a:ext cx="5305788" cy="2629824"/>
          </a:xfrm>
          <a:prstGeom prst="round2Same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225188" tIns="112563" rIns="225188" bIns="112563" anchor="ctr" anchorCtr="0">
            <a:noAutofit/>
          </a:bodyPr>
          <a:lstStyle/>
          <a:p>
            <a:pPr algn="ctr" defTabSz="2262042">
              <a:defRPr/>
            </a:pPr>
            <a:endParaRPr sz="5909" kern="0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85" name="Google Shape;469;p13">
            <a:extLst>
              <a:ext uri="{FF2B5EF4-FFF2-40B4-BE49-F238E27FC236}">
                <a16:creationId xmlns:a16="http://schemas.microsoft.com/office/drawing/2014/main" id="{864C95C2-F8A9-774B-55EA-E69220359EBD}"/>
              </a:ext>
            </a:extLst>
          </p:cNvPr>
          <p:cNvSpPr>
            <a:spLocks/>
          </p:cNvSpPr>
          <p:nvPr/>
        </p:nvSpPr>
        <p:spPr>
          <a:xfrm flipH="1">
            <a:off x="12183611" y="4423935"/>
            <a:ext cx="5305788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defTabSz="2262042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700" kern="0" dirty="0"/>
              <a:t>Insert Text Here</a:t>
            </a:r>
            <a:endParaRPr sz="2700" kern="0" dirty="0"/>
          </a:p>
        </p:txBody>
      </p:sp>
      <p:sp>
        <p:nvSpPr>
          <p:cNvPr id="86" name="Google Shape;470;p13">
            <a:extLst>
              <a:ext uri="{FF2B5EF4-FFF2-40B4-BE49-F238E27FC236}">
                <a16:creationId xmlns:a16="http://schemas.microsoft.com/office/drawing/2014/main" id="{DAE58F56-15AD-8219-C25A-4C7AF807C873}"/>
              </a:ext>
            </a:extLst>
          </p:cNvPr>
          <p:cNvSpPr txBox="1"/>
          <p:nvPr/>
        </p:nvSpPr>
        <p:spPr>
          <a:xfrm>
            <a:off x="12628870" y="3291960"/>
            <a:ext cx="4415288" cy="600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 defTabSz="2262042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3900" b="1" kern="0" dirty="0">
                <a:solidFill>
                  <a:schemeClr val="bg1"/>
                </a:solidFill>
              </a:rPr>
              <a:t>90 DAY</a:t>
            </a:r>
            <a:endParaRPr sz="3900" b="1" kern="0" dirty="0">
              <a:solidFill>
                <a:schemeClr val="bg1"/>
              </a:solidFill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6C1D8E0-1FFB-66D3-39DF-9032D79DBEF1}"/>
              </a:ext>
            </a:extLst>
          </p:cNvPr>
          <p:cNvGrpSpPr/>
          <p:nvPr/>
        </p:nvGrpSpPr>
        <p:grpSpPr>
          <a:xfrm>
            <a:off x="14311324" y="1893244"/>
            <a:ext cx="1050374" cy="1041635"/>
            <a:chOff x="9592182" y="1643412"/>
            <a:chExt cx="708145" cy="702253"/>
          </a:xfrm>
        </p:grpSpPr>
        <p:sp>
          <p:nvSpPr>
            <p:cNvPr id="92" name="Freeform 44">
              <a:extLst>
                <a:ext uri="{FF2B5EF4-FFF2-40B4-BE49-F238E27FC236}">
                  <a16:creationId xmlns:a16="http://schemas.microsoft.com/office/drawing/2014/main" id="{986A6F74-C67E-8BB6-4914-917124BCF9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57415" y="1808647"/>
              <a:ext cx="371778" cy="371781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 defTabSz="2262042">
                <a:spcBef>
                  <a:spcPct val="0"/>
                </a:spcBef>
                <a:spcAft>
                  <a:spcPct val="0"/>
                </a:spcAft>
                <a:defRPr/>
              </a:pPr>
              <a:endParaRPr lang="en-IN" sz="5909" kern="0" dirty="0">
                <a:solidFill>
                  <a:srgbClr val="000000"/>
                </a:solidFill>
              </a:endParaRPr>
            </a:p>
          </p:txBody>
        </p:sp>
        <p:sp>
          <p:nvSpPr>
            <p:cNvPr id="93" name="Freeform 45">
              <a:extLst>
                <a:ext uri="{FF2B5EF4-FFF2-40B4-BE49-F238E27FC236}">
                  <a16:creationId xmlns:a16="http://schemas.microsoft.com/office/drawing/2014/main" id="{CA73DD42-933D-A6D5-1667-3F8BEC3D77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182" y="1643412"/>
              <a:ext cx="708145" cy="702253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 defTabSz="2262042">
                <a:spcBef>
                  <a:spcPct val="0"/>
                </a:spcBef>
                <a:spcAft>
                  <a:spcPct val="0"/>
                </a:spcAft>
                <a:defRPr/>
              </a:pPr>
              <a:endParaRPr lang="en-IN" sz="5909" kern="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E6F2CFB-2594-78AF-19ED-59BDF5A97374}"/>
              </a:ext>
            </a:extLst>
          </p:cNvPr>
          <p:cNvGrpSpPr/>
          <p:nvPr/>
        </p:nvGrpSpPr>
        <p:grpSpPr>
          <a:xfrm>
            <a:off x="8611546" y="1893244"/>
            <a:ext cx="1050374" cy="1041635"/>
            <a:chOff x="9592182" y="1643412"/>
            <a:chExt cx="708145" cy="702253"/>
          </a:xfrm>
        </p:grpSpPr>
        <p:sp>
          <p:nvSpPr>
            <p:cNvPr id="111" name="Freeform 44">
              <a:extLst>
                <a:ext uri="{FF2B5EF4-FFF2-40B4-BE49-F238E27FC236}">
                  <a16:creationId xmlns:a16="http://schemas.microsoft.com/office/drawing/2014/main" id="{C8A0FD86-8872-060D-7C4E-ECD4EC6C7F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57415" y="1808647"/>
              <a:ext cx="371778" cy="371781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 defTabSz="2262042">
                <a:spcBef>
                  <a:spcPct val="0"/>
                </a:spcBef>
                <a:spcAft>
                  <a:spcPct val="0"/>
                </a:spcAft>
                <a:defRPr/>
              </a:pPr>
              <a:endParaRPr lang="en-IN" sz="5909" kern="0" dirty="0">
                <a:solidFill>
                  <a:srgbClr val="000000"/>
                </a:solidFill>
              </a:endParaRPr>
            </a:p>
          </p:txBody>
        </p:sp>
        <p:sp>
          <p:nvSpPr>
            <p:cNvPr id="112" name="Freeform 45">
              <a:extLst>
                <a:ext uri="{FF2B5EF4-FFF2-40B4-BE49-F238E27FC236}">
                  <a16:creationId xmlns:a16="http://schemas.microsoft.com/office/drawing/2014/main" id="{EB5E06D1-C179-A915-4E05-C75F861E75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182" y="1643412"/>
              <a:ext cx="708145" cy="702253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 defTabSz="2262042">
                <a:spcBef>
                  <a:spcPct val="0"/>
                </a:spcBef>
                <a:spcAft>
                  <a:spcPct val="0"/>
                </a:spcAft>
                <a:defRPr/>
              </a:pPr>
              <a:endParaRPr lang="en-IN" sz="5909" kern="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5F3412F-B280-C532-ADA5-DD5C78FC2728}"/>
              </a:ext>
            </a:extLst>
          </p:cNvPr>
          <p:cNvGrpSpPr/>
          <p:nvPr/>
        </p:nvGrpSpPr>
        <p:grpSpPr>
          <a:xfrm>
            <a:off x="2911772" y="1893244"/>
            <a:ext cx="1050374" cy="1041635"/>
            <a:chOff x="9592182" y="1643412"/>
            <a:chExt cx="708145" cy="702253"/>
          </a:xfrm>
        </p:grpSpPr>
        <p:sp>
          <p:nvSpPr>
            <p:cNvPr id="114" name="Freeform 44">
              <a:extLst>
                <a:ext uri="{FF2B5EF4-FFF2-40B4-BE49-F238E27FC236}">
                  <a16:creationId xmlns:a16="http://schemas.microsoft.com/office/drawing/2014/main" id="{45BDA24F-67A7-DB91-AFD7-AF1673619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57415" y="1808647"/>
              <a:ext cx="371778" cy="371781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 defTabSz="2262042">
                <a:spcBef>
                  <a:spcPct val="0"/>
                </a:spcBef>
                <a:spcAft>
                  <a:spcPct val="0"/>
                </a:spcAft>
                <a:defRPr/>
              </a:pPr>
              <a:endParaRPr lang="en-IN" sz="5909" kern="0" dirty="0">
                <a:solidFill>
                  <a:srgbClr val="000000"/>
                </a:solidFill>
              </a:endParaRPr>
            </a:p>
          </p:txBody>
        </p:sp>
        <p:sp>
          <p:nvSpPr>
            <p:cNvPr id="115" name="Freeform 45">
              <a:extLst>
                <a:ext uri="{FF2B5EF4-FFF2-40B4-BE49-F238E27FC236}">
                  <a16:creationId xmlns:a16="http://schemas.microsoft.com/office/drawing/2014/main" id="{6837FBA4-9B83-419D-8789-BBAA24427F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182" y="1643412"/>
              <a:ext cx="708145" cy="702253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300299" tIns="150150" rIns="300299" bIns="150150" numCol="1" anchor="t" anchorCtr="0" compatLnSpc="1">
              <a:prstTxWarp prst="textNoShape">
                <a:avLst/>
              </a:prstTxWarp>
            </a:bodyPr>
            <a:lstStyle/>
            <a:p>
              <a:pPr defTabSz="2262042">
                <a:spcBef>
                  <a:spcPct val="0"/>
                </a:spcBef>
                <a:spcAft>
                  <a:spcPct val="0"/>
                </a:spcAft>
                <a:defRPr/>
              </a:pPr>
              <a:endParaRPr lang="en-IN" sz="5909" kern="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90414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18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Century Gothic</vt:lpstr>
      <vt:lpstr>Crimson Pro</vt:lpstr>
      <vt:lpstr>Aptos</vt:lpstr>
      <vt:lpstr>Symbol</vt:lpstr>
      <vt:lpstr>Arial</vt:lpstr>
      <vt:lpstr>Custom Design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456</cp:revision>
  <dcterms:created xsi:type="dcterms:W3CDTF">2006-08-16T00:00:00Z</dcterms:created>
  <dcterms:modified xsi:type="dcterms:W3CDTF">2025-10-06T10:44:35Z</dcterms:modified>
  <cp:category/>
  <dc:identifier>DAGkDf5R9EM</dc:identifier>
</cp:coreProperties>
</file>