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5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B3B3C-61F3-25DF-096C-6EBFFA34C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Column Pillar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1EB75C-F59E-A803-9D2B-3F00579D9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263DD7-2EF5-E7C3-A3D0-5B715FB64F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Header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617B83-41D3-2506-17BB-F88792239C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Header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75CB4C-0794-5F71-B95E-04628EB1E22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Header 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893166-E6CA-BCCD-21C3-F71B8946598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Header 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0F95D16-C67F-BE84-31AA-E564118109A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146ED4-D9B9-AD1F-B26A-B7D344893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8CBD7F-B591-E9B4-E922-A1404F7E981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92609C4-A70E-6DEC-8372-CB9D86662D6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2F4B972-3BAA-16D3-44F8-B8B4DDC772B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" name="Picture Placeholder 21" descr="Aquarius with solid fill">
            <a:extLst>
              <a:ext uri="{FF2B5EF4-FFF2-40B4-BE49-F238E27FC236}">
                <a16:creationId xmlns:a16="http://schemas.microsoft.com/office/drawing/2014/main" id="{F6194880-B84A-D9AA-5AEB-A1EE34C2E997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86947" y="1600476"/>
            <a:ext cx="624548" cy="624547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6288B8D-D608-8DBC-2CDA-418862C1B8AC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" name="Picture Placeholder 23" descr="Arrow circle with solid fill">
            <a:extLst>
              <a:ext uri="{FF2B5EF4-FFF2-40B4-BE49-F238E27FC236}">
                <a16:creationId xmlns:a16="http://schemas.microsoft.com/office/drawing/2014/main" id="{9CA44E8F-8CA0-3199-97CA-162452557CE9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84800" y="1600476"/>
            <a:ext cx="624548" cy="624547"/>
          </a:xfr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B5F39C-E44A-FC9D-876B-004AEC161746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" name="Picture Placeholder 25" descr="@ outline">
            <a:extLst>
              <a:ext uri="{FF2B5EF4-FFF2-40B4-BE49-F238E27FC236}">
                <a16:creationId xmlns:a16="http://schemas.microsoft.com/office/drawing/2014/main" id="{7DEE5FB8-5B9D-CC77-FD51-351500D624F2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182652" y="1600476"/>
            <a:ext cx="624548" cy="624547"/>
          </a:xfr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BAFCEEE-9494-53FD-87E4-DAAB48AFE00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" name="Picture Placeholder 27" descr="Avocado outline">
            <a:extLst>
              <a:ext uri="{FF2B5EF4-FFF2-40B4-BE49-F238E27FC236}">
                <a16:creationId xmlns:a16="http://schemas.microsoft.com/office/drawing/2014/main" id="{0D4F068D-D3C2-4FB5-E543-63A37AB3BA50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05" y="1600476"/>
            <a:ext cx="624548" cy="624547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C95E073-9ED6-C53A-26AD-1A0500943B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4661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168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Four Column Pillar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110</cp:revision>
  <dcterms:created xsi:type="dcterms:W3CDTF">2025-07-09T10:57:17Z</dcterms:created>
  <dcterms:modified xsi:type="dcterms:W3CDTF">2025-10-22T09:35:34Z</dcterms:modified>
  <cp:category/>
</cp:coreProperties>
</file>