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96" r:id="rId3"/>
    <p:sldId id="309" r:id="rId4"/>
    <p:sldId id="325" r:id="rId5"/>
    <p:sldId id="322" r:id="rId6"/>
    <p:sldId id="326" r:id="rId7"/>
    <p:sldId id="324" r:id="rId8"/>
    <p:sldId id="327"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73" d="100"/>
          <a:sy n="73" d="100"/>
        </p:scale>
        <p:origin x="618"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en-US" smtClean="0"/>
              <a:t>Click to edit Master title style</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1"/>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chemeClr val="tx1"/>
                </a:solidFill>
                <a:latin typeface="+mn-lt"/>
              </a:defRPr>
            </a:lvl1pPr>
          </a:lstStyle>
          <a:p>
            <a:fld id="{940E6392-10C0-43EC-998C-83EFCD1B5C4D}" type="datetimeFigureOut">
              <a:rPr lang="en-US" smtClean="0"/>
              <a:t>13/10/2025</a:t>
            </a:fld>
            <a:endParaRPr lang="en-US"/>
          </a:p>
        </p:txBody>
      </p:sp>
      <p:sp>
        <p:nvSpPr>
          <p:cNvPr id="21" name="Footer Placeholder 20"/>
          <p:cNvSpPr>
            <a:spLocks noGrp="1"/>
          </p:cNvSpPr>
          <p:nvPr>
            <p:ph type="ftr" sz="quarter" idx="11"/>
          </p:nvPr>
        </p:nvSpPr>
        <p:spPr>
          <a:xfrm>
            <a:off x="1453896" y="5211060"/>
            <a:ext cx="5905500" cy="228600"/>
          </a:xfrm>
        </p:spPr>
        <p:txBody>
          <a:bodyPr/>
          <a:lstStyle>
            <a:lvl1pPr algn="l">
              <a:defRPr>
                <a:solidFill>
                  <a:schemeClr val="tx1">
                    <a:lumMod val="75000"/>
                    <a:lumOff val="25000"/>
                  </a:schemeClr>
                </a:solidFill>
              </a:defRPr>
            </a:lvl1pPr>
          </a:lstStyle>
          <a:p>
            <a:endParaRPr lang="en-US"/>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fld id="{5847EB88-49E4-4203-9AD1-466118E23B88}" type="slidenum">
              <a:rPr lang="en-US" smtClean="0"/>
              <a:t>‹#›</a:t>
            </a:fld>
            <a:endParaRPr lang="en-US"/>
          </a:p>
        </p:txBody>
      </p:sp>
    </p:spTree>
    <p:extLst>
      <p:ext uri="{BB962C8B-B14F-4D97-AF65-F5344CB8AC3E}">
        <p14:creationId xmlns:p14="http://schemas.microsoft.com/office/powerpoint/2010/main" val="2376473591"/>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40E6392-10C0-43EC-998C-83EFCD1B5C4D}" type="datetimeFigureOut">
              <a:rPr lang="en-US" smtClean="0"/>
              <a:t>13/10/2025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847EB88-49E4-4203-9AD1-466118E23B88}" type="slidenum">
              <a:rPr lang="en-US" smtClean="0"/>
              <a:t>‹#›</a:t>
            </a:fld>
            <a:endParaRPr lang="en-US"/>
          </a:p>
        </p:txBody>
      </p:sp>
    </p:spTree>
    <p:extLst>
      <p:ext uri="{BB962C8B-B14F-4D97-AF65-F5344CB8AC3E}">
        <p14:creationId xmlns:p14="http://schemas.microsoft.com/office/powerpoint/2010/main" val="391276067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40E6392-10C0-43EC-998C-83EFCD1B5C4D}" type="datetimeFigureOut">
              <a:rPr lang="en-US" smtClean="0"/>
              <a:t>13/10/2025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847EB88-49E4-4203-9AD1-466118E23B88}" type="slidenum">
              <a:rPr lang="en-US" smtClean="0"/>
              <a:t>‹#›</a:t>
            </a:fld>
            <a:endParaRPr lang="en-US"/>
          </a:p>
        </p:txBody>
      </p:sp>
    </p:spTree>
    <p:extLst>
      <p:ext uri="{BB962C8B-B14F-4D97-AF65-F5344CB8AC3E}">
        <p14:creationId xmlns:p14="http://schemas.microsoft.com/office/powerpoint/2010/main" val="40188751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940E6392-10C0-43EC-998C-83EFCD1B5C4D}" type="datetimeFigureOut">
              <a:rPr lang="en-US" smtClean="0"/>
              <a:t>13/10/2025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847EB88-49E4-4203-9AD1-466118E23B88}" type="slidenum">
              <a:rPr lang="en-US" smtClean="0"/>
              <a:t>‹#›</a:t>
            </a:fld>
            <a:endParaRPr lang="en-US"/>
          </a:p>
        </p:txBody>
      </p:sp>
    </p:spTree>
    <p:extLst>
      <p:ext uri="{BB962C8B-B14F-4D97-AF65-F5344CB8AC3E}">
        <p14:creationId xmlns:p14="http://schemas.microsoft.com/office/powerpoint/2010/main" val="15680419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12192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0"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en-US" smtClean="0"/>
              <a:t>Click to edit Master title style</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defRPr sz="1600">
                <a:solidFill>
                  <a:schemeClr val="tx1"/>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chemeClr val="tx1"/>
                </a:solidFill>
                <a:latin typeface="+mn-lt"/>
                <a:ea typeface="+mn-ea"/>
                <a:cs typeface="+mn-cs"/>
              </a:defRPr>
            </a:lvl1pPr>
          </a:lstStyle>
          <a:p>
            <a:fld id="{940E6392-10C0-43EC-998C-83EFCD1B5C4D}" type="datetimeFigureOut">
              <a:rPr lang="en-US" smtClean="0"/>
              <a:t>13/10/2025</a:t>
            </a:fld>
            <a:endParaRPr lang="en-US"/>
          </a:p>
        </p:txBody>
      </p:sp>
      <p:sp>
        <p:nvSpPr>
          <p:cNvPr id="5" name="Footer Placeholder 4"/>
          <p:cNvSpPr>
            <a:spLocks noGrp="1"/>
          </p:cNvSpPr>
          <p:nvPr>
            <p:ph type="ftr" sz="quarter" idx="11"/>
          </p:nvPr>
        </p:nvSpPr>
        <p:spPr>
          <a:xfrm>
            <a:off x="1453553" y="5211060"/>
            <a:ext cx="5907024" cy="228600"/>
          </a:xfrm>
        </p:spPr>
        <p:txBody>
          <a:bodyPr/>
          <a:lstStyle>
            <a:lvl1pPr algn="l">
              <a:defRPr/>
            </a:lvl1pPr>
          </a:lstStyle>
          <a:p>
            <a:endParaRPr lang="en-US"/>
          </a:p>
        </p:txBody>
      </p:sp>
      <p:sp>
        <p:nvSpPr>
          <p:cNvPr id="6" name="Slide Number Placeholder 5"/>
          <p:cNvSpPr>
            <a:spLocks noGrp="1"/>
          </p:cNvSpPr>
          <p:nvPr>
            <p:ph type="sldNum" sz="quarter" idx="12"/>
          </p:nvPr>
        </p:nvSpPr>
        <p:spPr>
          <a:xfrm>
            <a:off x="8604504" y="5211060"/>
            <a:ext cx="2112264" cy="228600"/>
          </a:xfrm>
        </p:spPr>
        <p:txBody>
          <a:bodyPr/>
          <a:lstStyle/>
          <a:p>
            <a:fld id="{5847EB88-49E4-4203-9AD1-466118E23B88}" type="slidenum">
              <a:rPr lang="en-US" smtClean="0"/>
              <a:t>‹#›</a:t>
            </a:fld>
            <a:endParaRPr lang="en-US"/>
          </a:p>
        </p:txBody>
      </p:sp>
    </p:spTree>
    <p:extLst>
      <p:ext uri="{BB962C8B-B14F-4D97-AF65-F5344CB8AC3E}">
        <p14:creationId xmlns:p14="http://schemas.microsoft.com/office/powerpoint/2010/main" val="1123343784"/>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940E6392-10C0-43EC-998C-83EFCD1B5C4D}" type="datetimeFigureOut">
              <a:rPr lang="en-US" smtClean="0"/>
              <a:t>13/10/2025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847EB88-49E4-4203-9AD1-466118E23B88}" type="slidenum">
              <a:rPr lang="en-US" smtClean="0"/>
              <a:t>‹#›</a:t>
            </a:fld>
            <a:endParaRPr lang="en-US"/>
          </a:p>
        </p:txBody>
      </p:sp>
    </p:spTree>
    <p:extLst>
      <p:ext uri="{BB962C8B-B14F-4D97-AF65-F5344CB8AC3E}">
        <p14:creationId xmlns:p14="http://schemas.microsoft.com/office/powerpoint/2010/main" val="24614866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940E6392-10C0-43EC-998C-83EFCD1B5C4D}" type="datetimeFigureOut">
              <a:rPr lang="en-US" smtClean="0"/>
              <a:t>13/10/2025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847EB88-49E4-4203-9AD1-466118E23B88}" type="slidenum">
              <a:rPr lang="en-US" smtClean="0"/>
              <a:t>‹#›</a:t>
            </a:fld>
            <a:endParaRPr lang="en-US"/>
          </a:p>
        </p:txBody>
      </p:sp>
    </p:spTree>
    <p:extLst>
      <p:ext uri="{BB962C8B-B14F-4D97-AF65-F5344CB8AC3E}">
        <p14:creationId xmlns:p14="http://schemas.microsoft.com/office/powerpoint/2010/main" val="32917920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940E6392-10C0-43EC-998C-83EFCD1B5C4D}" type="datetimeFigureOut">
              <a:rPr lang="en-US" smtClean="0"/>
              <a:t>13/10/2025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847EB88-49E4-4203-9AD1-466118E23B88}" type="slidenum">
              <a:rPr lang="en-US" smtClean="0"/>
              <a:t>‹#›</a:t>
            </a:fld>
            <a:endParaRPr lang="en-US"/>
          </a:p>
        </p:txBody>
      </p:sp>
    </p:spTree>
    <p:extLst>
      <p:ext uri="{BB962C8B-B14F-4D97-AF65-F5344CB8AC3E}">
        <p14:creationId xmlns:p14="http://schemas.microsoft.com/office/powerpoint/2010/main" val="2561188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40E6392-10C0-43EC-998C-83EFCD1B5C4D}" type="datetimeFigureOut">
              <a:rPr lang="en-US" smtClean="0"/>
              <a:t>13/10/2025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847EB88-49E4-4203-9AD1-466118E23B88}" type="slidenum">
              <a:rPr lang="en-US" smtClean="0"/>
              <a:t>‹#›</a:t>
            </a:fld>
            <a:endParaRPr lang="en-US"/>
          </a:p>
        </p:txBody>
      </p:sp>
    </p:spTree>
    <p:extLst>
      <p:ext uri="{BB962C8B-B14F-4D97-AF65-F5344CB8AC3E}">
        <p14:creationId xmlns:p14="http://schemas.microsoft.com/office/powerpoint/2010/main" val="12763382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6" name="Rectangle 15"/>
          <p:cNvSpPr/>
          <p:nvPr/>
        </p:nvSpPr>
        <p:spPr>
          <a:xfrm>
            <a:off x="245529" y="237744"/>
            <a:ext cx="8531352"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rgbClr val="FFFFFF"/>
                </a:solidFill>
                <a:effectLst/>
                <a:latin typeface="+mj-lt"/>
                <a:ea typeface="+mn-ea"/>
                <a:cs typeface="+mn-cs"/>
              </a:defRPr>
            </a:lvl1pPr>
          </a:lstStyle>
          <a:p>
            <a:r>
              <a:rPr lang="en-US" smtClean="0"/>
              <a:t>Click to edit Master title style</a:t>
            </a:r>
            <a:endParaRPr lang="en-US" dirty="0"/>
          </a:p>
        </p:txBody>
      </p:sp>
      <p:sp>
        <p:nvSpPr>
          <p:cNvPr id="3" name="Content Placeholder 2"/>
          <p:cNvSpPr>
            <a:spLocks noGrp="1"/>
          </p:cNvSpPr>
          <p:nvPr>
            <p:ph idx="1"/>
          </p:nvPr>
        </p:nvSpPr>
        <p:spPr>
          <a:xfrm>
            <a:off x="685800" y="609600"/>
            <a:ext cx="7772400" cy="53340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8" name="Date Placeholder 7"/>
          <p:cNvSpPr>
            <a:spLocks noGrp="1"/>
          </p:cNvSpPr>
          <p:nvPr>
            <p:ph type="dt" sz="half" idx="10"/>
          </p:nvPr>
        </p:nvSpPr>
        <p:spPr/>
        <p:txBody>
          <a:bodyPr/>
          <a:lstStyle/>
          <a:p>
            <a:fld id="{940E6392-10C0-43EC-998C-83EFCD1B5C4D}" type="datetimeFigureOut">
              <a:rPr lang="en-US" smtClean="0"/>
              <a:t>13/10/2025</a:t>
            </a:fld>
            <a:endParaRPr lang="en-US"/>
          </a:p>
        </p:txBody>
      </p:sp>
      <p:sp>
        <p:nvSpPr>
          <p:cNvPr id="9" name="Footer Placeholder 8"/>
          <p:cNvSpPr>
            <a:spLocks noGrp="1"/>
          </p:cNvSpPr>
          <p:nvPr>
            <p:ph type="ftr" sz="quarter" idx="11"/>
          </p:nvPr>
        </p:nvSpPr>
        <p:spPr/>
        <p:txBody>
          <a:bodyPr/>
          <a:lstStyle>
            <a:lvl1pPr algn="r">
              <a:defRPr/>
            </a:lvl1pPr>
          </a:lstStyle>
          <a:p>
            <a:endParaRPr lang="en-US"/>
          </a:p>
        </p:txBody>
      </p:sp>
      <p:sp>
        <p:nvSpPr>
          <p:cNvPr id="11" name="Slide Number Placeholder 10"/>
          <p:cNvSpPr>
            <a:spLocks noGrp="1"/>
          </p:cNvSpPr>
          <p:nvPr>
            <p:ph type="sldNum" sz="quarter" idx="12"/>
          </p:nvPr>
        </p:nvSpPr>
        <p:spPr>
          <a:xfrm>
            <a:off x="10393677" y="6223002"/>
            <a:ext cx="1463040" cy="274320"/>
          </a:xfrm>
        </p:spPr>
        <p:txBody>
          <a:bodyPr/>
          <a:lstStyle>
            <a:lvl1pPr>
              <a:defRPr>
                <a:solidFill>
                  <a:srgbClr val="FFFFFF"/>
                </a:solidFill>
              </a:defRPr>
            </a:lvl1pPr>
          </a:lstStyle>
          <a:p>
            <a:fld id="{5847EB88-49E4-4203-9AD1-466118E23B88}" type="slidenum">
              <a:rPr lang="en-US" smtClean="0"/>
              <a:t>‹#›</a:t>
            </a:fld>
            <a:endParaRPr lang="en-US"/>
          </a:p>
        </p:txBody>
      </p:sp>
      <p:sp>
        <p:nvSpPr>
          <p:cNvPr id="12" name="Rectangle 11"/>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6285305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rgbClr val="FFFFFF"/>
                </a:solidFill>
                <a:latin typeface="+mj-lt"/>
              </a:defRPr>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fld id="{940E6392-10C0-43EC-998C-83EFCD1B5C4D}" type="datetimeFigureOut">
              <a:rPr lang="en-US" smtClean="0"/>
              <a:t>13/10/2025</a:t>
            </a:fld>
            <a:endParaRPr lang="en-US"/>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endParaRPr lang="en-US"/>
          </a:p>
        </p:txBody>
      </p:sp>
      <p:sp>
        <p:nvSpPr>
          <p:cNvPr id="7" name="Slide Number Placeholder 6"/>
          <p:cNvSpPr>
            <a:spLocks noGrp="1"/>
          </p:cNvSpPr>
          <p:nvPr>
            <p:ph type="sldNum" sz="quarter" idx="12"/>
          </p:nvPr>
        </p:nvSpPr>
        <p:spPr>
          <a:xfrm>
            <a:off x="10396728" y="6227064"/>
            <a:ext cx="1463040" cy="274320"/>
          </a:xfrm>
        </p:spPr>
        <p:txBody>
          <a:bodyPr/>
          <a:lstStyle>
            <a:lvl1pPr>
              <a:defRPr>
                <a:solidFill>
                  <a:srgbClr val="FFFFFF"/>
                </a:solidFill>
              </a:defRPr>
            </a:lvl1pPr>
          </a:lstStyle>
          <a:p>
            <a:fld id="{5847EB88-49E4-4203-9AD1-466118E23B88}" type="slidenum">
              <a:rPr lang="en-US" smtClean="0"/>
              <a:t>‹#›</a:t>
            </a:fld>
            <a:endParaRPr lang="en-US"/>
          </a:p>
        </p:txBody>
      </p:sp>
      <p:sp>
        <p:nvSpPr>
          <p:cNvPr id="10" name="Rectangle 9"/>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4679918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274320" y="6307672"/>
            <a:ext cx="2743200" cy="274320"/>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fld id="{940E6392-10C0-43EC-998C-83EFCD1B5C4D}" type="datetimeFigureOut">
              <a:rPr lang="en-US" smtClean="0"/>
              <a:t>13/10/2025</a:t>
            </a:fld>
            <a:endParaRPr lang="en-US"/>
          </a:p>
        </p:txBody>
      </p:sp>
      <p:sp>
        <p:nvSpPr>
          <p:cNvPr id="5" name="Footer Placeholder 4"/>
          <p:cNvSpPr>
            <a:spLocks noGrp="1"/>
          </p:cNvSpPr>
          <p:nvPr>
            <p:ph type="ftr" sz="quarter" idx="3"/>
          </p:nvPr>
        </p:nvSpPr>
        <p:spPr>
          <a:xfrm>
            <a:off x="3489960" y="6307672"/>
            <a:ext cx="5212080" cy="274320"/>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endParaRPr lang="en-US"/>
          </a:p>
        </p:txBody>
      </p:sp>
      <p:sp>
        <p:nvSpPr>
          <p:cNvPr id="6" name="Slide Number Placeholder 5"/>
          <p:cNvSpPr>
            <a:spLocks noGrp="1"/>
          </p:cNvSpPr>
          <p:nvPr>
            <p:ph type="sldNum" sz="quarter" idx="4"/>
          </p:nvPr>
        </p:nvSpPr>
        <p:spPr>
          <a:xfrm>
            <a:off x="10469880" y="6307672"/>
            <a:ext cx="1463040" cy="27432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fld id="{5847EB88-49E4-4203-9AD1-466118E23B88}" type="slidenum">
              <a:rPr lang="en-US" smtClean="0"/>
              <a:t>‹#›</a:t>
            </a:fld>
            <a:endParaRPr lang="en-US"/>
          </a:p>
        </p:txBody>
      </p:sp>
    </p:spTree>
    <p:extLst>
      <p:ext uri="{BB962C8B-B14F-4D97-AF65-F5344CB8AC3E}">
        <p14:creationId xmlns:p14="http://schemas.microsoft.com/office/powerpoint/2010/main" val="254893167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5400" b="1" dirty="0" smtClean="0">
                <a:solidFill>
                  <a:srgbClr val="FF0000"/>
                </a:solidFill>
                <a:latin typeface="Arial" panose="020B0604020202020204" pitchFamily="34" charset="0"/>
                <a:cs typeface="Arial" panose="020B0604020202020204" pitchFamily="34" charset="0"/>
              </a:rPr>
              <a:t>HÃY DỌN ĐƯỜNG CHÚA</a:t>
            </a:r>
            <a:endParaRPr lang="en-US" sz="5400" b="1" dirty="0">
              <a:solidFill>
                <a:srgbClr val="FF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22265098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0"/>
            <a:ext cx="12575567" cy="7109717"/>
          </a:xfrm>
          <a:prstGeom prst="rect">
            <a:avLst/>
          </a:prstGeom>
        </p:spPr>
      </p:pic>
      <p:sp>
        <p:nvSpPr>
          <p:cNvPr id="4" name="Rectangle 3"/>
          <p:cNvSpPr/>
          <p:nvPr/>
        </p:nvSpPr>
        <p:spPr>
          <a:xfrm>
            <a:off x="425027" y="130629"/>
            <a:ext cx="11449110" cy="5816977"/>
          </a:xfrm>
          <a:prstGeom prst="rect">
            <a:avLst/>
          </a:prstGeom>
        </p:spPr>
        <p:txBody>
          <a:bodyPr wrap="square">
            <a:spAutoFit/>
          </a:bodyPr>
          <a:lstStyle/>
          <a:p>
            <a:pPr algn="just"/>
            <a:r>
              <a:rPr lang="en-US" sz="5400" b="1" dirty="0" smtClean="0">
                <a:solidFill>
                  <a:srgbClr val="FF0000"/>
                </a:solidFill>
                <a:latin typeface="Arial" panose="020B0604020202020204" pitchFamily="34" charset="0"/>
                <a:cs typeface="Arial" panose="020B0604020202020204" pitchFamily="34" charset="0"/>
              </a:rPr>
              <a:t>ĐK</a:t>
            </a:r>
            <a:r>
              <a:rPr lang="vi-VN" sz="6600" b="1" dirty="0" smtClean="0">
                <a:solidFill>
                  <a:srgbClr val="FF0000"/>
                </a:solidFill>
                <a:effectLst/>
                <a:latin typeface="Arial" panose="020B0604020202020204" pitchFamily="34" charset="0"/>
                <a:cs typeface="Arial" panose="020B0604020202020204" pitchFamily="34" charset="0"/>
              </a:rPr>
              <a:t>. </a:t>
            </a:r>
            <a:r>
              <a:rPr lang="vi-VN" sz="7200" b="1" dirty="0">
                <a:latin typeface="Times New Roman" panose="02020603050405020304" pitchFamily="18" charset="0"/>
                <a:cs typeface="Times New Roman" panose="02020603050405020304" pitchFamily="18" charset="0"/>
              </a:rPr>
              <a:t> </a:t>
            </a:r>
            <a:r>
              <a:rPr lang="vi-VN" sz="6000" b="1" dirty="0">
                <a:latin typeface="Times New Roman" panose="02020603050405020304" pitchFamily="18" charset="0"/>
                <a:cs typeface="Times New Roman" panose="02020603050405020304" pitchFamily="18" charset="0"/>
              </a:rPr>
              <a:t>Hãy dọn đường, dọn đường cho Chúa đi. Giữa sa mạc cuộc đời hãy dọn đường cho Chúa. Và mọi người sẽ thấy vinh quang Chúa sáng ngời. Này Ngài sẽ ngự đến để cứu thoát dân Ngài. </a:t>
            </a:r>
            <a:endParaRPr lang="vi-VN" sz="6000" b="1" dirty="0">
              <a:solidFill>
                <a:srgbClr val="333333"/>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15077212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0"/>
            <a:ext cx="12575567" cy="7109717"/>
          </a:xfrm>
          <a:prstGeom prst="rect">
            <a:avLst/>
          </a:prstGeom>
        </p:spPr>
      </p:pic>
      <p:sp>
        <p:nvSpPr>
          <p:cNvPr id="4" name="Rectangle 3"/>
          <p:cNvSpPr/>
          <p:nvPr/>
        </p:nvSpPr>
        <p:spPr>
          <a:xfrm>
            <a:off x="425027" y="509451"/>
            <a:ext cx="11396859" cy="5416868"/>
          </a:xfrm>
          <a:prstGeom prst="rect">
            <a:avLst/>
          </a:prstGeom>
        </p:spPr>
        <p:txBody>
          <a:bodyPr wrap="square">
            <a:spAutoFit/>
          </a:bodyPr>
          <a:lstStyle/>
          <a:p>
            <a:pPr algn="just"/>
            <a:r>
              <a:rPr lang="en-US" sz="5400" b="1" dirty="0" smtClean="0">
                <a:solidFill>
                  <a:srgbClr val="FF0000"/>
                </a:solidFill>
                <a:latin typeface="Arial" panose="020B0604020202020204" pitchFamily="34" charset="0"/>
                <a:cs typeface="Arial" panose="020B0604020202020204" pitchFamily="34" charset="0"/>
              </a:rPr>
              <a:t>1</a:t>
            </a:r>
            <a:r>
              <a:rPr lang="vi-VN" sz="6600" b="1" dirty="0" smtClean="0">
                <a:solidFill>
                  <a:srgbClr val="FF0000"/>
                </a:solidFill>
                <a:effectLst/>
                <a:latin typeface="Arial" panose="020B0604020202020204" pitchFamily="34" charset="0"/>
                <a:cs typeface="Arial" panose="020B0604020202020204" pitchFamily="34" charset="0"/>
              </a:rPr>
              <a:t>. </a:t>
            </a:r>
            <a:r>
              <a:rPr lang="vi-VN" sz="6000" b="1" dirty="0"/>
              <a:t> </a:t>
            </a:r>
            <a:r>
              <a:rPr lang="vi-VN" sz="6600" dirty="0"/>
              <a:t> </a:t>
            </a:r>
            <a:r>
              <a:rPr lang="vi-VN" sz="5600" b="1" dirty="0">
                <a:latin typeface="Times New Roman" panose="02020603050405020304" pitchFamily="18" charset="0"/>
                <a:cs typeface="Times New Roman" panose="02020603050405020304" pitchFamily="18" charset="0"/>
              </a:rPr>
              <a:t>Bao thung lũng hư hèn phải lấp cho đầy. Bao núi đồi tự kiêu phải được bạt xuống. Lạy Đấng Cứu Thế xin thương đến cứu độ chúng con. Xin ban xuống tình thương và ơn cứu độ của Chúa. </a:t>
            </a:r>
            <a:endParaRPr lang="vi-VN" sz="5600" b="1" dirty="0">
              <a:solidFill>
                <a:srgbClr val="333333"/>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23006768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0"/>
            <a:ext cx="12575567" cy="7109717"/>
          </a:xfrm>
          <a:prstGeom prst="rect">
            <a:avLst/>
          </a:prstGeom>
        </p:spPr>
      </p:pic>
      <p:sp>
        <p:nvSpPr>
          <p:cNvPr id="4" name="Rectangle 3"/>
          <p:cNvSpPr/>
          <p:nvPr/>
        </p:nvSpPr>
        <p:spPr>
          <a:xfrm>
            <a:off x="425027" y="130629"/>
            <a:ext cx="11449110" cy="5816977"/>
          </a:xfrm>
          <a:prstGeom prst="rect">
            <a:avLst/>
          </a:prstGeom>
        </p:spPr>
        <p:txBody>
          <a:bodyPr wrap="square">
            <a:spAutoFit/>
          </a:bodyPr>
          <a:lstStyle/>
          <a:p>
            <a:pPr algn="just"/>
            <a:r>
              <a:rPr lang="en-US" sz="5400" b="1" dirty="0" smtClean="0">
                <a:solidFill>
                  <a:srgbClr val="FF0000"/>
                </a:solidFill>
                <a:latin typeface="Arial" panose="020B0604020202020204" pitchFamily="34" charset="0"/>
                <a:cs typeface="Arial" panose="020B0604020202020204" pitchFamily="34" charset="0"/>
              </a:rPr>
              <a:t>ĐK</a:t>
            </a:r>
            <a:r>
              <a:rPr lang="vi-VN" sz="6600" b="1" dirty="0" smtClean="0">
                <a:solidFill>
                  <a:srgbClr val="FF0000"/>
                </a:solidFill>
                <a:effectLst/>
                <a:latin typeface="Arial" panose="020B0604020202020204" pitchFamily="34" charset="0"/>
                <a:cs typeface="Arial" panose="020B0604020202020204" pitchFamily="34" charset="0"/>
              </a:rPr>
              <a:t>. </a:t>
            </a:r>
            <a:r>
              <a:rPr lang="vi-VN" sz="7200" b="1" dirty="0">
                <a:latin typeface="Times New Roman" panose="02020603050405020304" pitchFamily="18" charset="0"/>
                <a:cs typeface="Times New Roman" panose="02020603050405020304" pitchFamily="18" charset="0"/>
              </a:rPr>
              <a:t> </a:t>
            </a:r>
            <a:r>
              <a:rPr lang="vi-VN" sz="6000" b="1" dirty="0">
                <a:latin typeface="Times New Roman" panose="02020603050405020304" pitchFamily="18" charset="0"/>
                <a:cs typeface="Times New Roman" panose="02020603050405020304" pitchFamily="18" charset="0"/>
              </a:rPr>
              <a:t>Hãy dọn đường, dọn đường cho Chúa đi. Giữa sa mạc cuộc đời hãy dọn đường cho Chúa. Và mọi người sẽ thấy vinh quang Chúa sáng ngời. Này Ngài sẽ ngự đến để cứu thoát dân Ngài. </a:t>
            </a:r>
            <a:endParaRPr lang="vi-VN" sz="6000" b="1" dirty="0">
              <a:solidFill>
                <a:srgbClr val="333333"/>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10619384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0"/>
            <a:ext cx="12575567" cy="7109717"/>
          </a:xfrm>
          <a:prstGeom prst="rect">
            <a:avLst/>
          </a:prstGeom>
        </p:spPr>
      </p:pic>
      <p:sp>
        <p:nvSpPr>
          <p:cNvPr id="4" name="Rectangle 3"/>
          <p:cNvSpPr/>
          <p:nvPr/>
        </p:nvSpPr>
        <p:spPr>
          <a:xfrm>
            <a:off x="425027" y="535577"/>
            <a:ext cx="11344607" cy="5355312"/>
          </a:xfrm>
          <a:prstGeom prst="rect">
            <a:avLst/>
          </a:prstGeom>
        </p:spPr>
        <p:txBody>
          <a:bodyPr wrap="square">
            <a:spAutoFit/>
          </a:bodyPr>
          <a:lstStyle/>
          <a:p>
            <a:pPr algn="just"/>
            <a:r>
              <a:rPr lang="en-US" sz="5400" b="1" dirty="0" smtClean="0">
                <a:solidFill>
                  <a:srgbClr val="FF0000"/>
                </a:solidFill>
                <a:latin typeface="Arial" panose="020B0604020202020204" pitchFamily="34" charset="0"/>
                <a:cs typeface="Arial" panose="020B0604020202020204" pitchFamily="34" charset="0"/>
              </a:rPr>
              <a:t>2</a:t>
            </a:r>
            <a:r>
              <a:rPr lang="vi-VN" sz="6600" b="1" dirty="0" smtClean="0">
                <a:solidFill>
                  <a:srgbClr val="FF0000"/>
                </a:solidFill>
                <a:effectLst/>
                <a:latin typeface="Arial" panose="020B0604020202020204" pitchFamily="34" charset="0"/>
                <a:cs typeface="Arial" panose="020B0604020202020204" pitchFamily="34" charset="0"/>
              </a:rPr>
              <a:t>. </a:t>
            </a:r>
            <a:r>
              <a:rPr lang="vi-VN" sz="7200" b="1" dirty="0">
                <a:latin typeface="Times New Roman" panose="02020603050405020304" pitchFamily="18" charset="0"/>
                <a:cs typeface="Times New Roman" panose="02020603050405020304" pitchFamily="18" charset="0"/>
              </a:rPr>
              <a:t> </a:t>
            </a:r>
            <a:r>
              <a:rPr lang="vi-VN" sz="5400" b="1" dirty="0">
                <a:latin typeface="Times New Roman" panose="02020603050405020304" pitchFamily="18" charset="0"/>
                <a:cs typeface="Times New Roman" panose="02020603050405020304" pitchFamily="18" charset="0"/>
              </a:rPr>
              <a:t>Bao quanh khúc dối gian phải uốn cho ngay. Bao bất hoà lồi lõm phải san ngay ngắn. Lạy Đấng Cứu Thế xin thương đến cứu độ chúng con. Xin ban xuống tình thương và ơn cứu độ của Chúa. </a:t>
            </a:r>
            <a:endParaRPr lang="vi-VN" sz="5400" b="1" dirty="0">
              <a:solidFill>
                <a:srgbClr val="333333"/>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43316032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0"/>
            <a:ext cx="12575567" cy="7109717"/>
          </a:xfrm>
          <a:prstGeom prst="rect">
            <a:avLst/>
          </a:prstGeom>
        </p:spPr>
      </p:pic>
      <p:sp>
        <p:nvSpPr>
          <p:cNvPr id="4" name="Rectangle 3"/>
          <p:cNvSpPr/>
          <p:nvPr/>
        </p:nvSpPr>
        <p:spPr>
          <a:xfrm>
            <a:off x="425027" y="130629"/>
            <a:ext cx="11449110" cy="5816977"/>
          </a:xfrm>
          <a:prstGeom prst="rect">
            <a:avLst/>
          </a:prstGeom>
        </p:spPr>
        <p:txBody>
          <a:bodyPr wrap="square">
            <a:spAutoFit/>
          </a:bodyPr>
          <a:lstStyle/>
          <a:p>
            <a:pPr algn="just"/>
            <a:r>
              <a:rPr lang="en-US" sz="5400" b="1" dirty="0" smtClean="0">
                <a:solidFill>
                  <a:srgbClr val="FF0000"/>
                </a:solidFill>
                <a:latin typeface="Arial" panose="020B0604020202020204" pitchFamily="34" charset="0"/>
                <a:cs typeface="Arial" panose="020B0604020202020204" pitchFamily="34" charset="0"/>
              </a:rPr>
              <a:t>ĐK</a:t>
            </a:r>
            <a:r>
              <a:rPr lang="vi-VN" sz="6600" b="1" dirty="0" smtClean="0">
                <a:solidFill>
                  <a:srgbClr val="FF0000"/>
                </a:solidFill>
                <a:effectLst/>
                <a:latin typeface="Arial" panose="020B0604020202020204" pitchFamily="34" charset="0"/>
                <a:cs typeface="Arial" panose="020B0604020202020204" pitchFamily="34" charset="0"/>
              </a:rPr>
              <a:t>. </a:t>
            </a:r>
            <a:r>
              <a:rPr lang="vi-VN" sz="7200" b="1" dirty="0">
                <a:latin typeface="Times New Roman" panose="02020603050405020304" pitchFamily="18" charset="0"/>
                <a:cs typeface="Times New Roman" panose="02020603050405020304" pitchFamily="18" charset="0"/>
              </a:rPr>
              <a:t> </a:t>
            </a:r>
            <a:r>
              <a:rPr lang="vi-VN" sz="6000" b="1" dirty="0">
                <a:latin typeface="Times New Roman" panose="02020603050405020304" pitchFamily="18" charset="0"/>
                <a:cs typeface="Times New Roman" panose="02020603050405020304" pitchFamily="18" charset="0"/>
              </a:rPr>
              <a:t>Hãy dọn đường, dọn đường cho Chúa đi. Giữa sa mạc cuộc đời hãy dọn đường cho Chúa. Và mọi người sẽ thấy vinh quang Chúa sáng ngời. Này Ngài sẽ ngự đến để cứu thoát dân Ngài. </a:t>
            </a:r>
            <a:endParaRPr lang="vi-VN" sz="6000" b="1" dirty="0">
              <a:solidFill>
                <a:srgbClr val="333333"/>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8560628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0"/>
            <a:ext cx="12575567" cy="7109717"/>
          </a:xfrm>
          <a:prstGeom prst="rect">
            <a:avLst/>
          </a:prstGeom>
        </p:spPr>
      </p:pic>
      <p:sp>
        <p:nvSpPr>
          <p:cNvPr id="4" name="Rectangle 3"/>
          <p:cNvSpPr/>
          <p:nvPr/>
        </p:nvSpPr>
        <p:spPr>
          <a:xfrm>
            <a:off x="425027" y="509451"/>
            <a:ext cx="11396859" cy="5416868"/>
          </a:xfrm>
          <a:prstGeom prst="rect">
            <a:avLst/>
          </a:prstGeom>
        </p:spPr>
        <p:txBody>
          <a:bodyPr wrap="square">
            <a:spAutoFit/>
          </a:bodyPr>
          <a:lstStyle/>
          <a:p>
            <a:pPr algn="just"/>
            <a:r>
              <a:rPr lang="en-US" sz="5400" b="1" dirty="0" smtClean="0">
                <a:solidFill>
                  <a:srgbClr val="FF0000"/>
                </a:solidFill>
                <a:latin typeface="Arial" panose="020B0604020202020204" pitchFamily="34" charset="0"/>
                <a:cs typeface="Arial" panose="020B0604020202020204" pitchFamily="34" charset="0"/>
              </a:rPr>
              <a:t>3</a:t>
            </a:r>
            <a:r>
              <a:rPr lang="vi-VN" sz="6600" b="1" dirty="0" smtClean="0">
                <a:solidFill>
                  <a:srgbClr val="FF0000"/>
                </a:solidFill>
                <a:effectLst/>
                <a:latin typeface="Arial" panose="020B0604020202020204" pitchFamily="34" charset="0"/>
                <a:cs typeface="Arial" panose="020B0604020202020204" pitchFamily="34" charset="0"/>
              </a:rPr>
              <a:t>. </a:t>
            </a:r>
            <a:r>
              <a:rPr lang="vi-VN" sz="6000" b="1" dirty="0"/>
              <a:t> </a:t>
            </a:r>
            <a:r>
              <a:rPr lang="vi-VN" sz="6600" dirty="0"/>
              <a:t> </a:t>
            </a:r>
            <a:r>
              <a:rPr lang="vi-VN" sz="5600" b="1" dirty="0">
                <a:latin typeface="Times New Roman" panose="02020603050405020304" pitchFamily="18" charset="0"/>
                <a:cs typeface="Times New Roman" panose="02020603050405020304" pitchFamily="18" charset="0"/>
              </a:rPr>
              <a:t>Ai ơi nhớ công bằng, sẻ chia mỗi ngày. Mau hối cải đổi thay cuộc đời từ đây. Lạy Đấng Cứu Thế xin thương đến cứu độ chúng con. Xin ban xuống tình thương và ơn cứu độ của Chúa. </a:t>
            </a:r>
            <a:endParaRPr lang="vi-VN" sz="5600" b="1" dirty="0">
              <a:solidFill>
                <a:srgbClr val="333333"/>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0842118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0"/>
            <a:ext cx="12575567" cy="7109717"/>
          </a:xfrm>
          <a:prstGeom prst="rect">
            <a:avLst/>
          </a:prstGeom>
        </p:spPr>
      </p:pic>
      <p:sp>
        <p:nvSpPr>
          <p:cNvPr id="4" name="Rectangle 3"/>
          <p:cNvSpPr/>
          <p:nvPr/>
        </p:nvSpPr>
        <p:spPr>
          <a:xfrm>
            <a:off x="425027" y="130629"/>
            <a:ext cx="11449110" cy="5816977"/>
          </a:xfrm>
          <a:prstGeom prst="rect">
            <a:avLst/>
          </a:prstGeom>
        </p:spPr>
        <p:txBody>
          <a:bodyPr wrap="square">
            <a:spAutoFit/>
          </a:bodyPr>
          <a:lstStyle/>
          <a:p>
            <a:pPr algn="just"/>
            <a:r>
              <a:rPr lang="en-US" sz="5400" b="1" dirty="0" smtClean="0">
                <a:solidFill>
                  <a:srgbClr val="FF0000"/>
                </a:solidFill>
                <a:latin typeface="Arial" panose="020B0604020202020204" pitchFamily="34" charset="0"/>
                <a:cs typeface="Arial" panose="020B0604020202020204" pitchFamily="34" charset="0"/>
              </a:rPr>
              <a:t>ĐK</a:t>
            </a:r>
            <a:r>
              <a:rPr lang="vi-VN" sz="6600" b="1" dirty="0" smtClean="0">
                <a:solidFill>
                  <a:srgbClr val="FF0000"/>
                </a:solidFill>
                <a:effectLst/>
                <a:latin typeface="Arial" panose="020B0604020202020204" pitchFamily="34" charset="0"/>
                <a:cs typeface="Arial" panose="020B0604020202020204" pitchFamily="34" charset="0"/>
              </a:rPr>
              <a:t>. </a:t>
            </a:r>
            <a:r>
              <a:rPr lang="vi-VN" sz="7200" b="1" dirty="0">
                <a:latin typeface="Times New Roman" panose="02020603050405020304" pitchFamily="18" charset="0"/>
                <a:cs typeface="Times New Roman" panose="02020603050405020304" pitchFamily="18" charset="0"/>
              </a:rPr>
              <a:t> </a:t>
            </a:r>
            <a:r>
              <a:rPr lang="vi-VN" sz="6000" b="1" dirty="0">
                <a:latin typeface="Times New Roman" panose="02020603050405020304" pitchFamily="18" charset="0"/>
                <a:cs typeface="Times New Roman" panose="02020603050405020304" pitchFamily="18" charset="0"/>
              </a:rPr>
              <a:t>Hãy dọn đường, dọn đường cho Chúa đi. Giữa sa mạc cuộc đời hãy dọn đường cho Chúa. Và mọi người sẽ thấy vinh quang Chúa sáng ngời. Này Ngài sẽ ngự đến để cứu thoát dân Ngài. </a:t>
            </a:r>
            <a:endParaRPr lang="vi-VN" sz="6000" b="1" dirty="0">
              <a:solidFill>
                <a:srgbClr val="333333"/>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734039822"/>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
  <a:themeElements>
    <a:clrScheme name="Savon">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Savon">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C20BADFE-D095-436F-9677-9264042809F0}"/>
    </a:ext>
  </a:extLst>
</a:theme>
</file>

<file path=docProps/app.xml><?xml version="1.0" encoding="utf-8"?>
<Properties xmlns="http://schemas.openxmlformats.org/officeDocument/2006/extended-properties" xmlns:vt="http://schemas.openxmlformats.org/officeDocument/2006/docPropsVTypes">
  <Template>Savon</Template>
  <TotalTime>231</TotalTime>
  <Words>18</Words>
  <Application>Microsoft Office PowerPoint</Application>
  <PresentationFormat>Widescreen</PresentationFormat>
  <Paragraphs>8</Paragraphs>
  <Slides>8</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8</vt:i4>
      </vt:variant>
    </vt:vector>
  </HeadingPairs>
  <TitlesOfParts>
    <vt:vector size="14" baseType="lpstr">
      <vt:lpstr>Arial</vt:lpstr>
      <vt:lpstr>Century Gothic</vt:lpstr>
      <vt:lpstr>Garamond</vt:lpstr>
      <vt:lpstr>Times New Roman</vt:lpstr>
      <vt:lpstr>Verdana</vt:lpstr>
      <vt:lpstr>Savon</vt:lpstr>
      <vt:lpstr>HÃY DỌN ĐƯỜNG CHÚA</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TÂM TÌNH HOÀ BÌNH</dc:title>
  <dc:creator>Admin</dc:creator>
  <cp:lastModifiedBy>Admin</cp:lastModifiedBy>
  <cp:revision>80</cp:revision>
  <dcterms:created xsi:type="dcterms:W3CDTF">2024-12-09T14:38:56Z</dcterms:created>
  <dcterms:modified xsi:type="dcterms:W3CDTF">2025-10-12T17:50:49Z</dcterms:modified>
</cp:coreProperties>
</file>