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4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5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41" r:id="rId4"/>
    <p:sldMasterId id="2147483743" r:id="rId5"/>
    <p:sldMasterId id="2147483697" r:id="rId6"/>
    <p:sldMasterId id="2147483711" r:id="rId7"/>
    <p:sldMasterId id="2147483720" r:id="rId8"/>
    <p:sldMasterId id="2147483757" r:id="rId9"/>
  </p:sldMasterIdLst>
  <p:notesMasterIdLst>
    <p:notesMasterId r:id="rId61"/>
  </p:notesMasterIdLst>
  <p:sldIdLst>
    <p:sldId id="1072" r:id="rId10"/>
    <p:sldId id="1073" r:id="rId11"/>
    <p:sldId id="1074" r:id="rId12"/>
    <p:sldId id="1133" r:id="rId13"/>
    <p:sldId id="1075" r:id="rId14"/>
    <p:sldId id="799" r:id="rId15"/>
    <p:sldId id="779" r:id="rId16"/>
    <p:sldId id="780" r:id="rId17"/>
    <p:sldId id="784" r:id="rId18"/>
    <p:sldId id="1031" r:id="rId19"/>
    <p:sldId id="1134" r:id="rId20"/>
    <p:sldId id="1038" r:id="rId21"/>
    <p:sldId id="1117" r:id="rId22"/>
    <p:sldId id="1129" r:id="rId23"/>
    <p:sldId id="1032" r:id="rId24"/>
    <p:sldId id="1086" r:id="rId25"/>
    <p:sldId id="1087" r:id="rId26"/>
    <p:sldId id="1088" r:id="rId27"/>
    <p:sldId id="955" r:id="rId28"/>
    <p:sldId id="800" r:id="rId29"/>
    <p:sldId id="862" r:id="rId30"/>
    <p:sldId id="1034" r:id="rId31"/>
    <p:sldId id="846" r:id="rId32"/>
    <p:sldId id="865" r:id="rId33"/>
    <p:sldId id="866" r:id="rId34"/>
    <p:sldId id="1118" r:id="rId35"/>
    <p:sldId id="1119" r:id="rId36"/>
    <p:sldId id="1120" r:id="rId37"/>
    <p:sldId id="1121" r:id="rId38"/>
    <p:sldId id="1122" r:id="rId39"/>
    <p:sldId id="1123" r:id="rId40"/>
    <p:sldId id="831" r:id="rId41"/>
    <p:sldId id="832" r:id="rId42"/>
    <p:sldId id="874" r:id="rId43"/>
    <p:sldId id="805" r:id="rId44"/>
    <p:sldId id="1060" r:id="rId45"/>
    <p:sldId id="1115" r:id="rId46"/>
    <p:sldId id="1105" r:id="rId47"/>
    <p:sldId id="1061" r:id="rId48"/>
    <p:sldId id="1069" r:id="rId49"/>
    <p:sldId id="1064" r:id="rId50"/>
    <p:sldId id="1065" r:id="rId51"/>
    <p:sldId id="1091" r:id="rId52"/>
    <p:sldId id="1078" r:id="rId53"/>
    <p:sldId id="1092" r:id="rId54"/>
    <p:sldId id="1046" r:id="rId55"/>
    <p:sldId id="1093" r:id="rId56"/>
    <p:sldId id="1066" r:id="rId57"/>
    <p:sldId id="1067" r:id="rId58"/>
    <p:sldId id="1068" r:id="rId59"/>
    <p:sldId id="1111" r:id="rId60"/>
  </p:sldIdLst>
  <p:sldSz cx="9144000" cy="6858000" type="screen4x3"/>
  <p:notesSz cx="6735763" cy="9866313"/>
  <p:embeddedFontLst>
    <p:embeddedFont>
      <p:font typeface="Dosis" pitchFamily="2" charset="0"/>
      <p:regular r:id="rId62"/>
      <p:bold r:id="rId63"/>
    </p:embeddedFont>
    <p:embeddedFont>
      <p:font typeface="Dosis ExtraBold" pitchFamily="2" charset="0"/>
      <p:bold r:id="rId64"/>
    </p:embeddedFont>
    <p:embeddedFont>
      <p:font typeface="Dosis Medium" pitchFamily="2" charset="0"/>
      <p:regular r:id="rId65"/>
      <p:bold r:id="rId66"/>
    </p:embeddedFont>
    <p:embeddedFont>
      <p:font typeface="Dosis SemiBold" pitchFamily="2" charset="0"/>
      <p:regular r:id="rId67"/>
      <p:bold r:id="rId68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FD0F942-153D-7E75-C5EB-E4990782D13C}" name="Jalila El Baraka" initials="JE" userId="S::jalila.el-baraka@ifmaroc.com::ea93c961-285f-4edc-9e51-dff84fc1dbd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EBE3F1"/>
    <a:srgbClr val="00ACA4"/>
    <a:srgbClr val="D9D9D9"/>
    <a:srgbClr val="DEEBF7"/>
    <a:srgbClr val="EEEEEE"/>
    <a:srgbClr val="F3F6FB"/>
    <a:srgbClr val="C7E6A4"/>
    <a:srgbClr val="565F88"/>
    <a:srgbClr val="4B5377"/>
    <a:srgbClr val="424D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212" autoAdjust="0"/>
    <p:restoredTop sz="87607" autoAdjust="0"/>
  </p:normalViewPr>
  <p:slideViewPr>
    <p:cSldViewPr snapToGrid="0">
      <p:cViewPr varScale="1">
        <p:scale>
          <a:sx n="77" d="100"/>
          <a:sy n="77" d="100"/>
        </p:scale>
        <p:origin x="605" y="45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slide" Target="slides/slide30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slide" Target="slides/slide33.xml"/><Relationship Id="rId47" Type="http://schemas.openxmlformats.org/officeDocument/2006/relationships/slide" Target="slides/slide38.xml"/><Relationship Id="rId50" Type="http://schemas.openxmlformats.org/officeDocument/2006/relationships/slide" Target="slides/slide41.xml"/><Relationship Id="rId55" Type="http://schemas.openxmlformats.org/officeDocument/2006/relationships/slide" Target="slides/slide46.xml"/><Relationship Id="rId63" Type="http://schemas.openxmlformats.org/officeDocument/2006/relationships/font" Target="fonts/font2.fntdata"/><Relationship Id="rId68" Type="http://schemas.openxmlformats.org/officeDocument/2006/relationships/font" Target="fonts/font7.fntdata"/><Relationship Id="rId7" Type="http://schemas.openxmlformats.org/officeDocument/2006/relationships/slideMaster" Target="slideMasters/slideMaster4.xml"/><Relationship Id="rId71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9" Type="http://schemas.openxmlformats.org/officeDocument/2006/relationships/slide" Target="slides/slide20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slide" Target="slides/slide31.xml"/><Relationship Id="rId45" Type="http://schemas.openxmlformats.org/officeDocument/2006/relationships/slide" Target="slides/slide36.xml"/><Relationship Id="rId53" Type="http://schemas.openxmlformats.org/officeDocument/2006/relationships/slide" Target="slides/slide44.xml"/><Relationship Id="rId58" Type="http://schemas.openxmlformats.org/officeDocument/2006/relationships/slide" Target="slides/slide49.xml"/><Relationship Id="rId66" Type="http://schemas.openxmlformats.org/officeDocument/2006/relationships/font" Target="fonts/font5.fntdata"/><Relationship Id="rId74" Type="http://schemas.microsoft.com/office/2018/10/relationships/authors" Target="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49" Type="http://schemas.openxmlformats.org/officeDocument/2006/relationships/slide" Target="slides/slide40.xml"/><Relationship Id="rId57" Type="http://schemas.openxmlformats.org/officeDocument/2006/relationships/slide" Target="slides/slide48.xml"/><Relationship Id="rId61" Type="http://schemas.openxmlformats.org/officeDocument/2006/relationships/notesMaster" Target="notesMasters/notesMaster1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4" Type="http://schemas.openxmlformats.org/officeDocument/2006/relationships/slide" Target="slides/slide35.xml"/><Relationship Id="rId52" Type="http://schemas.openxmlformats.org/officeDocument/2006/relationships/slide" Target="slides/slide43.xml"/><Relationship Id="rId60" Type="http://schemas.openxmlformats.org/officeDocument/2006/relationships/slide" Target="slides/slide51.xml"/><Relationship Id="rId65" Type="http://schemas.openxmlformats.org/officeDocument/2006/relationships/font" Target="fonts/font4.fntdata"/><Relationship Id="rId73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slide" Target="slides/slide34.xml"/><Relationship Id="rId48" Type="http://schemas.openxmlformats.org/officeDocument/2006/relationships/slide" Target="slides/slide39.xml"/><Relationship Id="rId56" Type="http://schemas.openxmlformats.org/officeDocument/2006/relationships/slide" Target="slides/slide47.xml"/><Relationship Id="rId64" Type="http://schemas.openxmlformats.org/officeDocument/2006/relationships/font" Target="fonts/font3.fntdata"/><Relationship Id="rId69" Type="http://schemas.openxmlformats.org/officeDocument/2006/relationships/presProps" Target="presProps.xml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42.xml"/><Relationship Id="rId72" Type="http://schemas.openxmlformats.org/officeDocument/2006/relationships/tableStyles" Target="tableStyles.xml"/><Relationship Id="rId3" Type="http://schemas.openxmlformats.org/officeDocument/2006/relationships/customXml" Target="../customXml/item3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46" Type="http://schemas.openxmlformats.org/officeDocument/2006/relationships/slide" Target="slides/slide37.xml"/><Relationship Id="rId59" Type="http://schemas.openxmlformats.org/officeDocument/2006/relationships/slide" Target="slides/slide50.xml"/><Relationship Id="rId67" Type="http://schemas.openxmlformats.org/officeDocument/2006/relationships/font" Target="fonts/font6.fntdata"/><Relationship Id="rId20" Type="http://schemas.openxmlformats.org/officeDocument/2006/relationships/slide" Target="slides/slide11.xml"/><Relationship Id="rId41" Type="http://schemas.openxmlformats.org/officeDocument/2006/relationships/slide" Target="slides/slide32.xml"/><Relationship Id="rId54" Type="http://schemas.openxmlformats.org/officeDocument/2006/relationships/slide" Target="slides/slide45.xml"/><Relationship Id="rId62" Type="http://schemas.openxmlformats.org/officeDocument/2006/relationships/font" Target="fonts/font1.fntdata"/><Relationship Id="rId7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MIAE BEZZAZ" userId="f9bc3cc0-8e1c-4944-afa8-b4b36bbf20e1" providerId="ADAL" clId="{9448F378-2FE3-4CB2-86CD-48E5EAF2B378}"/>
    <pc:docChg chg="modSld">
      <pc:chgData name="LAMIAE BEZZAZ" userId="f9bc3cc0-8e1c-4944-afa8-b4b36bbf20e1" providerId="ADAL" clId="{9448F378-2FE3-4CB2-86CD-48E5EAF2B378}" dt="2026-04-09T16:27:32.715" v="53" actId="115"/>
      <pc:docMkLst>
        <pc:docMk/>
      </pc:docMkLst>
      <pc:sldChg chg="modSp modAnim">
        <pc:chgData name="LAMIAE BEZZAZ" userId="f9bc3cc0-8e1c-4944-afa8-b4b36bbf20e1" providerId="ADAL" clId="{9448F378-2FE3-4CB2-86CD-48E5EAF2B378}" dt="2026-04-09T16:27:32.715" v="53" actId="115"/>
        <pc:sldMkLst>
          <pc:docMk/>
          <pc:sldMk cId="2830076411" sldId="846"/>
        </pc:sldMkLst>
        <pc:spChg chg="mod">
          <ac:chgData name="LAMIAE BEZZAZ" userId="f9bc3cc0-8e1c-4944-afa8-b4b36bbf20e1" providerId="ADAL" clId="{9448F378-2FE3-4CB2-86CD-48E5EAF2B378}" dt="2026-04-09T16:27:32.715" v="53" actId="115"/>
          <ac:spMkLst>
            <pc:docMk/>
            <pc:sldMk cId="2830076411" sldId="846"/>
            <ac:spMk id="31" creationId="{F2D4250C-3352-4173-94AA-F1AF0D1DFA15}"/>
          </ac:spMkLst>
        </pc:spChg>
        <pc:spChg chg="mod">
          <ac:chgData name="LAMIAE BEZZAZ" userId="f9bc3cc0-8e1c-4944-afa8-b4b36bbf20e1" providerId="ADAL" clId="{9448F378-2FE3-4CB2-86CD-48E5EAF2B378}" dt="2026-04-09T16:26:54.568" v="35" actId="20577"/>
          <ac:spMkLst>
            <pc:docMk/>
            <pc:sldMk cId="2830076411" sldId="846"/>
            <ac:spMk id="32" creationId="{37909167-654C-40DE-A49E-FB7342AE03CA}"/>
          </ac:spMkLst>
        </pc:spChg>
        <pc:spChg chg="mod">
          <ac:chgData name="LAMIAE BEZZAZ" userId="f9bc3cc0-8e1c-4944-afa8-b4b36bbf20e1" providerId="ADAL" clId="{9448F378-2FE3-4CB2-86CD-48E5EAF2B378}" dt="2026-04-09T16:27:18.498" v="47"/>
          <ac:spMkLst>
            <pc:docMk/>
            <pc:sldMk cId="2830076411" sldId="846"/>
            <ac:spMk id="33" creationId="{94FA6629-47DD-4365-9FA8-CDC6D6386F03}"/>
          </ac:spMkLst>
        </pc:spChg>
      </pc:sldChg>
      <pc:sldChg chg="addSp modSp modAnim">
        <pc:chgData name="LAMIAE BEZZAZ" userId="f9bc3cc0-8e1c-4944-afa8-b4b36bbf20e1" providerId="ADAL" clId="{9448F378-2FE3-4CB2-86CD-48E5EAF2B378}" dt="2026-04-09T16:24:49.220" v="9"/>
        <pc:sldMkLst>
          <pc:docMk/>
          <pc:sldMk cId="4166393703" sldId="1034"/>
        </pc:sldMkLst>
        <pc:picChg chg="add mod">
          <ac:chgData name="LAMIAE BEZZAZ" userId="f9bc3cc0-8e1c-4944-afa8-b4b36bbf20e1" providerId="ADAL" clId="{9448F378-2FE3-4CB2-86CD-48E5EAF2B378}" dt="2026-04-09T16:24:38.230" v="7" actId="1076"/>
          <ac:picMkLst>
            <pc:docMk/>
            <pc:sldMk cId="4166393703" sldId="1034"/>
            <ac:picMk id="2" creationId="{112C6008-E96A-4A49-8657-C5A26D997D19}"/>
          </ac:picMkLst>
        </pc:picChg>
      </pc:sldChg>
    </pc:docChg>
  </pc:docChgLst>
  <pc:docChgLst>
    <pc:chgData name="LAMIAE BEZZAZ" userId="f9bc3cc0-8e1c-4944-afa8-b4b36bbf20e1" providerId="ADAL" clId="{2B87CC6A-8FDE-4BE0-9F44-13F9C15D8577}"/>
    <pc:docChg chg="undo custSel addSld delSld modSld">
      <pc:chgData name="LAMIAE BEZZAZ" userId="f9bc3cc0-8e1c-4944-afa8-b4b36bbf20e1" providerId="ADAL" clId="{2B87CC6A-8FDE-4BE0-9F44-13F9C15D8577}" dt="2026-04-09T12:12:06.361" v="706" actId="14100"/>
      <pc:docMkLst>
        <pc:docMk/>
      </pc:docMkLst>
      <pc:sldChg chg="addSp delSp modSp delAnim modAnim">
        <pc:chgData name="LAMIAE BEZZAZ" userId="f9bc3cc0-8e1c-4944-afa8-b4b36bbf20e1" providerId="ADAL" clId="{2B87CC6A-8FDE-4BE0-9F44-13F9C15D8577}" dt="2026-04-09T11:17:55.138" v="16"/>
        <pc:sldMkLst>
          <pc:docMk/>
          <pc:sldMk cId="927543826" sldId="784"/>
        </pc:sldMkLst>
        <pc:picChg chg="del">
          <ac:chgData name="LAMIAE BEZZAZ" userId="f9bc3cc0-8e1c-4944-afa8-b4b36bbf20e1" providerId="ADAL" clId="{2B87CC6A-8FDE-4BE0-9F44-13F9C15D8577}" dt="2026-04-09T11:17:19.116" v="8" actId="478"/>
          <ac:picMkLst>
            <pc:docMk/>
            <pc:sldMk cId="927543826" sldId="784"/>
            <ac:picMk id="2" creationId="{60759738-87E0-4A07-8D35-E96A6520829C}"/>
          </ac:picMkLst>
        </pc:picChg>
        <pc:picChg chg="add mod">
          <ac:chgData name="LAMIAE BEZZAZ" userId="f9bc3cc0-8e1c-4944-afa8-b4b36bbf20e1" providerId="ADAL" clId="{2B87CC6A-8FDE-4BE0-9F44-13F9C15D8577}" dt="2026-04-09T11:17:49.830" v="15" actId="1076"/>
          <ac:picMkLst>
            <pc:docMk/>
            <pc:sldMk cId="927543826" sldId="784"/>
            <ac:picMk id="3" creationId="{BD93D972-12D9-4312-B06B-B63072BB2DBA}"/>
          </ac:picMkLst>
        </pc:picChg>
      </pc:sldChg>
      <pc:sldChg chg="modSp">
        <pc:chgData name="LAMIAE BEZZAZ" userId="f9bc3cc0-8e1c-4944-afa8-b4b36bbf20e1" providerId="ADAL" clId="{2B87CC6A-8FDE-4BE0-9F44-13F9C15D8577}" dt="2026-04-09T11:17:10.733" v="7"/>
        <pc:sldMkLst>
          <pc:docMk/>
          <pc:sldMk cId="1961739097" sldId="799"/>
        </pc:sldMkLst>
        <pc:spChg chg="mod">
          <ac:chgData name="LAMIAE BEZZAZ" userId="f9bc3cc0-8e1c-4944-afa8-b4b36bbf20e1" providerId="ADAL" clId="{2B87CC6A-8FDE-4BE0-9F44-13F9C15D8577}" dt="2026-04-09T11:17:10.733" v="7"/>
          <ac:spMkLst>
            <pc:docMk/>
            <pc:sldMk cId="1961739097" sldId="799"/>
            <ac:spMk id="13" creationId="{AC6BF3D7-556E-448C-F085-3C1582824A2B}"/>
          </ac:spMkLst>
        </pc:spChg>
        <pc:spChg chg="mod">
          <ac:chgData name="LAMIAE BEZZAZ" userId="f9bc3cc0-8e1c-4944-afa8-b4b36bbf20e1" providerId="ADAL" clId="{2B87CC6A-8FDE-4BE0-9F44-13F9C15D8577}" dt="2026-04-09T11:14:11.301" v="6"/>
          <ac:spMkLst>
            <pc:docMk/>
            <pc:sldMk cId="1961739097" sldId="799"/>
            <ac:spMk id="14" creationId="{55B1DD48-DCD5-6EEE-7311-AD30A741D962}"/>
          </ac:spMkLst>
        </pc:spChg>
      </pc:sldChg>
      <pc:sldChg chg="modSp">
        <pc:chgData name="LAMIAE BEZZAZ" userId="f9bc3cc0-8e1c-4944-afa8-b4b36bbf20e1" providerId="ADAL" clId="{2B87CC6A-8FDE-4BE0-9F44-13F9C15D8577}" dt="2026-04-09T11:17:10.733" v="7"/>
        <pc:sldMkLst>
          <pc:docMk/>
          <pc:sldMk cId="4253363032" sldId="800"/>
        </pc:sldMkLst>
        <pc:spChg chg="mod">
          <ac:chgData name="LAMIAE BEZZAZ" userId="f9bc3cc0-8e1c-4944-afa8-b4b36bbf20e1" providerId="ADAL" clId="{2B87CC6A-8FDE-4BE0-9F44-13F9C15D8577}" dt="2026-04-09T11:14:11.301" v="6"/>
          <ac:spMkLst>
            <pc:docMk/>
            <pc:sldMk cId="4253363032" sldId="800"/>
            <ac:spMk id="14" creationId="{516F0179-3CB0-BDC7-0565-AE10D8CF1805}"/>
          </ac:spMkLst>
        </pc:spChg>
        <pc:spChg chg="mod">
          <ac:chgData name="LAMIAE BEZZAZ" userId="f9bc3cc0-8e1c-4944-afa8-b4b36bbf20e1" providerId="ADAL" clId="{2B87CC6A-8FDE-4BE0-9F44-13F9C15D8577}" dt="2026-04-09T11:17:10.733" v="7"/>
          <ac:spMkLst>
            <pc:docMk/>
            <pc:sldMk cId="4253363032" sldId="800"/>
            <ac:spMk id="17" creationId="{147ED9BD-C99B-11DB-4E09-9646AAF91999}"/>
          </ac:spMkLst>
        </pc:spChg>
      </pc:sldChg>
      <pc:sldChg chg="modSp">
        <pc:chgData name="LAMIAE BEZZAZ" userId="f9bc3cc0-8e1c-4944-afa8-b4b36bbf20e1" providerId="ADAL" clId="{2B87CC6A-8FDE-4BE0-9F44-13F9C15D8577}" dt="2026-04-09T11:17:10.733" v="7"/>
        <pc:sldMkLst>
          <pc:docMk/>
          <pc:sldMk cId="2112265781" sldId="805"/>
        </pc:sldMkLst>
        <pc:spChg chg="mod">
          <ac:chgData name="LAMIAE BEZZAZ" userId="f9bc3cc0-8e1c-4944-afa8-b4b36bbf20e1" providerId="ADAL" clId="{2B87CC6A-8FDE-4BE0-9F44-13F9C15D8577}" dt="2026-04-09T11:17:10.733" v="7"/>
          <ac:spMkLst>
            <pc:docMk/>
            <pc:sldMk cId="2112265781" sldId="805"/>
            <ac:spMk id="10" creationId="{99076A47-0B8D-410C-5BE8-3468CCF0FF3A}"/>
          </ac:spMkLst>
        </pc:spChg>
        <pc:spChg chg="mod">
          <ac:chgData name="LAMIAE BEZZAZ" userId="f9bc3cc0-8e1c-4944-afa8-b4b36bbf20e1" providerId="ADAL" clId="{2B87CC6A-8FDE-4BE0-9F44-13F9C15D8577}" dt="2026-04-09T11:14:11.301" v="6"/>
          <ac:spMkLst>
            <pc:docMk/>
            <pc:sldMk cId="2112265781" sldId="805"/>
            <ac:spMk id="20" creationId="{B8CB6B97-D5A6-06D1-AA2B-60F3D0BA4542}"/>
          </ac:spMkLst>
        </pc:spChg>
      </pc:sldChg>
      <pc:sldChg chg="addSp delSp modSp">
        <pc:chgData name="LAMIAE BEZZAZ" userId="f9bc3cc0-8e1c-4944-afa8-b4b36bbf20e1" providerId="ADAL" clId="{2B87CC6A-8FDE-4BE0-9F44-13F9C15D8577}" dt="2026-04-09T11:52:55.599" v="429" actId="20577"/>
        <pc:sldMkLst>
          <pc:docMk/>
          <pc:sldMk cId="1808541968" sldId="831"/>
        </pc:sldMkLst>
        <pc:spChg chg="mod">
          <ac:chgData name="LAMIAE BEZZAZ" userId="f9bc3cc0-8e1c-4944-afa8-b4b36bbf20e1" providerId="ADAL" clId="{2B87CC6A-8FDE-4BE0-9F44-13F9C15D8577}" dt="2026-04-09T11:52:55.599" v="429" actId="20577"/>
          <ac:spMkLst>
            <pc:docMk/>
            <pc:sldMk cId="1808541968" sldId="831"/>
            <ac:spMk id="4" creationId="{824D3E88-5257-906F-53A3-FEE7687E4BC5}"/>
          </ac:spMkLst>
        </pc:spChg>
        <pc:spChg chg="mod">
          <ac:chgData name="LAMIAE BEZZAZ" userId="f9bc3cc0-8e1c-4944-afa8-b4b36bbf20e1" providerId="ADAL" clId="{2B87CC6A-8FDE-4BE0-9F44-13F9C15D8577}" dt="2026-04-09T11:52:48.179" v="428" actId="1076"/>
          <ac:spMkLst>
            <pc:docMk/>
            <pc:sldMk cId="1808541968" sldId="831"/>
            <ac:spMk id="5" creationId="{04C863AA-2938-BFB1-1CBE-E75561F92252}"/>
          </ac:spMkLst>
        </pc:spChg>
        <pc:picChg chg="del">
          <ac:chgData name="LAMIAE BEZZAZ" userId="f9bc3cc0-8e1c-4944-afa8-b4b36bbf20e1" providerId="ADAL" clId="{2B87CC6A-8FDE-4BE0-9F44-13F9C15D8577}" dt="2026-04-09T11:52:20.185" v="421" actId="478"/>
          <ac:picMkLst>
            <pc:docMk/>
            <pc:sldMk cId="1808541968" sldId="831"/>
            <ac:picMk id="3" creationId="{D9E636D8-F387-417F-8F0C-F48A6C0AA01B}"/>
          </ac:picMkLst>
        </pc:picChg>
        <pc:picChg chg="add mod ord">
          <ac:chgData name="LAMIAE BEZZAZ" userId="f9bc3cc0-8e1c-4944-afa8-b4b36bbf20e1" providerId="ADAL" clId="{2B87CC6A-8FDE-4BE0-9F44-13F9C15D8577}" dt="2026-04-09T11:52:40.435" v="427" actId="171"/>
          <ac:picMkLst>
            <pc:docMk/>
            <pc:sldMk cId="1808541968" sldId="831"/>
            <ac:picMk id="6" creationId="{F7810739-5153-4CBF-B631-AEA17D12671D}"/>
          </ac:picMkLst>
        </pc:picChg>
      </pc:sldChg>
      <pc:sldChg chg="addSp delSp modSp">
        <pc:chgData name="LAMIAE BEZZAZ" userId="f9bc3cc0-8e1c-4944-afa8-b4b36bbf20e1" providerId="ADAL" clId="{2B87CC6A-8FDE-4BE0-9F44-13F9C15D8577}" dt="2026-04-09T11:53:45.839" v="441"/>
        <pc:sldMkLst>
          <pc:docMk/>
          <pc:sldMk cId="2036744587" sldId="832"/>
        </pc:sldMkLst>
        <pc:picChg chg="del">
          <ac:chgData name="LAMIAE BEZZAZ" userId="f9bc3cc0-8e1c-4944-afa8-b4b36bbf20e1" providerId="ADAL" clId="{2B87CC6A-8FDE-4BE0-9F44-13F9C15D8577}" dt="2026-04-09T11:52:59.348" v="430" actId="478"/>
          <ac:picMkLst>
            <pc:docMk/>
            <pc:sldMk cId="2036744587" sldId="832"/>
            <ac:picMk id="3" creationId="{2DCB2955-D139-474E-860B-499F4A22E01C}"/>
          </ac:picMkLst>
        </pc:picChg>
        <pc:picChg chg="add mod modCrop">
          <ac:chgData name="LAMIAE BEZZAZ" userId="f9bc3cc0-8e1c-4944-afa8-b4b36bbf20e1" providerId="ADAL" clId="{2B87CC6A-8FDE-4BE0-9F44-13F9C15D8577}" dt="2026-04-09T11:53:45.839" v="441"/>
          <ac:picMkLst>
            <pc:docMk/>
            <pc:sldMk cId="2036744587" sldId="832"/>
            <ac:picMk id="4" creationId="{BFEE2341-AC66-4801-84B7-1D34A8CFAA21}"/>
          </ac:picMkLst>
        </pc:picChg>
      </pc:sldChg>
      <pc:sldChg chg="addSp delSp modSp">
        <pc:chgData name="LAMIAE BEZZAZ" userId="f9bc3cc0-8e1c-4944-afa8-b4b36bbf20e1" providerId="ADAL" clId="{2B87CC6A-8FDE-4BE0-9F44-13F9C15D8577}" dt="2026-04-09T11:42:23.577" v="169" actId="1076"/>
        <pc:sldMkLst>
          <pc:docMk/>
          <pc:sldMk cId="2830076411" sldId="846"/>
        </pc:sldMkLst>
        <pc:spChg chg="mod topLvl">
          <ac:chgData name="LAMIAE BEZZAZ" userId="f9bc3cc0-8e1c-4944-afa8-b4b36bbf20e1" providerId="ADAL" clId="{2B87CC6A-8FDE-4BE0-9F44-13F9C15D8577}" dt="2026-04-09T11:38:52.415" v="115" actId="165"/>
          <ac:spMkLst>
            <pc:docMk/>
            <pc:sldMk cId="2830076411" sldId="846"/>
            <ac:spMk id="14" creationId="{4FA1565F-1285-4FB1-8668-CF1B42999E54}"/>
          </ac:spMkLst>
        </pc:spChg>
        <pc:spChg chg="mod topLvl">
          <ac:chgData name="LAMIAE BEZZAZ" userId="f9bc3cc0-8e1c-4944-afa8-b4b36bbf20e1" providerId="ADAL" clId="{2B87CC6A-8FDE-4BE0-9F44-13F9C15D8577}" dt="2026-04-09T11:38:52.415" v="115" actId="165"/>
          <ac:spMkLst>
            <pc:docMk/>
            <pc:sldMk cId="2830076411" sldId="846"/>
            <ac:spMk id="16" creationId="{D81BACE0-856F-4F4A-B647-AB1CD6F01911}"/>
          </ac:spMkLst>
        </pc:spChg>
        <pc:spChg chg="add del">
          <ac:chgData name="LAMIAE BEZZAZ" userId="f9bc3cc0-8e1c-4944-afa8-b4b36bbf20e1" providerId="ADAL" clId="{2B87CC6A-8FDE-4BE0-9F44-13F9C15D8577}" dt="2026-04-09T11:38:55.381" v="117" actId="478"/>
          <ac:spMkLst>
            <pc:docMk/>
            <pc:sldMk cId="2830076411" sldId="846"/>
            <ac:spMk id="17" creationId="{CEC46AAD-DB69-41A7-A115-4EE6C2FB3AFC}"/>
          </ac:spMkLst>
        </pc:spChg>
        <pc:spChg chg="mod topLvl">
          <ac:chgData name="LAMIAE BEZZAZ" userId="f9bc3cc0-8e1c-4944-afa8-b4b36bbf20e1" providerId="ADAL" clId="{2B87CC6A-8FDE-4BE0-9F44-13F9C15D8577}" dt="2026-04-09T11:38:52.415" v="115" actId="165"/>
          <ac:spMkLst>
            <pc:docMk/>
            <pc:sldMk cId="2830076411" sldId="846"/>
            <ac:spMk id="18" creationId="{2A85608A-BC95-44F7-853D-6876931AAD33}"/>
          </ac:spMkLst>
        </pc:spChg>
        <pc:spChg chg="mod topLvl">
          <ac:chgData name="LAMIAE BEZZAZ" userId="f9bc3cc0-8e1c-4944-afa8-b4b36bbf20e1" providerId="ADAL" clId="{2B87CC6A-8FDE-4BE0-9F44-13F9C15D8577}" dt="2026-04-09T11:38:52.415" v="115" actId="165"/>
          <ac:spMkLst>
            <pc:docMk/>
            <pc:sldMk cId="2830076411" sldId="846"/>
            <ac:spMk id="19" creationId="{479FD66E-5984-4794-88DD-E1FA1C301D41}"/>
          </ac:spMkLst>
        </pc:spChg>
        <pc:spChg chg="mod topLvl">
          <ac:chgData name="LAMIAE BEZZAZ" userId="f9bc3cc0-8e1c-4944-afa8-b4b36bbf20e1" providerId="ADAL" clId="{2B87CC6A-8FDE-4BE0-9F44-13F9C15D8577}" dt="2026-04-09T11:38:52.415" v="115" actId="165"/>
          <ac:spMkLst>
            <pc:docMk/>
            <pc:sldMk cId="2830076411" sldId="846"/>
            <ac:spMk id="21" creationId="{62CFF1A5-16AF-4018-948E-8F728EB2C647}"/>
          </ac:spMkLst>
        </pc:spChg>
        <pc:spChg chg="mod topLvl">
          <ac:chgData name="LAMIAE BEZZAZ" userId="f9bc3cc0-8e1c-4944-afa8-b4b36bbf20e1" providerId="ADAL" clId="{2B87CC6A-8FDE-4BE0-9F44-13F9C15D8577}" dt="2026-04-09T11:38:52.415" v="115" actId="165"/>
          <ac:spMkLst>
            <pc:docMk/>
            <pc:sldMk cId="2830076411" sldId="846"/>
            <ac:spMk id="22" creationId="{15317D0D-42B2-4904-80D5-46FCC6633BE5}"/>
          </ac:spMkLst>
        </pc:spChg>
        <pc:spChg chg="mod topLvl">
          <ac:chgData name="LAMIAE BEZZAZ" userId="f9bc3cc0-8e1c-4944-afa8-b4b36bbf20e1" providerId="ADAL" clId="{2B87CC6A-8FDE-4BE0-9F44-13F9C15D8577}" dt="2026-04-09T11:38:52.415" v="115" actId="165"/>
          <ac:spMkLst>
            <pc:docMk/>
            <pc:sldMk cId="2830076411" sldId="846"/>
            <ac:spMk id="23" creationId="{F2B3E096-57A5-4637-9A53-B18E838A393E}"/>
          </ac:spMkLst>
        </pc:spChg>
        <pc:spChg chg="mod topLvl">
          <ac:chgData name="LAMIAE BEZZAZ" userId="f9bc3cc0-8e1c-4944-afa8-b4b36bbf20e1" providerId="ADAL" clId="{2B87CC6A-8FDE-4BE0-9F44-13F9C15D8577}" dt="2026-04-09T11:38:52.415" v="115" actId="165"/>
          <ac:spMkLst>
            <pc:docMk/>
            <pc:sldMk cId="2830076411" sldId="846"/>
            <ac:spMk id="24" creationId="{83D7B48F-4893-4A16-BCC7-1D5ABE9F8242}"/>
          </ac:spMkLst>
        </pc:spChg>
        <pc:spChg chg="mod topLvl">
          <ac:chgData name="LAMIAE BEZZAZ" userId="f9bc3cc0-8e1c-4944-afa8-b4b36bbf20e1" providerId="ADAL" clId="{2B87CC6A-8FDE-4BE0-9F44-13F9C15D8577}" dt="2026-04-09T11:38:52.415" v="115" actId="165"/>
          <ac:spMkLst>
            <pc:docMk/>
            <pc:sldMk cId="2830076411" sldId="846"/>
            <ac:spMk id="25" creationId="{EDB5E0A5-3235-4996-85ED-3EE638CE9188}"/>
          </ac:spMkLst>
        </pc:spChg>
        <pc:spChg chg="mod topLvl">
          <ac:chgData name="LAMIAE BEZZAZ" userId="f9bc3cc0-8e1c-4944-afa8-b4b36bbf20e1" providerId="ADAL" clId="{2B87CC6A-8FDE-4BE0-9F44-13F9C15D8577}" dt="2026-04-09T11:38:52.415" v="115" actId="165"/>
          <ac:spMkLst>
            <pc:docMk/>
            <pc:sldMk cId="2830076411" sldId="846"/>
            <ac:spMk id="26" creationId="{F2970B1C-E200-4D7A-9828-6B15B0D50251}"/>
          </ac:spMkLst>
        </pc:spChg>
        <pc:spChg chg="mod topLvl">
          <ac:chgData name="LAMIAE BEZZAZ" userId="f9bc3cc0-8e1c-4944-afa8-b4b36bbf20e1" providerId="ADAL" clId="{2B87CC6A-8FDE-4BE0-9F44-13F9C15D8577}" dt="2026-04-09T11:38:52.415" v="115" actId="165"/>
          <ac:spMkLst>
            <pc:docMk/>
            <pc:sldMk cId="2830076411" sldId="846"/>
            <ac:spMk id="27" creationId="{BA8A15C0-6505-4E07-A36E-4022A26F2F79}"/>
          </ac:spMkLst>
        </pc:spChg>
        <pc:spChg chg="mod topLvl">
          <ac:chgData name="LAMIAE BEZZAZ" userId="f9bc3cc0-8e1c-4944-afa8-b4b36bbf20e1" providerId="ADAL" clId="{2B87CC6A-8FDE-4BE0-9F44-13F9C15D8577}" dt="2026-04-09T11:38:52.415" v="115" actId="165"/>
          <ac:spMkLst>
            <pc:docMk/>
            <pc:sldMk cId="2830076411" sldId="846"/>
            <ac:spMk id="28" creationId="{3651F8BB-230E-4856-9D4B-BB1E546B24FB}"/>
          </ac:spMkLst>
        </pc:spChg>
        <pc:spChg chg="mod topLvl">
          <ac:chgData name="LAMIAE BEZZAZ" userId="f9bc3cc0-8e1c-4944-afa8-b4b36bbf20e1" providerId="ADAL" clId="{2B87CC6A-8FDE-4BE0-9F44-13F9C15D8577}" dt="2026-04-09T11:38:52.415" v="115" actId="165"/>
          <ac:spMkLst>
            <pc:docMk/>
            <pc:sldMk cId="2830076411" sldId="846"/>
            <ac:spMk id="29" creationId="{ADF89B15-488A-4EEB-8B77-4872FC8AB95A}"/>
          </ac:spMkLst>
        </pc:spChg>
        <pc:spChg chg="add mod">
          <ac:chgData name="LAMIAE BEZZAZ" userId="f9bc3cc0-8e1c-4944-afa8-b4b36bbf20e1" providerId="ADAL" clId="{2B87CC6A-8FDE-4BE0-9F44-13F9C15D8577}" dt="2026-04-09T11:42:23.577" v="169" actId="1076"/>
          <ac:spMkLst>
            <pc:docMk/>
            <pc:sldMk cId="2830076411" sldId="846"/>
            <ac:spMk id="31" creationId="{F2D4250C-3352-4173-94AA-F1AF0D1DFA15}"/>
          </ac:spMkLst>
        </pc:spChg>
        <pc:spChg chg="add mod">
          <ac:chgData name="LAMIAE BEZZAZ" userId="f9bc3cc0-8e1c-4944-afa8-b4b36bbf20e1" providerId="ADAL" clId="{2B87CC6A-8FDE-4BE0-9F44-13F9C15D8577}" dt="2026-04-09T11:42:23.577" v="169" actId="1076"/>
          <ac:spMkLst>
            <pc:docMk/>
            <pc:sldMk cId="2830076411" sldId="846"/>
            <ac:spMk id="32" creationId="{37909167-654C-40DE-A49E-FB7342AE03CA}"/>
          </ac:spMkLst>
        </pc:spChg>
        <pc:spChg chg="add mod">
          <ac:chgData name="LAMIAE BEZZAZ" userId="f9bc3cc0-8e1c-4944-afa8-b4b36bbf20e1" providerId="ADAL" clId="{2B87CC6A-8FDE-4BE0-9F44-13F9C15D8577}" dt="2026-04-09T11:42:23.577" v="169" actId="1076"/>
          <ac:spMkLst>
            <pc:docMk/>
            <pc:sldMk cId="2830076411" sldId="846"/>
            <ac:spMk id="33" creationId="{94FA6629-47DD-4365-9FA8-CDC6D6386F03}"/>
          </ac:spMkLst>
        </pc:spChg>
        <pc:spChg chg="add mod ord">
          <ac:chgData name="LAMIAE BEZZAZ" userId="f9bc3cc0-8e1c-4944-afa8-b4b36bbf20e1" providerId="ADAL" clId="{2B87CC6A-8FDE-4BE0-9F44-13F9C15D8577}" dt="2026-04-09T11:42:09.930" v="168" actId="1076"/>
          <ac:spMkLst>
            <pc:docMk/>
            <pc:sldMk cId="2830076411" sldId="846"/>
            <ac:spMk id="34" creationId="{21BF0B07-9835-4C42-9DBE-EC06BB78F10D}"/>
          </ac:spMkLst>
        </pc:spChg>
        <pc:grpChg chg="add del mod">
          <ac:chgData name="LAMIAE BEZZAZ" userId="f9bc3cc0-8e1c-4944-afa8-b4b36bbf20e1" providerId="ADAL" clId="{2B87CC6A-8FDE-4BE0-9F44-13F9C15D8577}" dt="2026-04-09T11:38:57.040" v="118" actId="478"/>
          <ac:grpSpMkLst>
            <pc:docMk/>
            <pc:sldMk cId="2830076411" sldId="846"/>
            <ac:grpSpMk id="10" creationId="{C3EF2E72-2E1C-4EFB-9790-0D4B6B61C9E3}"/>
          </ac:grpSpMkLst>
        </pc:grpChg>
        <pc:picChg chg="mod">
          <ac:chgData name="LAMIAE BEZZAZ" userId="f9bc3cc0-8e1c-4944-afa8-b4b36bbf20e1" providerId="ADAL" clId="{2B87CC6A-8FDE-4BE0-9F44-13F9C15D8577}" dt="2026-04-09T11:40:46.728" v="137" actId="1076"/>
          <ac:picMkLst>
            <pc:docMk/>
            <pc:sldMk cId="2830076411" sldId="846"/>
            <ac:picMk id="30" creationId="{26EFD3D2-80A9-43A4-80EC-55CC3C99AF5E}"/>
          </ac:picMkLst>
        </pc:picChg>
      </pc:sldChg>
      <pc:sldChg chg="modSp">
        <pc:chgData name="LAMIAE BEZZAZ" userId="f9bc3cc0-8e1c-4944-afa8-b4b36bbf20e1" providerId="ADAL" clId="{2B87CC6A-8FDE-4BE0-9F44-13F9C15D8577}" dt="2026-04-09T11:33:32.702" v="111" actId="207"/>
        <pc:sldMkLst>
          <pc:docMk/>
          <pc:sldMk cId="2405058643" sldId="862"/>
        </pc:sldMkLst>
        <pc:spChg chg="mod">
          <ac:chgData name="LAMIAE BEZZAZ" userId="f9bc3cc0-8e1c-4944-afa8-b4b36bbf20e1" providerId="ADAL" clId="{2B87CC6A-8FDE-4BE0-9F44-13F9C15D8577}" dt="2026-04-09T11:33:09.363" v="83" actId="20577"/>
          <ac:spMkLst>
            <pc:docMk/>
            <pc:sldMk cId="2405058643" sldId="862"/>
            <ac:spMk id="2" creationId="{B84B0CC2-B73A-ED67-AA84-FA67AF3FDF7B}"/>
          </ac:spMkLst>
        </pc:spChg>
        <pc:spChg chg="mod">
          <ac:chgData name="LAMIAE BEZZAZ" userId="f9bc3cc0-8e1c-4944-afa8-b4b36bbf20e1" providerId="ADAL" clId="{2B87CC6A-8FDE-4BE0-9F44-13F9C15D8577}" dt="2026-04-09T11:33:32.702" v="111" actId="207"/>
          <ac:spMkLst>
            <pc:docMk/>
            <pc:sldMk cId="2405058643" sldId="862"/>
            <ac:spMk id="5" creationId="{D9F960AF-7F5B-145B-60BB-014EB8070538}"/>
          </ac:spMkLst>
        </pc:spChg>
      </pc:sldChg>
      <pc:sldChg chg="modSp">
        <pc:chgData name="LAMIAE BEZZAZ" userId="f9bc3cc0-8e1c-4944-afa8-b4b36bbf20e1" providerId="ADAL" clId="{2B87CC6A-8FDE-4BE0-9F44-13F9C15D8577}" dt="2026-04-09T11:44:37.091" v="222" actId="108"/>
        <pc:sldMkLst>
          <pc:docMk/>
          <pc:sldMk cId="3592507484" sldId="865"/>
        </pc:sldMkLst>
        <pc:spChg chg="mod">
          <ac:chgData name="LAMIAE BEZZAZ" userId="f9bc3cc0-8e1c-4944-afa8-b4b36bbf20e1" providerId="ADAL" clId="{2B87CC6A-8FDE-4BE0-9F44-13F9C15D8577}" dt="2026-04-09T11:41:31.815" v="165"/>
          <ac:spMkLst>
            <pc:docMk/>
            <pc:sldMk cId="3592507484" sldId="865"/>
            <ac:spMk id="7" creationId="{6637C2AE-2054-083C-B1CC-4417AF902051}"/>
          </ac:spMkLst>
        </pc:spChg>
        <pc:spChg chg="mod">
          <ac:chgData name="LAMIAE BEZZAZ" userId="f9bc3cc0-8e1c-4944-afa8-b4b36bbf20e1" providerId="ADAL" clId="{2B87CC6A-8FDE-4BE0-9F44-13F9C15D8577}" dt="2026-04-09T11:42:51.962" v="184" actId="20577"/>
          <ac:spMkLst>
            <pc:docMk/>
            <pc:sldMk cId="3592507484" sldId="865"/>
            <ac:spMk id="8" creationId="{B605FA99-945A-4FE2-8118-A1A4D8555909}"/>
          </ac:spMkLst>
        </pc:spChg>
        <pc:spChg chg="mod">
          <ac:chgData name="LAMIAE BEZZAZ" userId="f9bc3cc0-8e1c-4944-afa8-b4b36bbf20e1" providerId="ADAL" clId="{2B87CC6A-8FDE-4BE0-9F44-13F9C15D8577}" dt="2026-04-09T11:44:37.091" v="222" actId="108"/>
          <ac:spMkLst>
            <pc:docMk/>
            <pc:sldMk cId="3592507484" sldId="865"/>
            <ac:spMk id="10" creationId="{BC104A54-4469-A5DD-1E5A-911597CA1AA4}"/>
          </ac:spMkLst>
        </pc:spChg>
        <pc:spChg chg="mod">
          <ac:chgData name="LAMIAE BEZZAZ" userId="f9bc3cc0-8e1c-4944-afa8-b4b36bbf20e1" providerId="ADAL" clId="{2B87CC6A-8FDE-4BE0-9F44-13F9C15D8577}" dt="2026-04-09T11:42:55.526" v="190" actId="20577"/>
          <ac:spMkLst>
            <pc:docMk/>
            <pc:sldMk cId="3592507484" sldId="865"/>
            <ac:spMk id="11" creationId="{D1F94EC3-274B-4BFD-B987-E2D1ACBEEF01}"/>
          </ac:spMkLst>
        </pc:spChg>
      </pc:sldChg>
      <pc:sldChg chg="modSp">
        <pc:chgData name="LAMIAE BEZZAZ" userId="f9bc3cc0-8e1c-4944-afa8-b4b36bbf20e1" providerId="ADAL" clId="{2B87CC6A-8FDE-4BE0-9F44-13F9C15D8577}" dt="2026-04-09T11:44:25.930" v="219"/>
        <pc:sldMkLst>
          <pc:docMk/>
          <pc:sldMk cId="3319248207" sldId="866"/>
        </pc:sldMkLst>
        <pc:spChg chg="mod">
          <ac:chgData name="LAMIAE BEZZAZ" userId="f9bc3cc0-8e1c-4944-afa8-b4b36bbf20e1" providerId="ADAL" clId="{2B87CC6A-8FDE-4BE0-9F44-13F9C15D8577}" dt="2026-04-09T11:44:25.930" v="219"/>
          <ac:spMkLst>
            <pc:docMk/>
            <pc:sldMk cId="3319248207" sldId="866"/>
            <ac:spMk id="10" creationId="{6A01E0EF-EC57-2493-BC8B-DA463A255872}"/>
          </ac:spMkLst>
        </pc:spChg>
        <pc:spChg chg="mod">
          <ac:chgData name="LAMIAE BEZZAZ" userId="f9bc3cc0-8e1c-4944-afa8-b4b36bbf20e1" providerId="ADAL" clId="{2B87CC6A-8FDE-4BE0-9F44-13F9C15D8577}" dt="2026-04-09T11:43:38.575" v="218" actId="108"/>
          <ac:spMkLst>
            <pc:docMk/>
            <pc:sldMk cId="3319248207" sldId="866"/>
            <ac:spMk id="15" creationId="{459B5CB5-9BEA-4D44-BE7A-4E386262E3C1}"/>
          </ac:spMkLst>
        </pc:spChg>
        <pc:spChg chg="mod">
          <ac:chgData name="LAMIAE BEZZAZ" userId="f9bc3cc0-8e1c-4944-afa8-b4b36bbf20e1" providerId="ADAL" clId="{2B87CC6A-8FDE-4BE0-9F44-13F9C15D8577}" dt="2026-04-09T11:43:16.030" v="196" actId="20577"/>
          <ac:spMkLst>
            <pc:docMk/>
            <pc:sldMk cId="3319248207" sldId="866"/>
            <ac:spMk id="17" creationId="{E261B160-E860-4C9A-97F4-8279882AE2C5}"/>
          </ac:spMkLst>
        </pc:spChg>
        <pc:spChg chg="mod">
          <ac:chgData name="LAMIAE BEZZAZ" userId="f9bc3cc0-8e1c-4944-afa8-b4b36bbf20e1" providerId="ADAL" clId="{2B87CC6A-8FDE-4BE0-9F44-13F9C15D8577}" dt="2026-04-09T11:43:20.209" v="202" actId="20577"/>
          <ac:spMkLst>
            <pc:docMk/>
            <pc:sldMk cId="3319248207" sldId="866"/>
            <ac:spMk id="18" creationId="{C32290D6-00B0-422E-825D-47DEA2AF66FA}"/>
          </ac:spMkLst>
        </pc:spChg>
      </pc:sldChg>
      <pc:sldChg chg="addSp delSp modSp">
        <pc:chgData name="LAMIAE BEZZAZ" userId="f9bc3cc0-8e1c-4944-afa8-b4b36bbf20e1" providerId="ADAL" clId="{2B87CC6A-8FDE-4BE0-9F44-13F9C15D8577}" dt="2026-04-09T11:56:01.137" v="468" actId="14100"/>
        <pc:sldMkLst>
          <pc:docMk/>
          <pc:sldMk cId="155520052" sldId="874"/>
        </pc:sldMkLst>
        <pc:spChg chg="del mod topLvl">
          <ac:chgData name="LAMIAE BEZZAZ" userId="f9bc3cc0-8e1c-4944-afa8-b4b36bbf20e1" providerId="ADAL" clId="{2B87CC6A-8FDE-4BE0-9F44-13F9C15D8577}" dt="2026-04-09T11:54:35.713" v="444" actId="478"/>
          <ac:spMkLst>
            <pc:docMk/>
            <pc:sldMk cId="155520052" sldId="874"/>
            <ac:spMk id="2" creationId="{1A839A6B-6AB3-4669-A9D0-42D897019AC2}"/>
          </ac:spMkLst>
        </pc:spChg>
        <pc:spChg chg="del mod topLvl">
          <ac:chgData name="LAMIAE BEZZAZ" userId="f9bc3cc0-8e1c-4944-afa8-b4b36bbf20e1" providerId="ADAL" clId="{2B87CC6A-8FDE-4BE0-9F44-13F9C15D8577}" dt="2026-04-09T11:54:37.847" v="445" actId="478"/>
          <ac:spMkLst>
            <pc:docMk/>
            <pc:sldMk cId="155520052" sldId="874"/>
            <ac:spMk id="10" creationId="{D4E0806B-45D1-44FE-893A-CFBF40CD60EF}"/>
          </ac:spMkLst>
        </pc:spChg>
        <pc:spChg chg="del mod topLvl">
          <ac:chgData name="LAMIAE BEZZAZ" userId="f9bc3cc0-8e1c-4944-afa8-b4b36bbf20e1" providerId="ADAL" clId="{2B87CC6A-8FDE-4BE0-9F44-13F9C15D8577}" dt="2026-04-09T11:54:39.480" v="446" actId="478"/>
          <ac:spMkLst>
            <pc:docMk/>
            <pc:sldMk cId="155520052" sldId="874"/>
            <ac:spMk id="11" creationId="{5B5C54B9-4A34-4735-8642-D786E0E1FFB6}"/>
          </ac:spMkLst>
        </pc:spChg>
        <pc:grpChg chg="del">
          <ac:chgData name="LAMIAE BEZZAZ" userId="f9bc3cc0-8e1c-4944-afa8-b4b36bbf20e1" providerId="ADAL" clId="{2B87CC6A-8FDE-4BE0-9F44-13F9C15D8577}" dt="2026-04-09T11:53:53.032" v="442" actId="165"/>
          <ac:grpSpMkLst>
            <pc:docMk/>
            <pc:sldMk cId="155520052" sldId="874"/>
            <ac:grpSpMk id="8" creationId="{3C89ABC1-A541-4D68-A212-10A0E49DB32A}"/>
          </ac:grpSpMkLst>
        </pc:grpChg>
        <pc:picChg chg="del mod topLvl">
          <ac:chgData name="LAMIAE BEZZAZ" userId="f9bc3cc0-8e1c-4944-afa8-b4b36bbf20e1" providerId="ADAL" clId="{2B87CC6A-8FDE-4BE0-9F44-13F9C15D8577}" dt="2026-04-09T11:54:27.822" v="443" actId="478"/>
          <ac:picMkLst>
            <pc:docMk/>
            <pc:sldMk cId="155520052" sldId="874"/>
            <ac:picMk id="7" creationId="{8FA20FE2-5BDC-4D5C-AB76-DAA50FA87408}"/>
          </ac:picMkLst>
        </pc:picChg>
        <pc:picChg chg="add mod">
          <ac:chgData name="LAMIAE BEZZAZ" userId="f9bc3cc0-8e1c-4944-afa8-b4b36bbf20e1" providerId="ADAL" clId="{2B87CC6A-8FDE-4BE0-9F44-13F9C15D8577}" dt="2026-04-09T11:54:53.793" v="452" actId="14100"/>
          <ac:picMkLst>
            <pc:docMk/>
            <pc:sldMk cId="155520052" sldId="874"/>
            <ac:picMk id="12" creationId="{64884FA5-A573-46E4-BCF0-A44D9BE58738}"/>
          </ac:picMkLst>
        </pc:picChg>
        <pc:cxnChg chg="add mod">
          <ac:chgData name="LAMIAE BEZZAZ" userId="f9bc3cc0-8e1c-4944-afa8-b4b36bbf20e1" providerId="ADAL" clId="{2B87CC6A-8FDE-4BE0-9F44-13F9C15D8577}" dt="2026-04-09T11:55:19.726" v="455" actId="1582"/>
          <ac:cxnSpMkLst>
            <pc:docMk/>
            <pc:sldMk cId="155520052" sldId="874"/>
            <ac:cxnSpMk id="13" creationId="{91B88E79-C543-4DED-BF78-9CA6C257BC55}"/>
          </ac:cxnSpMkLst>
        </pc:cxnChg>
        <pc:cxnChg chg="add mod">
          <ac:chgData name="LAMIAE BEZZAZ" userId="f9bc3cc0-8e1c-4944-afa8-b4b36bbf20e1" providerId="ADAL" clId="{2B87CC6A-8FDE-4BE0-9F44-13F9C15D8577}" dt="2026-04-09T11:55:27.285" v="458" actId="14100"/>
          <ac:cxnSpMkLst>
            <pc:docMk/>
            <pc:sldMk cId="155520052" sldId="874"/>
            <ac:cxnSpMk id="14" creationId="{8DF426DB-5003-43AD-88CF-EFF77E8DE400}"/>
          </ac:cxnSpMkLst>
        </pc:cxnChg>
        <pc:cxnChg chg="add mod">
          <ac:chgData name="LAMIAE BEZZAZ" userId="f9bc3cc0-8e1c-4944-afa8-b4b36bbf20e1" providerId="ADAL" clId="{2B87CC6A-8FDE-4BE0-9F44-13F9C15D8577}" dt="2026-04-09T11:55:36.079" v="461" actId="14100"/>
          <ac:cxnSpMkLst>
            <pc:docMk/>
            <pc:sldMk cId="155520052" sldId="874"/>
            <ac:cxnSpMk id="17" creationId="{557C5184-2B95-4CCD-AC68-759205B48FDE}"/>
          </ac:cxnSpMkLst>
        </pc:cxnChg>
        <pc:cxnChg chg="add mod">
          <ac:chgData name="LAMIAE BEZZAZ" userId="f9bc3cc0-8e1c-4944-afa8-b4b36bbf20e1" providerId="ADAL" clId="{2B87CC6A-8FDE-4BE0-9F44-13F9C15D8577}" dt="2026-04-09T11:55:47.680" v="465" actId="14100"/>
          <ac:cxnSpMkLst>
            <pc:docMk/>
            <pc:sldMk cId="155520052" sldId="874"/>
            <ac:cxnSpMk id="20" creationId="{12B8CA1A-BD1B-4102-9BFB-8E78023031AD}"/>
          </ac:cxnSpMkLst>
        </pc:cxnChg>
        <pc:cxnChg chg="add mod">
          <ac:chgData name="LAMIAE BEZZAZ" userId="f9bc3cc0-8e1c-4944-afa8-b4b36bbf20e1" providerId="ADAL" clId="{2B87CC6A-8FDE-4BE0-9F44-13F9C15D8577}" dt="2026-04-09T11:56:01.137" v="468" actId="14100"/>
          <ac:cxnSpMkLst>
            <pc:docMk/>
            <pc:sldMk cId="155520052" sldId="874"/>
            <ac:cxnSpMk id="24" creationId="{F2239A4A-67C7-4C6F-BED8-2D1F1333990C}"/>
          </ac:cxnSpMkLst>
        </pc:cxnChg>
      </pc:sldChg>
      <pc:sldChg chg="addSp delSp modSp">
        <pc:chgData name="LAMIAE BEZZAZ" userId="f9bc3cc0-8e1c-4944-afa8-b4b36bbf20e1" providerId="ADAL" clId="{2B87CC6A-8FDE-4BE0-9F44-13F9C15D8577}" dt="2026-04-09T11:32:38.487" v="71" actId="20577"/>
        <pc:sldMkLst>
          <pc:docMk/>
          <pc:sldMk cId="3450752851" sldId="955"/>
        </pc:sldMkLst>
        <pc:spChg chg="del">
          <ac:chgData name="LAMIAE BEZZAZ" userId="f9bc3cc0-8e1c-4944-afa8-b4b36bbf20e1" providerId="ADAL" clId="{2B87CC6A-8FDE-4BE0-9F44-13F9C15D8577}" dt="2026-04-09T11:32:21.125" v="56" actId="478"/>
          <ac:spMkLst>
            <pc:docMk/>
            <pc:sldMk cId="3450752851" sldId="955"/>
            <ac:spMk id="12" creationId="{54B9B8B0-64E2-4F9A-863C-3821B5C8C0B4}"/>
          </ac:spMkLst>
        </pc:spChg>
        <pc:spChg chg="add mod">
          <ac:chgData name="LAMIAE BEZZAZ" userId="f9bc3cc0-8e1c-4944-afa8-b4b36bbf20e1" providerId="ADAL" clId="{2B87CC6A-8FDE-4BE0-9F44-13F9C15D8577}" dt="2026-04-09T11:32:38.487" v="71" actId="20577"/>
          <ac:spMkLst>
            <pc:docMk/>
            <pc:sldMk cId="3450752851" sldId="955"/>
            <ac:spMk id="13" creationId="{07381A7A-4D8D-42F4-B539-1F3C3A3E6B53}"/>
          </ac:spMkLst>
        </pc:spChg>
      </pc:sldChg>
      <pc:sldChg chg="delSp delAnim">
        <pc:chgData name="LAMIAE BEZZAZ" userId="f9bc3cc0-8e1c-4944-afa8-b4b36bbf20e1" providerId="ADAL" clId="{2B87CC6A-8FDE-4BE0-9F44-13F9C15D8577}" dt="2026-04-09T11:33:42.606" v="112" actId="478"/>
        <pc:sldMkLst>
          <pc:docMk/>
          <pc:sldMk cId="4166393703" sldId="1034"/>
        </pc:sldMkLst>
        <pc:picChg chg="del">
          <ac:chgData name="LAMIAE BEZZAZ" userId="f9bc3cc0-8e1c-4944-afa8-b4b36bbf20e1" providerId="ADAL" clId="{2B87CC6A-8FDE-4BE0-9F44-13F9C15D8577}" dt="2026-04-09T11:33:42.606" v="112" actId="478"/>
          <ac:picMkLst>
            <pc:docMk/>
            <pc:sldMk cId="4166393703" sldId="1034"/>
            <ac:picMk id="4" creationId="{00A6A2BB-560D-4624-AC28-233FEB85202A}"/>
          </ac:picMkLst>
        </pc:picChg>
      </pc:sldChg>
      <pc:sldChg chg="addSp delSp modSp">
        <pc:chgData name="LAMIAE BEZZAZ" userId="f9bc3cc0-8e1c-4944-afa8-b4b36bbf20e1" providerId="ADAL" clId="{2B87CC6A-8FDE-4BE0-9F44-13F9C15D8577}" dt="2026-04-09T12:08:37.445" v="655" actId="20577"/>
        <pc:sldMkLst>
          <pc:docMk/>
          <pc:sldMk cId="4162389677" sldId="1046"/>
        </pc:sldMkLst>
        <pc:spChg chg="mod">
          <ac:chgData name="LAMIAE BEZZAZ" userId="f9bc3cc0-8e1c-4944-afa8-b4b36bbf20e1" providerId="ADAL" clId="{2B87CC6A-8FDE-4BE0-9F44-13F9C15D8577}" dt="2026-04-09T12:08:37.445" v="655" actId="20577"/>
          <ac:spMkLst>
            <pc:docMk/>
            <pc:sldMk cId="4162389677" sldId="1046"/>
            <ac:spMk id="5" creationId="{B169DB9B-0569-A014-3E6C-6EE431481F23}"/>
          </ac:spMkLst>
        </pc:spChg>
        <pc:picChg chg="del">
          <ac:chgData name="LAMIAE BEZZAZ" userId="f9bc3cc0-8e1c-4944-afa8-b4b36bbf20e1" providerId="ADAL" clId="{2B87CC6A-8FDE-4BE0-9F44-13F9C15D8577}" dt="2026-04-09T12:08:03.849" v="633" actId="478"/>
          <ac:picMkLst>
            <pc:docMk/>
            <pc:sldMk cId="4162389677" sldId="1046"/>
            <ac:picMk id="11" creationId="{03E08685-9DE3-4B99-9446-346EE8194656}"/>
          </ac:picMkLst>
        </pc:picChg>
        <pc:picChg chg="add mod">
          <ac:chgData name="LAMIAE BEZZAZ" userId="f9bc3cc0-8e1c-4944-afa8-b4b36bbf20e1" providerId="ADAL" clId="{2B87CC6A-8FDE-4BE0-9F44-13F9C15D8577}" dt="2026-04-09T12:08:21.368" v="637" actId="1076"/>
          <ac:picMkLst>
            <pc:docMk/>
            <pc:sldMk cId="4162389677" sldId="1046"/>
            <ac:picMk id="12" creationId="{0C751C03-E6EE-481F-822D-D5039CD74B5D}"/>
          </ac:picMkLst>
        </pc:picChg>
        <pc:picChg chg="add mod">
          <ac:chgData name="LAMIAE BEZZAZ" userId="f9bc3cc0-8e1c-4944-afa8-b4b36bbf20e1" providerId="ADAL" clId="{2B87CC6A-8FDE-4BE0-9F44-13F9C15D8577}" dt="2026-04-09T12:08:26.443" v="638" actId="1076"/>
          <ac:picMkLst>
            <pc:docMk/>
            <pc:sldMk cId="4162389677" sldId="1046"/>
            <ac:picMk id="13" creationId="{06EF4C6C-AFDB-49A9-92FD-BF689A7B29A6}"/>
          </ac:picMkLst>
        </pc:picChg>
        <pc:picChg chg="del">
          <ac:chgData name="LAMIAE BEZZAZ" userId="f9bc3cc0-8e1c-4944-afa8-b4b36bbf20e1" providerId="ADAL" clId="{2B87CC6A-8FDE-4BE0-9F44-13F9C15D8577}" dt="2026-04-09T12:08:03.849" v="633" actId="478"/>
          <ac:picMkLst>
            <pc:docMk/>
            <pc:sldMk cId="4162389677" sldId="1046"/>
            <ac:picMk id="14" creationId="{5C10D03C-5A5F-42A4-AC7D-EA789AFCB5C5}"/>
          </ac:picMkLst>
        </pc:picChg>
        <pc:picChg chg="del">
          <ac:chgData name="LAMIAE BEZZAZ" userId="f9bc3cc0-8e1c-4944-afa8-b4b36bbf20e1" providerId="ADAL" clId="{2B87CC6A-8FDE-4BE0-9F44-13F9C15D8577}" dt="2026-04-09T12:08:03.849" v="633" actId="478"/>
          <ac:picMkLst>
            <pc:docMk/>
            <pc:sldMk cId="4162389677" sldId="1046"/>
            <ac:picMk id="15" creationId="{647C1BCA-2962-4CB4-8177-BC80EACEAC9B}"/>
          </ac:picMkLst>
        </pc:picChg>
        <pc:picChg chg="add mod">
          <ac:chgData name="LAMIAE BEZZAZ" userId="f9bc3cc0-8e1c-4944-afa8-b4b36bbf20e1" providerId="ADAL" clId="{2B87CC6A-8FDE-4BE0-9F44-13F9C15D8577}" dt="2026-04-09T12:08:14.927" v="636" actId="1076"/>
          <ac:picMkLst>
            <pc:docMk/>
            <pc:sldMk cId="4162389677" sldId="1046"/>
            <ac:picMk id="16" creationId="{D6D95028-2AAF-4F6E-8AB9-3D0CD9E61BC7}"/>
          </ac:picMkLst>
        </pc:picChg>
      </pc:sldChg>
      <pc:sldChg chg="modSp">
        <pc:chgData name="LAMIAE BEZZAZ" userId="f9bc3cc0-8e1c-4944-afa8-b4b36bbf20e1" providerId="ADAL" clId="{2B87CC6A-8FDE-4BE0-9F44-13F9C15D8577}" dt="2026-04-09T11:59:27.108" v="551" actId="207"/>
        <pc:sldMkLst>
          <pc:docMk/>
          <pc:sldMk cId="1594222650" sldId="1061"/>
        </pc:sldMkLst>
        <pc:spChg chg="mod">
          <ac:chgData name="LAMIAE BEZZAZ" userId="f9bc3cc0-8e1c-4944-afa8-b4b36bbf20e1" providerId="ADAL" clId="{2B87CC6A-8FDE-4BE0-9F44-13F9C15D8577}" dt="2026-04-09T11:58:32.722" v="525" actId="20577"/>
          <ac:spMkLst>
            <pc:docMk/>
            <pc:sldMk cId="1594222650" sldId="1061"/>
            <ac:spMk id="4" creationId="{9C79C3BF-E1CA-E022-764F-8FF12C175CA3}"/>
          </ac:spMkLst>
        </pc:spChg>
        <pc:spChg chg="mod">
          <ac:chgData name="LAMIAE BEZZAZ" userId="f9bc3cc0-8e1c-4944-afa8-b4b36bbf20e1" providerId="ADAL" clId="{2B87CC6A-8FDE-4BE0-9F44-13F9C15D8577}" dt="2026-04-09T11:59:09.375" v="544" actId="207"/>
          <ac:spMkLst>
            <pc:docMk/>
            <pc:sldMk cId="1594222650" sldId="1061"/>
            <ac:spMk id="5" creationId="{1E865A99-B86E-1DBC-9AF4-2697C62F937D}"/>
          </ac:spMkLst>
        </pc:spChg>
        <pc:spChg chg="mod">
          <ac:chgData name="LAMIAE BEZZAZ" userId="f9bc3cc0-8e1c-4944-afa8-b4b36bbf20e1" providerId="ADAL" clId="{2B87CC6A-8FDE-4BE0-9F44-13F9C15D8577}" dt="2026-04-09T11:59:27.108" v="551" actId="207"/>
          <ac:spMkLst>
            <pc:docMk/>
            <pc:sldMk cId="1594222650" sldId="1061"/>
            <ac:spMk id="7" creationId="{C4297C41-F7FA-3402-767B-526BAA0449F3}"/>
          </ac:spMkLst>
        </pc:spChg>
      </pc:sldChg>
      <pc:sldChg chg="addSp delSp modSp">
        <pc:chgData name="LAMIAE BEZZAZ" userId="f9bc3cc0-8e1c-4944-afa8-b4b36bbf20e1" providerId="ADAL" clId="{2B87CC6A-8FDE-4BE0-9F44-13F9C15D8577}" dt="2026-04-09T12:05:20.960" v="598" actId="1076"/>
        <pc:sldMkLst>
          <pc:docMk/>
          <pc:sldMk cId="2371590782" sldId="1065"/>
        </pc:sldMkLst>
        <pc:spChg chg="mod">
          <ac:chgData name="LAMIAE BEZZAZ" userId="f9bc3cc0-8e1c-4944-afa8-b4b36bbf20e1" providerId="ADAL" clId="{2B87CC6A-8FDE-4BE0-9F44-13F9C15D8577}" dt="2026-04-09T12:04:37.503" v="589" actId="20577"/>
          <ac:spMkLst>
            <pc:docMk/>
            <pc:sldMk cId="2371590782" sldId="1065"/>
            <ac:spMk id="10" creationId="{B078CF2D-3BCE-6268-50D1-0D9FD9E94CC1}"/>
          </ac:spMkLst>
        </pc:spChg>
        <pc:spChg chg="add mod">
          <ac:chgData name="LAMIAE BEZZAZ" userId="f9bc3cc0-8e1c-4944-afa8-b4b36bbf20e1" providerId="ADAL" clId="{2B87CC6A-8FDE-4BE0-9F44-13F9C15D8577}" dt="2026-04-09T12:04:42.103" v="590" actId="571"/>
          <ac:spMkLst>
            <pc:docMk/>
            <pc:sldMk cId="2371590782" sldId="1065"/>
            <ac:spMk id="14" creationId="{3E9F8079-6A6F-4598-90BC-9683F99A5C41}"/>
          </ac:spMkLst>
        </pc:spChg>
        <pc:picChg chg="add mod">
          <ac:chgData name="LAMIAE BEZZAZ" userId="f9bc3cc0-8e1c-4944-afa8-b4b36bbf20e1" providerId="ADAL" clId="{2B87CC6A-8FDE-4BE0-9F44-13F9C15D8577}" dt="2026-04-09T12:05:17.248" v="597" actId="1076"/>
          <ac:picMkLst>
            <pc:docMk/>
            <pc:sldMk cId="2371590782" sldId="1065"/>
            <ac:picMk id="11" creationId="{97392C39-D049-4ECC-9DEB-7A8360F71DFD}"/>
          </ac:picMkLst>
        </pc:picChg>
        <pc:picChg chg="add mod">
          <ac:chgData name="LAMIAE BEZZAZ" userId="f9bc3cc0-8e1c-4944-afa8-b4b36bbf20e1" providerId="ADAL" clId="{2B87CC6A-8FDE-4BE0-9F44-13F9C15D8577}" dt="2026-04-09T12:05:20.960" v="598" actId="1076"/>
          <ac:picMkLst>
            <pc:docMk/>
            <pc:sldMk cId="2371590782" sldId="1065"/>
            <ac:picMk id="12" creationId="{0C003837-BC19-4E37-9EB2-261D0637787A}"/>
          </ac:picMkLst>
        </pc:picChg>
        <pc:picChg chg="add mod">
          <ac:chgData name="LAMIAE BEZZAZ" userId="f9bc3cc0-8e1c-4944-afa8-b4b36bbf20e1" providerId="ADAL" clId="{2B87CC6A-8FDE-4BE0-9F44-13F9C15D8577}" dt="2026-04-09T12:03:18.988" v="581" actId="1076"/>
          <ac:picMkLst>
            <pc:docMk/>
            <pc:sldMk cId="2371590782" sldId="1065"/>
            <ac:picMk id="13" creationId="{4F8D186F-E656-43E8-B71D-E112F4A9D794}"/>
          </ac:picMkLst>
        </pc:picChg>
        <pc:picChg chg="del">
          <ac:chgData name="LAMIAE BEZZAZ" userId="f9bc3cc0-8e1c-4944-afa8-b4b36bbf20e1" providerId="ADAL" clId="{2B87CC6A-8FDE-4BE0-9F44-13F9C15D8577}" dt="2026-04-09T12:03:01.438" v="577" actId="478"/>
          <ac:picMkLst>
            <pc:docMk/>
            <pc:sldMk cId="2371590782" sldId="1065"/>
            <ac:picMk id="17" creationId="{7FB78E26-8E0D-4B92-9195-61CDC4A30731}"/>
          </ac:picMkLst>
        </pc:picChg>
        <pc:picChg chg="del">
          <ac:chgData name="LAMIAE BEZZAZ" userId="f9bc3cc0-8e1c-4944-afa8-b4b36bbf20e1" providerId="ADAL" clId="{2B87CC6A-8FDE-4BE0-9F44-13F9C15D8577}" dt="2026-04-09T12:03:01.438" v="577" actId="478"/>
          <ac:picMkLst>
            <pc:docMk/>
            <pc:sldMk cId="2371590782" sldId="1065"/>
            <ac:picMk id="18" creationId="{0EABD454-9FFD-4E1A-B023-345722C213F2}"/>
          </ac:picMkLst>
        </pc:picChg>
        <pc:picChg chg="del">
          <ac:chgData name="LAMIAE BEZZAZ" userId="f9bc3cc0-8e1c-4944-afa8-b4b36bbf20e1" providerId="ADAL" clId="{2B87CC6A-8FDE-4BE0-9F44-13F9C15D8577}" dt="2026-04-09T12:03:01.438" v="577" actId="478"/>
          <ac:picMkLst>
            <pc:docMk/>
            <pc:sldMk cId="2371590782" sldId="1065"/>
            <ac:picMk id="19" creationId="{5C6DF1A3-5068-4AEE-BE0C-EEA4308C6DB9}"/>
          </ac:picMkLst>
        </pc:picChg>
      </pc:sldChg>
      <pc:sldChg chg="addSp delSp modSp">
        <pc:chgData name="LAMIAE BEZZAZ" userId="f9bc3cc0-8e1c-4944-afa8-b4b36bbf20e1" providerId="ADAL" clId="{2B87CC6A-8FDE-4BE0-9F44-13F9C15D8577}" dt="2026-04-09T12:10:03.510" v="676" actId="20577"/>
        <pc:sldMkLst>
          <pc:docMk/>
          <pc:sldMk cId="3972311393" sldId="1066"/>
        </pc:sldMkLst>
        <pc:spChg chg="mod">
          <ac:chgData name="LAMIAE BEZZAZ" userId="f9bc3cc0-8e1c-4944-afa8-b4b36bbf20e1" providerId="ADAL" clId="{2B87CC6A-8FDE-4BE0-9F44-13F9C15D8577}" dt="2026-04-09T12:10:03.510" v="676" actId="20577"/>
          <ac:spMkLst>
            <pc:docMk/>
            <pc:sldMk cId="3972311393" sldId="1066"/>
            <ac:spMk id="4" creationId="{E6384F8A-E656-6861-497C-5F80E75BA727}"/>
          </ac:spMkLst>
        </pc:spChg>
        <pc:spChg chg="mod">
          <ac:chgData name="LAMIAE BEZZAZ" userId="f9bc3cc0-8e1c-4944-afa8-b4b36bbf20e1" providerId="ADAL" clId="{2B87CC6A-8FDE-4BE0-9F44-13F9C15D8577}" dt="2026-04-09T12:09:46.932" v="673" actId="14100"/>
          <ac:spMkLst>
            <pc:docMk/>
            <pc:sldMk cId="3972311393" sldId="1066"/>
            <ac:spMk id="11" creationId="{9EE7AAC7-F8F0-31C5-94A1-564C82288A58}"/>
          </ac:spMkLst>
        </pc:spChg>
        <pc:picChg chg="del">
          <ac:chgData name="LAMIAE BEZZAZ" userId="f9bc3cc0-8e1c-4944-afa8-b4b36bbf20e1" providerId="ADAL" clId="{2B87CC6A-8FDE-4BE0-9F44-13F9C15D8577}" dt="2026-04-09T12:09:17.556" v="666" actId="478"/>
          <ac:picMkLst>
            <pc:docMk/>
            <pc:sldMk cId="3972311393" sldId="1066"/>
            <ac:picMk id="7" creationId="{2D5B1528-6F0D-412D-AF7A-60DD03D4EB46}"/>
          </ac:picMkLst>
        </pc:picChg>
        <pc:picChg chg="add mod ord">
          <ac:chgData name="LAMIAE BEZZAZ" userId="f9bc3cc0-8e1c-4944-afa8-b4b36bbf20e1" providerId="ADAL" clId="{2B87CC6A-8FDE-4BE0-9F44-13F9C15D8577}" dt="2026-04-09T12:09:42.580" v="672" actId="171"/>
          <ac:picMkLst>
            <pc:docMk/>
            <pc:sldMk cId="3972311393" sldId="1066"/>
            <ac:picMk id="8" creationId="{D9BEDDEF-DE25-44CC-BB06-DF2DED5ADF6B}"/>
          </ac:picMkLst>
        </pc:picChg>
      </pc:sldChg>
      <pc:sldChg chg="addSp delSp modSp">
        <pc:chgData name="LAMIAE BEZZAZ" userId="f9bc3cc0-8e1c-4944-afa8-b4b36bbf20e1" providerId="ADAL" clId="{2B87CC6A-8FDE-4BE0-9F44-13F9C15D8577}" dt="2026-04-09T12:11:17.137" v="695" actId="14100"/>
        <pc:sldMkLst>
          <pc:docMk/>
          <pc:sldMk cId="4282025355" sldId="1067"/>
        </pc:sldMkLst>
        <pc:picChg chg="del">
          <ac:chgData name="LAMIAE BEZZAZ" userId="f9bc3cc0-8e1c-4944-afa8-b4b36bbf20e1" providerId="ADAL" clId="{2B87CC6A-8FDE-4BE0-9F44-13F9C15D8577}" dt="2026-04-09T12:10:09.714" v="677" actId="478"/>
          <ac:picMkLst>
            <pc:docMk/>
            <pc:sldMk cId="4282025355" sldId="1067"/>
            <ac:picMk id="4" creationId="{E3B3CC87-CA76-4982-9228-D36E9BD43A96}"/>
          </ac:picMkLst>
        </pc:picChg>
        <pc:picChg chg="add mod ord modCrop">
          <ac:chgData name="LAMIAE BEZZAZ" userId="f9bc3cc0-8e1c-4944-afa8-b4b36bbf20e1" providerId="ADAL" clId="{2B87CC6A-8FDE-4BE0-9F44-13F9C15D8577}" dt="2026-04-09T12:10:43.197" v="688" actId="167"/>
          <ac:picMkLst>
            <pc:docMk/>
            <pc:sldMk cId="4282025355" sldId="1067"/>
            <ac:picMk id="5" creationId="{03F43F2D-02FC-43C9-9E7A-0529D7CA7CEB}"/>
          </ac:picMkLst>
        </pc:picChg>
        <pc:cxnChg chg="mod">
          <ac:chgData name="LAMIAE BEZZAZ" userId="f9bc3cc0-8e1c-4944-afa8-b4b36bbf20e1" providerId="ADAL" clId="{2B87CC6A-8FDE-4BE0-9F44-13F9C15D8577}" dt="2026-04-09T12:11:17.137" v="695" actId="14100"/>
          <ac:cxnSpMkLst>
            <pc:docMk/>
            <pc:sldMk cId="4282025355" sldId="1067"/>
            <ac:cxnSpMk id="6" creationId="{74FC2F33-1D2C-44CC-A761-FA60C70310F9}"/>
          </ac:cxnSpMkLst>
        </pc:cxnChg>
        <pc:cxnChg chg="mod">
          <ac:chgData name="LAMIAE BEZZAZ" userId="f9bc3cc0-8e1c-4944-afa8-b4b36bbf20e1" providerId="ADAL" clId="{2B87CC6A-8FDE-4BE0-9F44-13F9C15D8577}" dt="2026-04-09T12:11:10.332" v="693" actId="14100"/>
          <ac:cxnSpMkLst>
            <pc:docMk/>
            <pc:sldMk cId="4282025355" sldId="1067"/>
            <ac:cxnSpMk id="10" creationId="{D5B0EB22-1B26-488C-BA07-AC0ED8E0C052}"/>
          </ac:cxnSpMkLst>
        </pc:cxnChg>
        <pc:cxnChg chg="mod">
          <ac:chgData name="LAMIAE BEZZAZ" userId="f9bc3cc0-8e1c-4944-afa8-b4b36bbf20e1" providerId="ADAL" clId="{2B87CC6A-8FDE-4BE0-9F44-13F9C15D8577}" dt="2026-04-09T12:10:53.404" v="690" actId="14100"/>
          <ac:cxnSpMkLst>
            <pc:docMk/>
            <pc:sldMk cId="4282025355" sldId="1067"/>
            <ac:cxnSpMk id="11" creationId="{FE782514-E196-4EEF-9812-8BAE4653FDFE}"/>
          </ac:cxnSpMkLst>
        </pc:cxnChg>
      </pc:sldChg>
      <pc:sldChg chg="addSp delSp modSp">
        <pc:chgData name="LAMIAE BEZZAZ" userId="f9bc3cc0-8e1c-4944-afa8-b4b36bbf20e1" providerId="ADAL" clId="{2B87CC6A-8FDE-4BE0-9F44-13F9C15D8577}" dt="2026-04-09T12:12:06.361" v="706" actId="14100"/>
        <pc:sldMkLst>
          <pc:docMk/>
          <pc:sldMk cId="539735270" sldId="1068"/>
        </pc:sldMkLst>
        <pc:spChg chg="mod">
          <ac:chgData name="LAMIAE BEZZAZ" userId="f9bc3cc0-8e1c-4944-afa8-b4b36bbf20e1" providerId="ADAL" clId="{2B87CC6A-8FDE-4BE0-9F44-13F9C15D8577}" dt="2026-04-09T12:12:06.361" v="706" actId="14100"/>
          <ac:spMkLst>
            <pc:docMk/>
            <pc:sldMk cId="539735270" sldId="1068"/>
            <ac:spMk id="4" creationId="{2FCF3D64-5BA2-7349-EC16-A48A0A5DF60B}"/>
          </ac:spMkLst>
        </pc:spChg>
        <pc:spChg chg="mod">
          <ac:chgData name="LAMIAE BEZZAZ" userId="f9bc3cc0-8e1c-4944-afa8-b4b36bbf20e1" providerId="ADAL" clId="{2B87CC6A-8FDE-4BE0-9F44-13F9C15D8577}" dt="2026-04-09T12:11:48.112" v="704" actId="1076"/>
          <ac:spMkLst>
            <pc:docMk/>
            <pc:sldMk cId="539735270" sldId="1068"/>
            <ac:spMk id="5" creationId="{ED4AE2E9-6039-797E-69D3-E5471231D32E}"/>
          </ac:spMkLst>
        </pc:spChg>
        <pc:picChg chg="del">
          <ac:chgData name="LAMIAE BEZZAZ" userId="f9bc3cc0-8e1c-4944-afa8-b4b36bbf20e1" providerId="ADAL" clId="{2B87CC6A-8FDE-4BE0-9F44-13F9C15D8577}" dt="2026-04-09T12:11:24.812" v="696" actId="478"/>
          <ac:picMkLst>
            <pc:docMk/>
            <pc:sldMk cId="539735270" sldId="1068"/>
            <ac:picMk id="6" creationId="{2A3DA92B-E74C-4485-960C-9F9742D7C411}"/>
          </ac:picMkLst>
        </pc:picChg>
        <pc:picChg chg="add mod ord">
          <ac:chgData name="LAMIAE BEZZAZ" userId="f9bc3cc0-8e1c-4944-afa8-b4b36bbf20e1" providerId="ADAL" clId="{2B87CC6A-8FDE-4BE0-9F44-13F9C15D8577}" dt="2026-04-09T12:11:39.196" v="703" actId="171"/>
          <ac:picMkLst>
            <pc:docMk/>
            <pc:sldMk cId="539735270" sldId="1068"/>
            <ac:picMk id="7" creationId="{FD2BC476-1EAC-4BE1-8ECF-AD1608B0F3CA}"/>
          </ac:picMkLst>
        </pc:picChg>
      </pc:sldChg>
      <pc:sldChg chg="modSp">
        <pc:chgData name="LAMIAE BEZZAZ" userId="f9bc3cc0-8e1c-4944-afa8-b4b36bbf20e1" providerId="ADAL" clId="{2B87CC6A-8FDE-4BE0-9F44-13F9C15D8577}" dt="2026-04-09T12:00:25.957" v="575" actId="207"/>
        <pc:sldMkLst>
          <pc:docMk/>
          <pc:sldMk cId="101314545" sldId="1069"/>
        </pc:sldMkLst>
        <pc:spChg chg="mod">
          <ac:chgData name="LAMIAE BEZZAZ" userId="f9bc3cc0-8e1c-4944-afa8-b4b36bbf20e1" providerId="ADAL" clId="{2B87CC6A-8FDE-4BE0-9F44-13F9C15D8577}" dt="2026-04-09T12:00:25.957" v="575" actId="207"/>
          <ac:spMkLst>
            <pc:docMk/>
            <pc:sldMk cId="101314545" sldId="1069"/>
            <ac:spMk id="4" creationId="{BD0B5A88-66BC-6735-BEF0-87513253033D}"/>
          </ac:spMkLst>
        </pc:spChg>
        <pc:spChg chg="mod">
          <ac:chgData name="LAMIAE BEZZAZ" userId="f9bc3cc0-8e1c-4944-afa8-b4b36bbf20e1" providerId="ADAL" clId="{2B87CC6A-8FDE-4BE0-9F44-13F9C15D8577}" dt="2026-04-09T11:59:51.878" v="560" actId="207"/>
          <ac:spMkLst>
            <pc:docMk/>
            <pc:sldMk cId="101314545" sldId="1069"/>
            <ac:spMk id="6" creationId="{B43A400E-DC8E-2ACC-0913-26D6C04C3410}"/>
          </ac:spMkLst>
        </pc:spChg>
        <pc:spChg chg="mod">
          <ac:chgData name="LAMIAE BEZZAZ" userId="f9bc3cc0-8e1c-4944-afa8-b4b36bbf20e1" providerId="ADAL" clId="{2B87CC6A-8FDE-4BE0-9F44-13F9C15D8577}" dt="2026-04-09T12:00:06.657" v="568" actId="207"/>
          <ac:spMkLst>
            <pc:docMk/>
            <pc:sldMk cId="101314545" sldId="1069"/>
            <ac:spMk id="10" creationId="{712D1AFA-BF25-4AE6-8A0D-4F3E0186C337}"/>
          </ac:spMkLst>
        </pc:spChg>
      </pc:sldChg>
      <pc:sldChg chg="addSp delSp modSp">
        <pc:chgData name="LAMIAE BEZZAZ" userId="f9bc3cc0-8e1c-4944-afa8-b4b36bbf20e1" providerId="ADAL" clId="{2B87CC6A-8FDE-4BE0-9F44-13F9C15D8577}" dt="2026-04-09T11:08:03.300" v="3" actId="14100"/>
        <pc:sldMkLst>
          <pc:docMk/>
          <pc:sldMk cId="3695040703" sldId="1072"/>
        </pc:sldMkLst>
        <pc:picChg chg="del">
          <ac:chgData name="LAMIAE BEZZAZ" userId="f9bc3cc0-8e1c-4944-afa8-b4b36bbf20e1" providerId="ADAL" clId="{2B87CC6A-8FDE-4BE0-9F44-13F9C15D8577}" dt="2026-04-09T11:07:03.026" v="0" actId="478"/>
          <ac:picMkLst>
            <pc:docMk/>
            <pc:sldMk cId="3695040703" sldId="1072"/>
            <ac:picMk id="3" creationId="{7132FE4E-F2F9-47B6-B31E-EA5C0EE88B24}"/>
          </ac:picMkLst>
        </pc:picChg>
        <pc:picChg chg="add mod">
          <ac:chgData name="LAMIAE BEZZAZ" userId="f9bc3cc0-8e1c-4944-afa8-b4b36bbf20e1" providerId="ADAL" clId="{2B87CC6A-8FDE-4BE0-9F44-13F9C15D8577}" dt="2026-04-09T11:08:03.300" v="3" actId="14100"/>
          <ac:picMkLst>
            <pc:docMk/>
            <pc:sldMk cId="3695040703" sldId="1072"/>
            <ac:picMk id="4" creationId="{BFACBEC4-191A-48A8-B3E2-8BDF57D6448B}"/>
          </ac:picMkLst>
        </pc:picChg>
      </pc:sldChg>
      <pc:sldChg chg="modSp">
        <pc:chgData name="LAMIAE BEZZAZ" userId="f9bc3cc0-8e1c-4944-afa8-b4b36bbf20e1" providerId="ADAL" clId="{2B87CC6A-8FDE-4BE0-9F44-13F9C15D8577}" dt="2026-04-09T11:14:11.301" v="6"/>
        <pc:sldMkLst>
          <pc:docMk/>
          <pc:sldMk cId="1647952956" sldId="1075"/>
        </pc:sldMkLst>
        <pc:spChg chg="mod">
          <ac:chgData name="LAMIAE BEZZAZ" userId="f9bc3cc0-8e1c-4944-afa8-b4b36bbf20e1" providerId="ADAL" clId="{2B87CC6A-8FDE-4BE0-9F44-13F9C15D8577}" dt="2026-04-09T11:14:11.301" v="6"/>
          <ac:spMkLst>
            <pc:docMk/>
            <pc:sldMk cId="1647952956" sldId="1075"/>
            <ac:spMk id="13" creationId="{4358E425-9D4F-78BA-8B0D-1FD1E9281E46}"/>
          </ac:spMkLst>
        </pc:spChg>
      </pc:sldChg>
      <pc:sldChg chg="addSp delSp modSp">
        <pc:chgData name="LAMIAE BEZZAZ" userId="f9bc3cc0-8e1c-4944-afa8-b4b36bbf20e1" providerId="ADAL" clId="{2B87CC6A-8FDE-4BE0-9F44-13F9C15D8577}" dt="2026-04-09T12:06:56.871" v="623" actId="20577"/>
        <pc:sldMkLst>
          <pc:docMk/>
          <pc:sldMk cId="643251725" sldId="1078"/>
        </pc:sldMkLst>
        <pc:spChg chg="mod">
          <ac:chgData name="LAMIAE BEZZAZ" userId="f9bc3cc0-8e1c-4944-afa8-b4b36bbf20e1" providerId="ADAL" clId="{2B87CC6A-8FDE-4BE0-9F44-13F9C15D8577}" dt="2026-04-09T12:06:50.103" v="620" actId="1076"/>
          <ac:spMkLst>
            <pc:docMk/>
            <pc:sldMk cId="643251725" sldId="1078"/>
            <ac:spMk id="3" creationId="{57FBEF3D-1C56-C33C-F6B2-3DA089420A5F}"/>
          </ac:spMkLst>
        </pc:spChg>
        <pc:spChg chg="mod">
          <ac:chgData name="LAMIAE BEZZAZ" userId="f9bc3cc0-8e1c-4944-afa8-b4b36bbf20e1" providerId="ADAL" clId="{2B87CC6A-8FDE-4BE0-9F44-13F9C15D8577}" dt="2026-04-09T12:06:56.871" v="623" actId="20577"/>
          <ac:spMkLst>
            <pc:docMk/>
            <pc:sldMk cId="643251725" sldId="1078"/>
            <ac:spMk id="5" creationId="{C4DA146D-AE25-2873-51FB-66C0DD23E1B5}"/>
          </ac:spMkLst>
        </pc:spChg>
        <pc:picChg chg="del">
          <ac:chgData name="LAMIAE BEZZAZ" userId="f9bc3cc0-8e1c-4944-afa8-b4b36bbf20e1" providerId="ADAL" clId="{2B87CC6A-8FDE-4BE0-9F44-13F9C15D8577}" dt="2026-04-09T12:06:20.700" v="607" actId="478"/>
          <ac:picMkLst>
            <pc:docMk/>
            <pc:sldMk cId="643251725" sldId="1078"/>
            <ac:picMk id="11" creationId="{300B3C33-0128-41AF-8A2E-A9597F75FBFB}"/>
          </ac:picMkLst>
        </pc:picChg>
        <pc:picChg chg="add mod">
          <ac:chgData name="LAMIAE BEZZAZ" userId="f9bc3cc0-8e1c-4944-afa8-b4b36bbf20e1" providerId="ADAL" clId="{2B87CC6A-8FDE-4BE0-9F44-13F9C15D8577}" dt="2026-04-09T12:06:44.146" v="619" actId="1076"/>
          <ac:picMkLst>
            <pc:docMk/>
            <pc:sldMk cId="643251725" sldId="1078"/>
            <ac:picMk id="12" creationId="{D9835C16-9E7E-4271-AD45-FA6BE10567EB}"/>
          </ac:picMkLst>
        </pc:picChg>
        <pc:picChg chg="add mod">
          <ac:chgData name="LAMIAE BEZZAZ" userId="f9bc3cc0-8e1c-4944-afa8-b4b36bbf20e1" providerId="ADAL" clId="{2B87CC6A-8FDE-4BE0-9F44-13F9C15D8577}" dt="2026-04-09T12:06:39.780" v="618" actId="1076"/>
          <ac:picMkLst>
            <pc:docMk/>
            <pc:sldMk cId="643251725" sldId="1078"/>
            <ac:picMk id="13" creationId="{6077483F-0966-4ACA-B308-8C1B746ECD48}"/>
          </ac:picMkLst>
        </pc:picChg>
        <pc:picChg chg="add mod">
          <ac:chgData name="LAMIAE BEZZAZ" userId="f9bc3cc0-8e1c-4944-afa8-b4b36bbf20e1" providerId="ADAL" clId="{2B87CC6A-8FDE-4BE0-9F44-13F9C15D8577}" dt="2026-04-09T12:06:25.251" v="609" actId="1076"/>
          <ac:picMkLst>
            <pc:docMk/>
            <pc:sldMk cId="643251725" sldId="1078"/>
            <ac:picMk id="14" creationId="{00E487BA-CF22-4F1F-91CD-C300F61C81BE}"/>
          </ac:picMkLst>
        </pc:picChg>
        <pc:picChg chg="del">
          <ac:chgData name="LAMIAE BEZZAZ" userId="f9bc3cc0-8e1c-4944-afa8-b4b36bbf20e1" providerId="ADAL" clId="{2B87CC6A-8FDE-4BE0-9F44-13F9C15D8577}" dt="2026-04-09T12:06:20.700" v="607" actId="478"/>
          <ac:picMkLst>
            <pc:docMk/>
            <pc:sldMk cId="643251725" sldId="1078"/>
            <ac:picMk id="15" creationId="{8EADE1C0-8ACD-4B2B-BF8A-FB771A75F94B}"/>
          </ac:picMkLst>
        </pc:picChg>
        <pc:picChg chg="del">
          <ac:chgData name="LAMIAE BEZZAZ" userId="f9bc3cc0-8e1c-4944-afa8-b4b36bbf20e1" providerId="ADAL" clId="{2B87CC6A-8FDE-4BE0-9F44-13F9C15D8577}" dt="2026-04-09T12:06:20.700" v="607" actId="478"/>
          <ac:picMkLst>
            <pc:docMk/>
            <pc:sldMk cId="643251725" sldId="1078"/>
            <ac:picMk id="16" creationId="{01A9C0CF-36B2-418E-A7A5-399F84F412C2}"/>
          </ac:picMkLst>
        </pc:picChg>
        <pc:picChg chg="add mod">
          <ac:chgData name="LAMIAE BEZZAZ" userId="f9bc3cc0-8e1c-4944-afa8-b4b36bbf20e1" providerId="ADAL" clId="{2B87CC6A-8FDE-4BE0-9F44-13F9C15D8577}" dt="2026-04-09T12:06:51.294" v="621" actId="571"/>
          <ac:picMkLst>
            <pc:docMk/>
            <pc:sldMk cId="643251725" sldId="1078"/>
            <ac:picMk id="17" creationId="{C6B46586-9E71-4138-966D-E8FF00B9C5C2}"/>
          </ac:picMkLst>
        </pc:picChg>
      </pc:sldChg>
      <pc:sldChg chg="modSp">
        <pc:chgData name="LAMIAE BEZZAZ" userId="f9bc3cc0-8e1c-4944-afa8-b4b36bbf20e1" providerId="ADAL" clId="{2B87CC6A-8FDE-4BE0-9F44-13F9C15D8577}" dt="2026-04-09T11:32:02.689" v="51" actId="1076"/>
        <pc:sldMkLst>
          <pc:docMk/>
          <pc:sldMk cId="110440254" sldId="1086"/>
        </pc:sldMkLst>
        <pc:spChg chg="mod">
          <ac:chgData name="LAMIAE BEZZAZ" userId="f9bc3cc0-8e1c-4944-afa8-b4b36bbf20e1" providerId="ADAL" clId="{2B87CC6A-8FDE-4BE0-9F44-13F9C15D8577}" dt="2026-04-09T11:32:02.689" v="51" actId="1076"/>
          <ac:spMkLst>
            <pc:docMk/>
            <pc:sldMk cId="110440254" sldId="1086"/>
            <ac:spMk id="3" creationId="{83C6B4BC-E397-2347-1A30-A8F4B4B45ACC}"/>
          </ac:spMkLst>
        </pc:spChg>
      </pc:sldChg>
      <pc:sldChg chg="addSp delSp">
        <pc:chgData name="LAMIAE BEZZAZ" userId="f9bc3cc0-8e1c-4944-afa8-b4b36bbf20e1" providerId="ADAL" clId="{2B87CC6A-8FDE-4BE0-9F44-13F9C15D8577}" dt="2026-04-09T11:32:08.008" v="53"/>
        <pc:sldMkLst>
          <pc:docMk/>
          <pc:sldMk cId="2973669081" sldId="1087"/>
        </pc:sldMkLst>
        <pc:spChg chg="del">
          <ac:chgData name="LAMIAE BEZZAZ" userId="f9bc3cc0-8e1c-4944-afa8-b4b36bbf20e1" providerId="ADAL" clId="{2B87CC6A-8FDE-4BE0-9F44-13F9C15D8577}" dt="2026-04-09T11:32:07.489" v="52" actId="478"/>
          <ac:spMkLst>
            <pc:docMk/>
            <pc:sldMk cId="2973669081" sldId="1087"/>
            <ac:spMk id="19" creationId="{A049B7E8-4929-4F41-8A92-46A2D3D87BBD}"/>
          </ac:spMkLst>
        </pc:spChg>
        <pc:spChg chg="add">
          <ac:chgData name="LAMIAE BEZZAZ" userId="f9bc3cc0-8e1c-4944-afa8-b4b36bbf20e1" providerId="ADAL" clId="{2B87CC6A-8FDE-4BE0-9F44-13F9C15D8577}" dt="2026-04-09T11:32:08.008" v="53"/>
          <ac:spMkLst>
            <pc:docMk/>
            <pc:sldMk cId="2973669081" sldId="1087"/>
            <ac:spMk id="27" creationId="{B605DAAA-DF90-47C1-BF6A-A4B41B0F66F0}"/>
          </ac:spMkLst>
        </pc:spChg>
      </pc:sldChg>
      <pc:sldChg chg="addSp delSp">
        <pc:chgData name="LAMIAE BEZZAZ" userId="f9bc3cc0-8e1c-4944-afa8-b4b36bbf20e1" providerId="ADAL" clId="{2B87CC6A-8FDE-4BE0-9F44-13F9C15D8577}" dt="2026-04-09T11:32:12.274" v="55"/>
        <pc:sldMkLst>
          <pc:docMk/>
          <pc:sldMk cId="616279411" sldId="1088"/>
        </pc:sldMkLst>
        <pc:spChg chg="add">
          <ac:chgData name="LAMIAE BEZZAZ" userId="f9bc3cc0-8e1c-4944-afa8-b4b36bbf20e1" providerId="ADAL" clId="{2B87CC6A-8FDE-4BE0-9F44-13F9C15D8577}" dt="2026-04-09T11:32:12.274" v="55"/>
          <ac:spMkLst>
            <pc:docMk/>
            <pc:sldMk cId="616279411" sldId="1088"/>
            <ac:spMk id="17" creationId="{1A3F4BEF-BE41-411C-9672-7D90A7FD673E}"/>
          </ac:spMkLst>
        </pc:spChg>
        <pc:spChg chg="del">
          <ac:chgData name="LAMIAE BEZZAZ" userId="f9bc3cc0-8e1c-4944-afa8-b4b36bbf20e1" providerId="ADAL" clId="{2B87CC6A-8FDE-4BE0-9F44-13F9C15D8577}" dt="2026-04-09T11:32:11.726" v="54" actId="478"/>
          <ac:spMkLst>
            <pc:docMk/>
            <pc:sldMk cId="616279411" sldId="1088"/>
            <ac:spMk id="32" creationId="{19FA07E4-48AD-46F7-9089-C309F4816366}"/>
          </ac:spMkLst>
        </pc:spChg>
      </pc:sldChg>
      <pc:sldChg chg="addSp delSp modSp">
        <pc:chgData name="LAMIAE BEZZAZ" userId="f9bc3cc0-8e1c-4944-afa8-b4b36bbf20e1" providerId="ADAL" clId="{2B87CC6A-8FDE-4BE0-9F44-13F9C15D8577}" dt="2026-04-09T12:05:54.630" v="606" actId="207"/>
        <pc:sldMkLst>
          <pc:docMk/>
          <pc:sldMk cId="3348854092" sldId="1091"/>
        </pc:sldMkLst>
        <pc:spChg chg="mod">
          <ac:chgData name="LAMIAE BEZZAZ" userId="f9bc3cc0-8e1c-4944-afa8-b4b36bbf20e1" providerId="ADAL" clId="{2B87CC6A-8FDE-4BE0-9F44-13F9C15D8577}" dt="2026-04-09T12:05:54.630" v="606" actId="207"/>
          <ac:spMkLst>
            <pc:docMk/>
            <pc:sldMk cId="3348854092" sldId="1091"/>
            <ac:spMk id="4" creationId="{672F773E-DC64-9382-8967-842EE35A577C}"/>
          </ac:spMkLst>
        </pc:spChg>
        <pc:spChg chg="mod">
          <ac:chgData name="LAMIAE BEZZAZ" userId="f9bc3cc0-8e1c-4944-afa8-b4b36bbf20e1" providerId="ADAL" clId="{2B87CC6A-8FDE-4BE0-9F44-13F9C15D8577}" dt="2026-04-09T12:05:06.927" v="595" actId="108"/>
          <ac:spMkLst>
            <pc:docMk/>
            <pc:sldMk cId="3348854092" sldId="1091"/>
            <ac:spMk id="6" creationId="{1D3E9823-FA87-C57F-7AFB-0E3FE06699B3}"/>
          </ac:spMkLst>
        </pc:spChg>
        <pc:spChg chg="del">
          <ac:chgData name="LAMIAE BEZZAZ" userId="f9bc3cc0-8e1c-4944-afa8-b4b36bbf20e1" providerId="ADAL" clId="{2B87CC6A-8FDE-4BE0-9F44-13F9C15D8577}" dt="2026-04-09T12:04:56.769" v="593" actId="478"/>
          <ac:spMkLst>
            <pc:docMk/>
            <pc:sldMk cId="3348854092" sldId="1091"/>
            <ac:spMk id="12" creationId="{96984FE5-4E19-4F93-BC4A-6F4D676DA109}"/>
          </ac:spMkLst>
        </pc:spChg>
        <pc:spChg chg="add del mod">
          <ac:chgData name="LAMIAE BEZZAZ" userId="f9bc3cc0-8e1c-4944-afa8-b4b36bbf20e1" providerId="ADAL" clId="{2B87CC6A-8FDE-4BE0-9F44-13F9C15D8577}" dt="2026-04-09T12:04:51.036" v="592" actId="478"/>
          <ac:spMkLst>
            <pc:docMk/>
            <pc:sldMk cId="3348854092" sldId="1091"/>
            <ac:spMk id="14" creationId="{35BADA88-9DF9-4936-AF04-6E6FF5B0306C}"/>
          </ac:spMkLst>
        </pc:spChg>
        <pc:spChg chg="add mod">
          <ac:chgData name="LAMIAE BEZZAZ" userId="f9bc3cc0-8e1c-4944-afa8-b4b36bbf20e1" providerId="ADAL" clId="{2B87CC6A-8FDE-4BE0-9F44-13F9C15D8577}" dt="2026-04-09T12:05:40.378" v="603" actId="207"/>
          <ac:spMkLst>
            <pc:docMk/>
            <pc:sldMk cId="3348854092" sldId="1091"/>
            <ac:spMk id="20" creationId="{DC1FEEC5-E826-470A-BE73-A8EF716A148D}"/>
          </ac:spMkLst>
        </pc:spChg>
        <pc:picChg chg="del">
          <ac:chgData name="LAMIAE BEZZAZ" userId="f9bc3cc0-8e1c-4944-afa8-b4b36bbf20e1" providerId="ADAL" clId="{2B87CC6A-8FDE-4BE0-9F44-13F9C15D8577}" dt="2026-04-09T12:04:51.036" v="592" actId="478"/>
          <ac:picMkLst>
            <pc:docMk/>
            <pc:sldMk cId="3348854092" sldId="1091"/>
            <ac:picMk id="13" creationId="{D6AF7A78-C8A6-4E0C-9C2B-362A8DB9DC8E}"/>
          </ac:picMkLst>
        </pc:picChg>
        <pc:picChg chg="add del">
          <ac:chgData name="LAMIAE BEZZAZ" userId="f9bc3cc0-8e1c-4944-afa8-b4b36bbf20e1" providerId="ADAL" clId="{2B87CC6A-8FDE-4BE0-9F44-13F9C15D8577}" dt="2026-04-09T12:05:30.831" v="600" actId="478"/>
          <ac:picMkLst>
            <pc:docMk/>
            <pc:sldMk cId="3348854092" sldId="1091"/>
            <ac:picMk id="15" creationId="{A6DD9F75-EF4A-4B00-80AC-C87181558C15}"/>
          </ac:picMkLst>
        </pc:picChg>
        <pc:picChg chg="add del">
          <ac:chgData name="LAMIAE BEZZAZ" userId="f9bc3cc0-8e1c-4944-afa8-b4b36bbf20e1" providerId="ADAL" clId="{2B87CC6A-8FDE-4BE0-9F44-13F9C15D8577}" dt="2026-04-09T12:05:30.831" v="600" actId="478"/>
          <ac:picMkLst>
            <pc:docMk/>
            <pc:sldMk cId="3348854092" sldId="1091"/>
            <ac:picMk id="16" creationId="{267259AA-98CA-40D5-8FC4-FD7C761AF607}"/>
          </ac:picMkLst>
        </pc:picChg>
        <pc:picChg chg="add del">
          <ac:chgData name="LAMIAE BEZZAZ" userId="f9bc3cc0-8e1c-4944-afa8-b4b36bbf20e1" providerId="ADAL" clId="{2B87CC6A-8FDE-4BE0-9F44-13F9C15D8577}" dt="2026-04-09T12:05:32.999" v="601" actId="478"/>
          <ac:picMkLst>
            <pc:docMk/>
            <pc:sldMk cId="3348854092" sldId="1091"/>
            <ac:picMk id="17" creationId="{FEE01C98-B5E6-4707-8D24-DA238E0FDDBB}"/>
          </ac:picMkLst>
        </pc:picChg>
        <pc:picChg chg="del">
          <ac:chgData name="LAMIAE BEZZAZ" userId="f9bc3cc0-8e1c-4944-afa8-b4b36bbf20e1" providerId="ADAL" clId="{2B87CC6A-8FDE-4BE0-9F44-13F9C15D8577}" dt="2026-04-09T12:04:51.036" v="592" actId="478"/>
          <ac:picMkLst>
            <pc:docMk/>
            <pc:sldMk cId="3348854092" sldId="1091"/>
            <ac:picMk id="18" creationId="{20DDB7BE-9109-4899-B183-C7CDBFB87F0D}"/>
          </ac:picMkLst>
        </pc:picChg>
        <pc:picChg chg="del">
          <ac:chgData name="LAMIAE BEZZAZ" userId="f9bc3cc0-8e1c-4944-afa8-b4b36bbf20e1" providerId="ADAL" clId="{2B87CC6A-8FDE-4BE0-9F44-13F9C15D8577}" dt="2026-04-09T12:04:51.036" v="592" actId="478"/>
          <ac:picMkLst>
            <pc:docMk/>
            <pc:sldMk cId="3348854092" sldId="1091"/>
            <ac:picMk id="19" creationId="{8DFABDAE-D08F-4D27-BB89-E24CB23AC983}"/>
          </ac:picMkLst>
        </pc:picChg>
        <pc:picChg chg="add del mod">
          <ac:chgData name="LAMIAE BEZZAZ" userId="f9bc3cc0-8e1c-4944-afa8-b4b36bbf20e1" providerId="ADAL" clId="{2B87CC6A-8FDE-4BE0-9F44-13F9C15D8577}" dt="2026-04-09T12:05:30.831" v="600" actId="478"/>
          <ac:picMkLst>
            <pc:docMk/>
            <pc:sldMk cId="3348854092" sldId="1091"/>
            <ac:picMk id="21" creationId="{6965642D-55A8-489A-8B5B-32FF83CCC540}"/>
          </ac:picMkLst>
        </pc:picChg>
        <pc:picChg chg="add mod">
          <ac:chgData name="LAMIAE BEZZAZ" userId="f9bc3cc0-8e1c-4944-afa8-b4b36bbf20e1" providerId="ADAL" clId="{2B87CC6A-8FDE-4BE0-9F44-13F9C15D8577}" dt="2026-04-09T12:05:51.582" v="605" actId="1582"/>
          <ac:picMkLst>
            <pc:docMk/>
            <pc:sldMk cId="3348854092" sldId="1091"/>
            <ac:picMk id="22" creationId="{18C3E3DB-9226-4D7F-80BF-F9741D3DB62A}"/>
          </ac:picMkLst>
        </pc:picChg>
        <pc:picChg chg="add">
          <ac:chgData name="LAMIAE BEZZAZ" userId="f9bc3cc0-8e1c-4944-afa8-b4b36bbf20e1" providerId="ADAL" clId="{2B87CC6A-8FDE-4BE0-9F44-13F9C15D8577}" dt="2026-04-09T12:05:33.626" v="602"/>
          <ac:picMkLst>
            <pc:docMk/>
            <pc:sldMk cId="3348854092" sldId="1091"/>
            <ac:picMk id="23" creationId="{CD1A19AC-996C-453E-9112-6952234AACDF}"/>
          </ac:picMkLst>
        </pc:picChg>
        <pc:picChg chg="add">
          <ac:chgData name="LAMIAE BEZZAZ" userId="f9bc3cc0-8e1c-4944-afa8-b4b36bbf20e1" providerId="ADAL" clId="{2B87CC6A-8FDE-4BE0-9F44-13F9C15D8577}" dt="2026-04-09T12:05:33.626" v="602"/>
          <ac:picMkLst>
            <pc:docMk/>
            <pc:sldMk cId="3348854092" sldId="1091"/>
            <ac:picMk id="24" creationId="{679C6FE1-64CD-42CE-B003-2CC8395BEEE5}"/>
          </ac:picMkLst>
        </pc:picChg>
      </pc:sldChg>
      <pc:sldChg chg="addSp delSp modSp">
        <pc:chgData name="LAMIAE BEZZAZ" userId="f9bc3cc0-8e1c-4944-afa8-b4b36bbf20e1" providerId="ADAL" clId="{2B87CC6A-8FDE-4BE0-9F44-13F9C15D8577}" dt="2026-04-09T12:07:46.314" v="632" actId="1582"/>
        <pc:sldMkLst>
          <pc:docMk/>
          <pc:sldMk cId="3908393876" sldId="1092"/>
        </pc:sldMkLst>
        <pc:spChg chg="add del mod">
          <ac:chgData name="LAMIAE BEZZAZ" userId="f9bc3cc0-8e1c-4944-afa8-b4b36bbf20e1" providerId="ADAL" clId="{2B87CC6A-8FDE-4BE0-9F44-13F9C15D8577}" dt="2026-04-09T12:07:25.066" v="626" actId="478"/>
          <ac:spMkLst>
            <pc:docMk/>
            <pc:sldMk cId="3908393876" sldId="1092"/>
            <ac:spMk id="12" creationId="{E075D7DC-9D51-4CD3-B7DB-13B53927E1E8}"/>
          </ac:spMkLst>
        </pc:spChg>
        <pc:spChg chg="add">
          <ac:chgData name="LAMIAE BEZZAZ" userId="f9bc3cc0-8e1c-4944-afa8-b4b36bbf20e1" providerId="ADAL" clId="{2B87CC6A-8FDE-4BE0-9F44-13F9C15D8577}" dt="2026-04-09T12:07:27.989" v="628"/>
          <ac:spMkLst>
            <pc:docMk/>
            <pc:sldMk cId="3908393876" sldId="1092"/>
            <ac:spMk id="13" creationId="{057AFE89-6DC9-49D7-8590-92B85329930F}"/>
          </ac:spMkLst>
        </pc:spChg>
        <pc:spChg chg="add">
          <ac:chgData name="LAMIAE BEZZAZ" userId="f9bc3cc0-8e1c-4944-afa8-b4b36bbf20e1" providerId="ADAL" clId="{2B87CC6A-8FDE-4BE0-9F44-13F9C15D8577}" dt="2026-04-09T12:07:27.989" v="628"/>
          <ac:spMkLst>
            <pc:docMk/>
            <pc:sldMk cId="3908393876" sldId="1092"/>
            <ac:spMk id="14" creationId="{9FBC58EE-A6AD-453C-AD67-FCD233B77528}"/>
          </ac:spMkLst>
        </pc:spChg>
        <pc:spChg chg="del">
          <ac:chgData name="LAMIAE BEZZAZ" userId="f9bc3cc0-8e1c-4944-afa8-b4b36bbf20e1" providerId="ADAL" clId="{2B87CC6A-8FDE-4BE0-9F44-13F9C15D8577}" dt="2026-04-09T12:07:04.817" v="624" actId="478"/>
          <ac:spMkLst>
            <pc:docMk/>
            <pc:sldMk cId="3908393876" sldId="1092"/>
            <ac:spMk id="15" creationId="{7F09AA14-7C60-4845-AF15-CA5EDDC83761}"/>
          </ac:spMkLst>
        </pc:spChg>
        <pc:spChg chg="add mod">
          <ac:chgData name="LAMIAE BEZZAZ" userId="f9bc3cc0-8e1c-4944-afa8-b4b36bbf20e1" providerId="ADAL" clId="{2B87CC6A-8FDE-4BE0-9F44-13F9C15D8577}" dt="2026-04-09T12:07:38.094" v="630" actId="207"/>
          <ac:spMkLst>
            <pc:docMk/>
            <pc:sldMk cId="3908393876" sldId="1092"/>
            <ac:spMk id="16" creationId="{F3244420-E33C-4693-A3B1-AC68CDB6108C}"/>
          </ac:spMkLst>
        </pc:spChg>
        <pc:spChg chg="add mod">
          <ac:chgData name="LAMIAE BEZZAZ" userId="f9bc3cc0-8e1c-4944-afa8-b4b36bbf20e1" providerId="ADAL" clId="{2B87CC6A-8FDE-4BE0-9F44-13F9C15D8577}" dt="2026-04-09T12:07:34.389" v="629" actId="207"/>
          <ac:spMkLst>
            <pc:docMk/>
            <pc:sldMk cId="3908393876" sldId="1092"/>
            <ac:spMk id="17" creationId="{2E4BA0F3-C37C-464B-AE1A-30C5CDEA68AA}"/>
          </ac:spMkLst>
        </pc:spChg>
        <pc:spChg chg="del">
          <ac:chgData name="LAMIAE BEZZAZ" userId="f9bc3cc0-8e1c-4944-afa8-b4b36bbf20e1" providerId="ADAL" clId="{2B87CC6A-8FDE-4BE0-9F44-13F9C15D8577}" dt="2026-04-09T12:07:27.250" v="627" actId="478"/>
          <ac:spMkLst>
            <pc:docMk/>
            <pc:sldMk cId="3908393876" sldId="1092"/>
            <ac:spMk id="23" creationId="{B564A70F-9B02-4A03-818F-B712AB689185}"/>
          </ac:spMkLst>
        </pc:spChg>
        <pc:spChg chg="del">
          <ac:chgData name="LAMIAE BEZZAZ" userId="f9bc3cc0-8e1c-4944-afa8-b4b36bbf20e1" providerId="ADAL" clId="{2B87CC6A-8FDE-4BE0-9F44-13F9C15D8577}" dt="2026-04-09T12:07:25.066" v="626" actId="478"/>
          <ac:spMkLst>
            <pc:docMk/>
            <pc:sldMk cId="3908393876" sldId="1092"/>
            <ac:spMk id="24" creationId="{7A0F980B-C012-4C4A-9953-9CDDCD9D35D0}"/>
          </ac:spMkLst>
        </pc:spChg>
        <pc:spChg chg="del">
          <ac:chgData name="LAMIAE BEZZAZ" userId="f9bc3cc0-8e1c-4944-afa8-b4b36bbf20e1" providerId="ADAL" clId="{2B87CC6A-8FDE-4BE0-9F44-13F9C15D8577}" dt="2026-04-09T12:07:25.066" v="626" actId="478"/>
          <ac:spMkLst>
            <pc:docMk/>
            <pc:sldMk cId="3908393876" sldId="1092"/>
            <ac:spMk id="25" creationId="{03D06BC0-4C6F-400B-B766-11F3A359317B}"/>
          </ac:spMkLst>
        </pc:spChg>
        <pc:picChg chg="add mod">
          <ac:chgData name="LAMIAE BEZZAZ" userId="f9bc3cc0-8e1c-4944-afa8-b4b36bbf20e1" providerId="ADAL" clId="{2B87CC6A-8FDE-4BE0-9F44-13F9C15D8577}" dt="2026-04-09T12:07:46.314" v="632" actId="1582"/>
          <ac:picMkLst>
            <pc:docMk/>
            <pc:sldMk cId="3908393876" sldId="1092"/>
            <ac:picMk id="18" creationId="{07A50513-5211-4EBF-BC8C-B717397A79B1}"/>
          </ac:picMkLst>
        </pc:picChg>
        <pc:picChg chg="add">
          <ac:chgData name="LAMIAE BEZZAZ" userId="f9bc3cc0-8e1c-4944-afa8-b4b36bbf20e1" providerId="ADAL" clId="{2B87CC6A-8FDE-4BE0-9F44-13F9C15D8577}" dt="2026-04-09T12:07:27.989" v="628"/>
          <ac:picMkLst>
            <pc:docMk/>
            <pc:sldMk cId="3908393876" sldId="1092"/>
            <ac:picMk id="19" creationId="{82959634-BA9B-4C14-A78F-5F2C7B69026E}"/>
          </ac:picMkLst>
        </pc:picChg>
        <pc:picChg chg="del">
          <ac:chgData name="LAMIAE BEZZAZ" userId="f9bc3cc0-8e1c-4944-afa8-b4b36bbf20e1" providerId="ADAL" clId="{2B87CC6A-8FDE-4BE0-9F44-13F9C15D8577}" dt="2026-04-09T12:07:04.817" v="624" actId="478"/>
          <ac:picMkLst>
            <pc:docMk/>
            <pc:sldMk cId="3908393876" sldId="1092"/>
            <ac:picMk id="20" creationId="{B1795A98-195E-4044-8428-AF1B6BCF1106}"/>
          </ac:picMkLst>
        </pc:picChg>
        <pc:picChg chg="del">
          <ac:chgData name="LAMIAE BEZZAZ" userId="f9bc3cc0-8e1c-4944-afa8-b4b36bbf20e1" providerId="ADAL" clId="{2B87CC6A-8FDE-4BE0-9F44-13F9C15D8577}" dt="2026-04-09T12:07:04.817" v="624" actId="478"/>
          <ac:picMkLst>
            <pc:docMk/>
            <pc:sldMk cId="3908393876" sldId="1092"/>
            <ac:picMk id="21" creationId="{B738CE3F-3501-4472-871C-88E5075DC750}"/>
          </ac:picMkLst>
        </pc:picChg>
        <pc:picChg chg="del">
          <ac:chgData name="LAMIAE BEZZAZ" userId="f9bc3cc0-8e1c-4944-afa8-b4b36bbf20e1" providerId="ADAL" clId="{2B87CC6A-8FDE-4BE0-9F44-13F9C15D8577}" dt="2026-04-09T12:07:04.817" v="624" actId="478"/>
          <ac:picMkLst>
            <pc:docMk/>
            <pc:sldMk cId="3908393876" sldId="1092"/>
            <ac:picMk id="22" creationId="{125D7FFB-204B-4DAB-BFD3-195ACD14A370}"/>
          </ac:picMkLst>
        </pc:picChg>
        <pc:picChg chg="add">
          <ac:chgData name="LAMIAE BEZZAZ" userId="f9bc3cc0-8e1c-4944-afa8-b4b36bbf20e1" providerId="ADAL" clId="{2B87CC6A-8FDE-4BE0-9F44-13F9C15D8577}" dt="2026-04-09T12:07:27.989" v="628"/>
          <ac:picMkLst>
            <pc:docMk/>
            <pc:sldMk cId="3908393876" sldId="1092"/>
            <ac:picMk id="26" creationId="{C2D1E80F-BBB3-480D-9AF4-07F1552CDBB6}"/>
          </ac:picMkLst>
        </pc:picChg>
      </pc:sldChg>
      <pc:sldChg chg="addSp delSp modSp">
        <pc:chgData name="LAMIAE BEZZAZ" userId="f9bc3cc0-8e1c-4944-afa8-b4b36bbf20e1" providerId="ADAL" clId="{2B87CC6A-8FDE-4BE0-9F44-13F9C15D8577}" dt="2026-04-09T12:09:12.783" v="665" actId="1582"/>
        <pc:sldMkLst>
          <pc:docMk/>
          <pc:sldMk cId="1130681731" sldId="1093"/>
        </pc:sldMkLst>
        <pc:spChg chg="add del">
          <ac:chgData name="LAMIAE BEZZAZ" userId="f9bc3cc0-8e1c-4944-afa8-b4b36bbf20e1" providerId="ADAL" clId="{2B87CC6A-8FDE-4BE0-9F44-13F9C15D8577}" dt="2026-04-09T12:08:53.584" v="660"/>
          <ac:spMkLst>
            <pc:docMk/>
            <pc:sldMk cId="1130681731" sldId="1093"/>
            <ac:spMk id="16" creationId="{C2D6AB1B-0974-4D1F-A228-A4F690F46555}"/>
          </ac:spMkLst>
        </pc:spChg>
        <pc:spChg chg="add mod">
          <ac:chgData name="LAMIAE BEZZAZ" userId="f9bc3cc0-8e1c-4944-afa8-b4b36bbf20e1" providerId="ADAL" clId="{2B87CC6A-8FDE-4BE0-9F44-13F9C15D8577}" dt="2026-04-09T12:09:03.369" v="663" actId="207"/>
          <ac:spMkLst>
            <pc:docMk/>
            <pc:sldMk cId="1130681731" sldId="1093"/>
            <ac:spMk id="20" creationId="{CEAE61CE-F68E-4A6A-872D-441F5230D04F}"/>
          </ac:spMkLst>
        </pc:spChg>
        <pc:spChg chg="del">
          <ac:chgData name="LAMIAE BEZZAZ" userId="f9bc3cc0-8e1c-4944-afa8-b4b36bbf20e1" providerId="ADAL" clId="{2B87CC6A-8FDE-4BE0-9F44-13F9C15D8577}" dt="2026-04-09T12:08:56.829" v="661" actId="478"/>
          <ac:spMkLst>
            <pc:docMk/>
            <pc:sldMk cId="1130681731" sldId="1093"/>
            <ac:spMk id="23" creationId="{00AAE395-A16C-4EC0-8D6B-027509A5624E}"/>
          </ac:spMkLst>
        </pc:spChg>
        <pc:picChg chg="add del mod">
          <ac:chgData name="LAMIAE BEZZAZ" userId="f9bc3cc0-8e1c-4944-afa8-b4b36bbf20e1" providerId="ADAL" clId="{2B87CC6A-8FDE-4BE0-9F44-13F9C15D8577}" dt="2026-04-09T12:08:47.681" v="657" actId="478"/>
          <ac:picMkLst>
            <pc:docMk/>
            <pc:sldMk cId="1130681731" sldId="1093"/>
            <ac:picMk id="13" creationId="{42C02E12-4A4E-4F53-9E0A-924B69B0BEFC}"/>
          </ac:picMkLst>
        </pc:picChg>
        <pc:picChg chg="add del">
          <ac:chgData name="LAMIAE BEZZAZ" userId="f9bc3cc0-8e1c-4944-afa8-b4b36bbf20e1" providerId="ADAL" clId="{2B87CC6A-8FDE-4BE0-9F44-13F9C15D8577}" dt="2026-04-09T12:08:53.584" v="660"/>
          <ac:picMkLst>
            <pc:docMk/>
            <pc:sldMk cId="1130681731" sldId="1093"/>
            <ac:picMk id="17" creationId="{BA0EB963-CC18-44ED-A23D-B7D4B7049112}"/>
          </ac:picMkLst>
        </pc:picChg>
        <pc:picChg chg="add del">
          <ac:chgData name="LAMIAE BEZZAZ" userId="f9bc3cc0-8e1c-4944-afa8-b4b36bbf20e1" providerId="ADAL" clId="{2B87CC6A-8FDE-4BE0-9F44-13F9C15D8577}" dt="2026-04-09T12:08:53.584" v="660"/>
          <ac:picMkLst>
            <pc:docMk/>
            <pc:sldMk cId="1130681731" sldId="1093"/>
            <ac:picMk id="18" creationId="{2E4E8CCA-B0AF-46DA-B9E6-F4F7C5FA215A}"/>
          </ac:picMkLst>
        </pc:picChg>
        <pc:picChg chg="add del">
          <ac:chgData name="LAMIAE BEZZAZ" userId="f9bc3cc0-8e1c-4944-afa8-b4b36bbf20e1" providerId="ADAL" clId="{2B87CC6A-8FDE-4BE0-9F44-13F9C15D8577}" dt="2026-04-09T12:08:53.584" v="660"/>
          <ac:picMkLst>
            <pc:docMk/>
            <pc:sldMk cId="1130681731" sldId="1093"/>
            <ac:picMk id="19" creationId="{D85B1DFE-97C2-4A3C-964E-6CB2AEBF7827}"/>
          </ac:picMkLst>
        </pc:picChg>
        <pc:picChg chg="add mod">
          <ac:chgData name="LAMIAE BEZZAZ" userId="f9bc3cc0-8e1c-4944-afa8-b4b36bbf20e1" providerId="ADAL" clId="{2B87CC6A-8FDE-4BE0-9F44-13F9C15D8577}" dt="2026-04-09T12:09:12.783" v="665" actId="1582"/>
          <ac:picMkLst>
            <pc:docMk/>
            <pc:sldMk cId="1130681731" sldId="1093"/>
            <ac:picMk id="21" creationId="{229AC9A7-B1E7-493B-AABE-B4B532976121}"/>
          </ac:picMkLst>
        </pc:picChg>
        <pc:picChg chg="add">
          <ac:chgData name="LAMIAE BEZZAZ" userId="f9bc3cc0-8e1c-4944-afa8-b4b36bbf20e1" providerId="ADAL" clId="{2B87CC6A-8FDE-4BE0-9F44-13F9C15D8577}" dt="2026-04-09T12:08:57.576" v="662"/>
          <ac:picMkLst>
            <pc:docMk/>
            <pc:sldMk cId="1130681731" sldId="1093"/>
            <ac:picMk id="22" creationId="{508285FC-A30B-4BFC-B105-5C6E1E101E94}"/>
          </ac:picMkLst>
        </pc:picChg>
        <pc:picChg chg="del">
          <ac:chgData name="LAMIAE BEZZAZ" userId="f9bc3cc0-8e1c-4944-afa8-b4b36bbf20e1" providerId="ADAL" clId="{2B87CC6A-8FDE-4BE0-9F44-13F9C15D8577}" dt="2026-04-09T12:08:47.681" v="657" actId="478"/>
          <ac:picMkLst>
            <pc:docMk/>
            <pc:sldMk cId="1130681731" sldId="1093"/>
            <ac:picMk id="24" creationId="{4A4128B4-2727-4531-8F5E-6E601BD48365}"/>
          </ac:picMkLst>
        </pc:picChg>
        <pc:picChg chg="del">
          <ac:chgData name="LAMIAE BEZZAZ" userId="f9bc3cc0-8e1c-4944-afa8-b4b36bbf20e1" providerId="ADAL" clId="{2B87CC6A-8FDE-4BE0-9F44-13F9C15D8577}" dt="2026-04-09T12:08:49.182" v="658" actId="478"/>
          <ac:picMkLst>
            <pc:docMk/>
            <pc:sldMk cId="1130681731" sldId="1093"/>
            <ac:picMk id="25" creationId="{B8A9E477-3BEE-40D2-9D38-CBEE97122CA4}"/>
          </ac:picMkLst>
        </pc:picChg>
        <pc:picChg chg="del">
          <ac:chgData name="LAMIAE BEZZAZ" userId="f9bc3cc0-8e1c-4944-afa8-b4b36bbf20e1" providerId="ADAL" clId="{2B87CC6A-8FDE-4BE0-9F44-13F9C15D8577}" dt="2026-04-09T12:08:47.681" v="657" actId="478"/>
          <ac:picMkLst>
            <pc:docMk/>
            <pc:sldMk cId="1130681731" sldId="1093"/>
            <ac:picMk id="26" creationId="{30B93E55-E93B-4AE9-B296-39EAB360B39E}"/>
          </ac:picMkLst>
        </pc:picChg>
        <pc:picChg chg="add">
          <ac:chgData name="LAMIAE BEZZAZ" userId="f9bc3cc0-8e1c-4944-afa8-b4b36bbf20e1" providerId="ADAL" clId="{2B87CC6A-8FDE-4BE0-9F44-13F9C15D8577}" dt="2026-04-09T12:08:57.576" v="662"/>
          <ac:picMkLst>
            <pc:docMk/>
            <pc:sldMk cId="1130681731" sldId="1093"/>
            <ac:picMk id="27" creationId="{084B79BB-0598-4B20-AC6B-2BFF43020BCF}"/>
          </ac:picMkLst>
        </pc:picChg>
      </pc:sldChg>
      <pc:sldChg chg="modSp">
        <pc:chgData name="LAMIAE BEZZAZ" userId="f9bc3cc0-8e1c-4944-afa8-b4b36bbf20e1" providerId="ADAL" clId="{2B87CC6A-8FDE-4BE0-9F44-13F9C15D8577}" dt="2026-04-09T11:58:50.464" v="534" actId="20577"/>
        <pc:sldMkLst>
          <pc:docMk/>
          <pc:sldMk cId="2113487819" sldId="1105"/>
        </pc:sldMkLst>
        <pc:spChg chg="mod">
          <ac:chgData name="LAMIAE BEZZAZ" userId="f9bc3cc0-8e1c-4944-afa8-b4b36bbf20e1" providerId="ADAL" clId="{2B87CC6A-8FDE-4BE0-9F44-13F9C15D8577}" dt="2026-04-09T11:57:52.047" v="514" actId="207"/>
          <ac:spMkLst>
            <pc:docMk/>
            <pc:sldMk cId="2113487819" sldId="1105"/>
            <ac:spMk id="4" creationId="{F0F6C204-CCC0-5E9F-75DA-99D50E89C837}"/>
          </ac:spMkLst>
        </pc:spChg>
        <pc:spChg chg="mod">
          <ac:chgData name="LAMIAE BEZZAZ" userId="f9bc3cc0-8e1c-4944-afa8-b4b36bbf20e1" providerId="ADAL" clId="{2B87CC6A-8FDE-4BE0-9F44-13F9C15D8577}" dt="2026-04-09T11:58:50.464" v="534" actId="20577"/>
          <ac:spMkLst>
            <pc:docMk/>
            <pc:sldMk cId="2113487819" sldId="1105"/>
            <ac:spMk id="6" creationId="{0172B532-9CCA-B7A0-9267-071825526996}"/>
          </ac:spMkLst>
        </pc:spChg>
        <pc:spChg chg="mod">
          <ac:chgData name="LAMIAE BEZZAZ" userId="f9bc3cc0-8e1c-4944-afa8-b4b36bbf20e1" providerId="ADAL" clId="{2B87CC6A-8FDE-4BE0-9F44-13F9C15D8577}" dt="2026-04-09T11:58:10.889" v="515"/>
          <ac:spMkLst>
            <pc:docMk/>
            <pc:sldMk cId="2113487819" sldId="1105"/>
            <ac:spMk id="7" creationId="{2CF79A9D-4BCF-4887-91A7-FCE7099BD1E6}"/>
          </ac:spMkLst>
        </pc:spChg>
      </pc:sldChg>
      <pc:sldChg chg="modSp">
        <pc:chgData name="LAMIAE BEZZAZ" userId="f9bc3cc0-8e1c-4944-afa8-b4b36bbf20e1" providerId="ADAL" clId="{2B87CC6A-8FDE-4BE0-9F44-13F9C15D8577}" dt="2026-04-09T11:58:22.593" v="523" actId="20577"/>
        <pc:sldMkLst>
          <pc:docMk/>
          <pc:sldMk cId="84536210" sldId="1115"/>
        </pc:sldMkLst>
        <pc:spChg chg="mod">
          <ac:chgData name="LAMIAE BEZZAZ" userId="f9bc3cc0-8e1c-4944-afa8-b4b36bbf20e1" providerId="ADAL" clId="{2B87CC6A-8FDE-4BE0-9F44-13F9C15D8577}" dt="2026-04-09T11:56:55.111" v="479" actId="20577"/>
          <ac:spMkLst>
            <pc:docMk/>
            <pc:sldMk cId="84536210" sldId="1115"/>
            <ac:spMk id="4" creationId="{9C79C3BF-E1CA-E022-764F-8FF12C175CA3}"/>
          </ac:spMkLst>
        </pc:spChg>
        <pc:spChg chg="mod">
          <ac:chgData name="LAMIAE BEZZAZ" userId="f9bc3cc0-8e1c-4944-afa8-b4b36bbf20e1" providerId="ADAL" clId="{2B87CC6A-8FDE-4BE0-9F44-13F9C15D8577}" dt="2026-04-09T11:57:09.777" v="491" actId="20577"/>
          <ac:spMkLst>
            <pc:docMk/>
            <pc:sldMk cId="84536210" sldId="1115"/>
            <ac:spMk id="5" creationId="{1E865A99-B86E-1DBC-9AF4-2697C62F937D}"/>
          </ac:spMkLst>
        </pc:spChg>
        <pc:spChg chg="mod">
          <ac:chgData name="LAMIAE BEZZAZ" userId="f9bc3cc0-8e1c-4944-afa8-b4b36bbf20e1" providerId="ADAL" clId="{2B87CC6A-8FDE-4BE0-9F44-13F9C15D8577}" dt="2026-04-09T11:58:22.593" v="523" actId="20577"/>
          <ac:spMkLst>
            <pc:docMk/>
            <pc:sldMk cId="84536210" sldId="1115"/>
            <ac:spMk id="7" creationId="{C4297C41-F7FA-3402-767B-526BAA0449F3}"/>
          </ac:spMkLst>
        </pc:spChg>
      </pc:sldChg>
      <pc:sldChg chg="modSp">
        <pc:chgData name="LAMIAE BEZZAZ" userId="f9bc3cc0-8e1c-4944-afa8-b4b36bbf20e1" providerId="ADAL" clId="{2B87CC6A-8FDE-4BE0-9F44-13F9C15D8577}" dt="2026-04-09T11:45:57.320" v="257" actId="20577"/>
        <pc:sldMkLst>
          <pc:docMk/>
          <pc:sldMk cId="2994417292" sldId="1118"/>
        </pc:sldMkLst>
        <pc:spChg chg="mod">
          <ac:chgData name="LAMIAE BEZZAZ" userId="f9bc3cc0-8e1c-4944-afa8-b4b36bbf20e1" providerId="ADAL" clId="{2B87CC6A-8FDE-4BE0-9F44-13F9C15D8577}" dt="2026-04-09T11:41:25.461" v="164" actId="20577"/>
          <ac:spMkLst>
            <pc:docMk/>
            <pc:sldMk cId="2994417292" sldId="1118"/>
            <ac:spMk id="7" creationId="{6637C2AE-2054-083C-B1CC-4417AF902051}"/>
          </ac:spMkLst>
        </pc:spChg>
        <pc:spChg chg="mod">
          <ac:chgData name="LAMIAE BEZZAZ" userId="f9bc3cc0-8e1c-4944-afa8-b4b36bbf20e1" providerId="ADAL" clId="{2B87CC6A-8FDE-4BE0-9F44-13F9C15D8577}" dt="2026-04-09T11:45:52.594" v="251" actId="20577"/>
          <ac:spMkLst>
            <pc:docMk/>
            <pc:sldMk cId="2994417292" sldId="1118"/>
            <ac:spMk id="8" creationId="{B605FA99-945A-4FE2-8118-A1A4D8555909}"/>
          </ac:spMkLst>
        </pc:spChg>
        <pc:spChg chg="mod">
          <ac:chgData name="LAMIAE BEZZAZ" userId="f9bc3cc0-8e1c-4944-afa8-b4b36bbf20e1" providerId="ADAL" clId="{2B87CC6A-8FDE-4BE0-9F44-13F9C15D8577}" dt="2026-04-09T11:45:47.636" v="247" actId="108"/>
          <ac:spMkLst>
            <pc:docMk/>
            <pc:sldMk cId="2994417292" sldId="1118"/>
            <ac:spMk id="10" creationId="{BC104A54-4469-A5DD-1E5A-911597CA1AA4}"/>
          </ac:spMkLst>
        </pc:spChg>
        <pc:spChg chg="mod">
          <ac:chgData name="LAMIAE BEZZAZ" userId="f9bc3cc0-8e1c-4944-afa8-b4b36bbf20e1" providerId="ADAL" clId="{2B87CC6A-8FDE-4BE0-9F44-13F9C15D8577}" dt="2026-04-09T11:45:57.320" v="257" actId="20577"/>
          <ac:spMkLst>
            <pc:docMk/>
            <pc:sldMk cId="2994417292" sldId="1118"/>
            <ac:spMk id="11" creationId="{D1F94EC3-274B-4BFD-B987-E2D1ACBEEF01}"/>
          </ac:spMkLst>
        </pc:spChg>
      </pc:sldChg>
      <pc:sldChg chg="modSp">
        <pc:chgData name="LAMIAE BEZZAZ" userId="f9bc3cc0-8e1c-4944-afa8-b4b36bbf20e1" providerId="ADAL" clId="{2B87CC6A-8FDE-4BE0-9F44-13F9C15D8577}" dt="2026-04-09T11:46:32.230" v="275"/>
        <pc:sldMkLst>
          <pc:docMk/>
          <pc:sldMk cId="2214827019" sldId="1119"/>
        </pc:sldMkLst>
        <pc:spChg chg="mod">
          <ac:chgData name="LAMIAE BEZZAZ" userId="f9bc3cc0-8e1c-4944-afa8-b4b36bbf20e1" providerId="ADAL" clId="{2B87CC6A-8FDE-4BE0-9F44-13F9C15D8577}" dt="2026-04-09T11:46:32.230" v="275"/>
          <ac:spMkLst>
            <pc:docMk/>
            <pc:sldMk cId="2214827019" sldId="1119"/>
            <ac:spMk id="10" creationId="{6A01E0EF-EC57-2493-BC8B-DA463A255872}"/>
          </ac:spMkLst>
        </pc:spChg>
        <pc:spChg chg="mod">
          <ac:chgData name="LAMIAE BEZZAZ" userId="f9bc3cc0-8e1c-4944-afa8-b4b36bbf20e1" providerId="ADAL" clId="{2B87CC6A-8FDE-4BE0-9F44-13F9C15D8577}" dt="2026-04-09T11:46:15.489" v="264" actId="20577"/>
          <ac:spMkLst>
            <pc:docMk/>
            <pc:sldMk cId="2214827019" sldId="1119"/>
            <ac:spMk id="17" creationId="{F720B44B-25F2-4BA8-9F4D-4AB6CADAC4DD}"/>
          </ac:spMkLst>
        </pc:spChg>
        <pc:spChg chg="mod">
          <ac:chgData name="LAMIAE BEZZAZ" userId="f9bc3cc0-8e1c-4944-afa8-b4b36bbf20e1" providerId="ADAL" clId="{2B87CC6A-8FDE-4BE0-9F44-13F9C15D8577}" dt="2026-04-09T11:46:19.539" v="268" actId="20577"/>
          <ac:spMkLst>
            <pc:docMk/>
            <pc:sldMk cId="2214827019" sldId="1119"/>
            <ac:spMk id="18" creationId="{D6AB1326-4200-4B46-A8EF-2DDD24C95263}"/>
          </ac:spMkLst>
        </pc:spChg>
        <pc:spChg chg="mod">
          <ac:chgData name="LAMIAE BEZZAZ" userId="f9bc3cc0-8e1c-4944-afa8-b4b36bbf20e1" providerId="ADAL" clId="{2B87CC6A-8FDE-4BE0-9F44-13F9C15D8577}" dt="2026-04-09T11:46:23.186" v="274" actId="20577"/>
          <ac:spMkLst>
            <pc:docMk/>
            <pc:sldMk cId="2214827019" sldId="1119"/>
            <ac:spMk id="19" creationId="{E03FE7FC-B20F-4212-AB29-B0804028C125}"/>
          </ac:spMkLst>
        </pc:spChg>
      </pc:sldChg>
      <pc:sldChg chg="modSp">
        <pc:chgData name="LAMIAE BEZZAZ" userId="f9bc3cc0-8e1c-4944-afa8-b4b36bbf20e1" providerId="ADAL" clId="{2B87CC6A-8FDE-4BE0-9F44-13F9C15D8577}" dt="2026-04-09T11:47:18.845" v="312" actId="20577"/>
        <pc:sldMkLst>
          <pc:docMk/>
          <pc:sldMk cId="3168238204" sldId="1120"/>
        </pc:sldMkLst>
        <pc:spChg chg="mod">
          <ac:chgData name="LAMIAE BEZZAZ" userId="f9bc3cc0-8e1c-4944-afa8-b4b36bbf20e1" providerId="ADAL" clId="{2B87CC6A-8FDE-4BE0-9F44-13F9C15D8577}" dt="2026-04-09T11:41:36.810" v="166"/>
          <ac:spMkLst>
            <pc:docMk/>
            <pc:sldMk cId="3168238204" sldId="1120"/>
            <ac:spMk id="7" creationId="{6637C2AE-2054-083C-B1CC-4417AF902051}"/>
          </ac:spMkLst>
        </pc:spChg>
        <pc:spChg chg="mod">
          <ac:chgData name="LAMIAE BEZZAZ" userId="f9bc3cc0-8e1c-4944-afa8-b4b36bbf20e1" providerId="ADAL" clId="{2B87CC6A-8FDE-4BE0-9F44-13F9C15D8577}" dt="2026-04-09T11:47:12.779" v="308" actId="20577"/>
          <ac:spMkLst>
            <pc:docMk/>
            <pc:sldMk cId="3168238204" sldId="1120"/>
            <ac:spMk id="8" creationId="{B605FA99-945A-4FE2-8118-A1A4D8555909}"/>
          </ac:spMkLst>
        </pc:spChg>
        <pc:spChg chg="mod">
          <ac:chgData name="LAMIAE BEZZAZ" userId="f9bc3cc0-8e1c-4944-afa8-b4b36bbf20e1" providerId="ADAL" clId="{2B87CC6A-8FDE-4BE0-9F44-13F9C15D8577}" dt="2026-04-09T11:47:04.806" v="303" actId="20577"/>
          <ac:spMkLst>
            <pc:docMk/>
            <pc:sldMk cId="3168238204" sldId="1120"/>
            <ac:spMk id="10" creationId="{BC104A54-4469-A5DD-1E5A-911597CA1AA4}"/>
          </ac:spMkLst>
        </pc:spChg>
        <pc:spChg chg="mod">
          <ac:chgData name="LAMIAE BEZZAZ" userId="f9bc3cc0-8e1c-4944-afa8-b4b36bbf20e1" providerId="ADAL" clId="{2B87CC6A-8FDE-4BE0-9F44-13F9C15D8577}" dt="2026-04-09T11:47:18.845" v="312" actId="20577"/>
          <ac:spMkLst>
            <pc:docMk/>
            <pc:sldMk cId="3168238204" sldId="1120"/>
            <ac:spMk id="11" creationId="{D1F94EC3-274B-4BFD-B987-E2D1ACBEEF01}"/>
          </ac:spMkLst>
        </pc:spChg>
      </pc:sldChg>
      <pc:sldChg chg="modSp">
        <pc:chgData name="LAMIAE BEZZAZ" userId="f9bc3cc0-8e1c-4944-afa8-b4b36bbf20e1" providerId="ADAL" clId="{2B87CC6A-8FDE-4BE0-9F44-13F9C15D8577}" dt="2026-04-09T11:48:05.557" v="330"/>
        <pc:sldMkLst>
          <pc:docMk/>
          <pc:sldMk cId="1312557210" sldId="1121"/>
        </pc:sldMkLst>
        <pc:spChg chg="mod">
          <ac:chgData name="LAMIAE BEZZAZ" userId="f9bc3cc0-8e1c-4944-afa8-b4b36bbf20e1" providerId="ADAL" clId="{2B87CC6A-8FDE-4BE0-9F44-13F9C15D8577}" dt="2026-04-09T11:48:05.557" v="330"/>
          <ac:spMkLst>
            <pc:docMk/>
            <pc:sldMk cId="1312557210" sldId="1121"/>
            <ac:spMk id="10" creationId="{6A01E0EF-EC57-2493-BC8B-DA463A255872}"/>
          </ac:spMkLst>
        </pc:spChg>
        <pc:spChg chg="mod">
          <ac:chgData name="LAMIAE BEZZAZ" userId="f9bc3cc0-8e1c-4944-afa8-b4b36bbf20e1" providerId="ADAL" clId="{2B87CC6A-8FDE-4BE0-9F44-13F9C15D8577}" dt="2026-04-09T11:47:56.101" v="329" actId="313"/>
          <ac:spMkLst>
            <pc:docMk/>
            <pc:sldMk cId="1312557210" sldId="1121"/>
            <ac:spMk id="11" creationId="{4CF4F29B-BC76-470B-ABE4-2A985E811ABA}"/>
          </ac:spMkLst>
        </pc:spChg>
        <pc:spChg chg="mod">
          <ac:chgData name="LAMIAE BEZZAZ" userId="f9bc3cc0-8e1c-4944-afa8-b4b36bbf20e1" providerId="ADAL" clId="{2B87CC6A-8FDE-4BE0-9F44-13F9C15D8577}" dt="2026-04-09T11:47:28.455" v="317" actId="20577"/>
          <ac:spMkLst>
            <pc:docMk/>
            <pc:sldMk cId="1312557210" sldId="1121"/>
            <ac:spMk id="16" creationId="{5B71588D-7C95-4321-9227-C8CA3BFCBAC9}"/>
          </ac:spMkLst>
        </pc:spChg>
        <pc:spChg chg="mod">
          <ac:chgData name="LAMIAE BEZZAZ" userId="f9bc3cc0-8e1c-4944-afa8-b4b36bbf20e1" providerId="ADAL" clId="{2B87CC6A-8FDE-4BE0-9F44-13F9C15D8577}" dt="2026-04-09T11:47:34.685" v="321" actId="20577"/>
          <ac:spMkLst>
            <pc:docMk/>
            <pc:sldMk cId="1312557210" sldId="1121"/>
            <ac:spMk id="20" creationId="{9B13AEB8-FF42-4E97-9B3B-0F2E01FF686D}"/>
          </ac:spMkLst>
        </pc:spChg>
      </pc:sldChg>
      <pc:sldChg chg="modSp">
        <pc:chgData name="LAMIAE BEZZAZ" userId="f9bc3cc0-8e1c-4944-afa8-b4b36bbf20e1" providerId="ADAL" clId="{2B87CC6A-8FDE-4BE0-9F44-13F9C15D8577}" dt="2026-04-09T11:51:17.417" v="420" actId="1076"/>
        <pc:sldMkLst>
          <pc:docMk/>
          <pc:sldMk cId="3125651063" sldId="1122"/>
        </pc:sldMkLst>
        <pc:spChg chg="mod">
          <ac:chgData name="LAMIAE BEZZAZ" userId="f9bc3cc0-8e1c-4944-afa8-b4b36bbf20e1" providerId="ADAL" clId="{2B87CC6A-8FDE-4BE0-9F44-13F9C15D8577}" dt="2026-04-09T11:41:42.194" v="167"/>
          <ac:spMkLst>
            <pc:docMk/>
            <pc:sldMk cId="3125651063" sldId="1122"/>
            <ac:spMk id="7" creationId="{6637C2AE-2054-083C-B1CC-4417AF902051}"/>
          </ac:spMkLst>
        </pc:spChg>
        <pc:spChg chg="mod">
          <ac:chgData name="LAMIAE BEZZAZ" userId="f9bc3cc0-8e1c-4944-afa8-b4b36bbf20e1" providerId="ADAL" clId="{2B87CC6A-8FDE-4BE0-9F44-13F9C15D8577}" dt="2026-04-09T11:49:19.207" v="387" actId="20577"/>
          <ac:spMkLst>
            <pc:docMk/>
            <pc:sldMk cId="3125651063" sldId="1122"/>
            <ac:spMk id="8" creationId="{B605FA99-945A-4FE2-8118-A1A4D8555909}"/>
          </ac:spMkLst>
        </pc:spChg>
        <pc:spChg chg="mod">
          <ac:chgData name="LAMIAE BEZZAZ" userId="f9bc3cc0-8e1c-4944-afa8-b4b36bbf20e1" providerId="ADAL" clId="{2B87CC6A-8FDE-4BE0-9F44-13F9C15D8577}" dt="2026-04-09T11:51:17.417" v="420" actId="1076"/>
          <ac:spMkLst>
            <pc:docMk/>
            <pc:sldMk cId="3125651063" sldId="1122"/>
            <ac:spMk id="10" creationId="{BC104A54-4469-A5DD-1E5A-911597CA1AA4}"/>
          </ac:spMkLst>
        </pc:spChg>
        <pc:spChg chg="mod">
          <ac:chgData name="LAMIAE BEZZAZ" userId="f9bc3cc0-8e1c-4944-afa8-b4b36bbf20e1" providerId="ADAL" clId="{2B87CC6A-8FDE-4BE0-9F44-13F9C15D8577}" dt="2026-04-09T11:49:22.416" v="392" actId="20577"/>
          <ac:spMkLst>
            <pc:docMk/>
            <pc:sldMk cId="3125651063" sldId="1122"/>
            <ac:spMk id="11" creationId="{D1F94EC3-274B-4BFD-B987-E2D1ACBEEF01}"/>
          </ac:spMkLst>
        </pc:spChg>
      </pc:sldChg>
      <pc:sldChg chg="modSp">
        <pc:chgData name="LAMIAE BEZZAZ" userId="f9bc3cc0-8e1c-4944-afa8-b4b36bbf20e1" providerId="ADAL" clId="{2B87CC6A-8FDE-4BE0-9F44-13F9C15D8577}" dt="2026-04-09T11:51:04.432" v="417" actId="1076"/>
        <pc:sldMkLst>
          <pc:docMk/>
          <pc:sldMk cId="1045554530" sldId="1123"/>
        </pc:sldMkLst>
        <pc:spChg chg="mod">
          <ac:chgData name="LAMIAE BEZZAZ" userId="f9bc3cc0-8e1c-4944-afa8-b4b36bbf20e1" providerId="ADAL" clId="{2B87CC6A-8FDE-4BE0-9F44-13F9C15D8577}" dt="2026-04-09T11:50:26.604" v="414"/>
          <ac:spMkLst>
            <pc:docMk/>
            <pc:sldMk cId="1045554530" sldId="1123"/>
            <ac:spMk id="10" creationId="{6A01E0EF-EC57-2493-BC8B-DA463A255872}"/>
          </ac:spMkLst>
        </pc:spChg>
        <pc:spChg chg="mod">
          <ac:chgData name="LAMIAE BEZZAZ" userId="f9bc3cc0-8e1c-4944-afa8-b4b36bbf20e1" providerId="ADAL" clId="{2B87CC6A-8FDE-4BE0-9F44-13F9C15D8577}" dt="2026-04-09T11:51:04.432" v="417" actId="1076"/>
          <ac:spMkLst>
            <pc:docMk/>
            <pc:sldMk cId="1045554530" sldId="1123"/>
            <ac:spMk id="11" creationId="{8A9CAE54-7F95-432E-9EA4-C1C268C4C168}"/>
          </ac:spMkLst>
        </pc:spChg>
        <pc:spChg chg="mod">
          <ac:chgData name="LAMIAE BEZZAZ" userId="f9bc3cc0-8e1c-4944-afa8-b4b36bbf20e1" providerId="ADAL" clId="{2B87CC6A-8FDE-4BE0-9F44-13F9C15D8577}" dt="2026-04-09T11:49:48.730" v="408" actId="20577"/>
          <ac:spMkLst>
            <pc:docMk/>
            <pc:sldMk cId="1045554530" sldId="1123"/>
            <ac:spMk id="16" creationId="{84A101C7-0214-4CF6-B678-54DB85BC491B}"/>
          </ac:spMkLst>
        </pc:spChg>
        <pc:spChg chg="mod">
          <ac:chgData name="LAMIAE BEZZAZ" userId="f9bc3cc0-8e1c-4944-afa8-b4b36bbf20e1" providerId="ADAL" clId="{2B87CC6A-8FDE-4BE0-9F44-13F9C15D8577}" dt="2026-04-09T11:49:52.465" v="413" actId="20577"/>
          <ac:spMkLst>
            <pc:docMk/>
            <pc:sldMk cId="1045554530" sldId="1123"/>
            <ac:spMk id="20" creationId="{12DEB5D6-D953-474E-B27B-40037F96472A}"/>
          </ac:spMkLst>
        </pc:spChg>
      </pc:sldChg>
      <pc:sldChg chg="del">
        <pc:chgData name="LAMIAE BEZZAZ" userId="f9bc3cc0-8e1c-4944-afa8-b4b36bbf20e1" providerId="ADAL" clId="{2B87CC6A-8FDE-4BE0-9F44-13F9C15D8577}" dt="2026-04-09T12:00:30.377" v="576" actId="47"/>
        <pc:sldMkLst>
          <pc:docMk/>
          <pc:sldMk cId="328745255" sldId="1126"/>
        </pc:sldMkLst>
      </pc:sldChg>
      <pc:sldChg chg="del">
        <pc:chgData name="LAMIAE BEZZAZ" userId="f9bc3cc0-8e1c-4944-afa8-b4b36bbf20e1" providerId="ADAL" clId="{2B87CC6A-8FDE-4BE0-9F44-13F9C15D8577}" dt="2026-04-09T11:13:34.192" v="5" actId="47"/>
        <pc:sldMkLst>
          <pc:docMk/>
          <pc:sldMk cId="1252239156" sldId="1127"/>
        </pc:sldMkLst>
      </pc:sldChg>
      <pc:sldChg chg="del">
        <pc:chgData name="LAMIAE BEZZAZ" userId="f9bc3cc0-8e1c-4944-afa8-b4b36bbf20e1" providerId="ADAL" clId="{2B87CC6A-8FDE-4BE0-9F44-13F9C15D8577}" dt="2026-04-09T11:18:02.421" v="18" actId="47"/>
        <pc:sldMkLst>
          <pc:docMk/>
          <pc:sldMk cId="2591855211" sldId="1128"/>
        </pc:sldMkLst>
      </pc:sldChg>
      <pc:sldChg chg="addSp delSp modSp">
        <pc:chgData name="LAMIAE BEZZAZ" userId="f9bc3cc0-8e1c-4944-afa8-b4b36bbf20e1" providerId="ADAL" clId="{2B87CC6A-8FDE-4BE0-9F44-13F9C15D8577}" dt="2026-04-09T11:31:36.080" v="26" actId="1076"/>
        <pc:sldMkLst>
          <pc:docMk/>
          <pc:sldMk cId="1720440286" sldId="1129"/>
        </pc:sldMkLst>
        <pc:picChg chg="add mod">
          <ac:chgData name="LAMIAE BEZZAZ" userId="f9bc3cc0-8e1c-4944-afa8-b4b36bbf20e1" providerId="ADAL" clId="{2B87CC6A-8FDE-4BE0-9F44-13F9C15D8577}" dt="2026-04-09T11:31:36.080" v="26" actId="1076"/>
          <ac:picMkLst>
            <pc:docMk/>
            <pc:sldMk cId="1720440286" sldId="1129"/>
            <ac:picMk id="3" creationId="{9C2B54AC-07CB-48A0-B81C-F8D9F6D1A360}"/>
          </ac:picMkLst>
        </pc:picChg>
        <pc:picChg chg="del">
          <ac:chgData name="LAMIAE BEZZAZ" userId="f9bc3cc0-8e1c-4944-afa8-b4b36bbf20e1" providerId="ADAL" clId="{2B87CC6A-8FDE-4BE0-9F44-13F9C15D8577}" dt="2026-04-09T11:31:15.231" v="19" actId="478"/>
          <ac:picMkLst>
            <pc:docMk/>
            <pc:sldMk cId="1720440286" sldId="1129"/>
            <ac:picMk id="4" creationId="{EEC012AE-F1E1-4C85-A013-049C517E9346}"/>
          </ac:picMkLst>
        </pc:picChg>
      </pc:sldChg>
      <pc:sldChg chg="add">
        <pc:chgData name="LAMIAE BEZZAZ" userId="f9bc3cc0-8e1c-4944-afa8-b4b36bbf20e1" providerId="ADAL" clId="{2B87CC6A-8FDE-4BE0-9F44-13F9C15D8577}" dt="2026-04-09T11:13:31.924" v="4"/>
        <pc:sldMkLst>
          <pc:docMk/>
          <pc:sldMk cId="2578560992" sldId="1133"/>
        </pc:sldMkLst>
      </pc:sldChg>
      <pc:sldChg chg="add">
        <pc:chgData name="LAMIAE BEZZAZ" userId="f9bc3cc0-8e1c-4944-afa8-b4b36bbf20e1" providerId="ADAL" clId="{2B87CC6A-8FDE-4BE0-9F44-13F9C15D8577}" dt="2026-04-09T11:18:00.572" v="17"/>
        <pc:sldMkLst>
          <pc:docMk/>
          <pc:sldMk cId="957657238" sldId="1134"/>
        </pc:sldMkLst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l">
              <a:defRPr sz="1200"/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r">
              <a:defRPr sz="1200"/>
            </a:lvl1pPr>
          </a:lstStyle>
          <a:p>
            <a:fld id="{B170D036-93EB-4403-A328-CEEC95972C3A}" type="datetimeFigureOut">
              <a:rPr lang="fr-MA" smtClean="0"/>
              <a:t>14/04/2026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1900"/>
            <a:ext cx="4440237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00" tIns="45400" rIns="90800" bIns="4540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vert="horz" lIns="90800" tIns="45400" rIns="90800" bIns="4540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l">
              <a:defRPr sz="1200"/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5373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r">
              <a:defRPr sz="1200"/>
            </a:lvl1pPr>
          </a:lstStyle>
          <a:p>
            <a:fld id="{7136E571-1CA0-4C8D-985D-594239BEC5F6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21947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3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940891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6EDB43-C08F-5A9F-58AA-CD49FF461B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5F0882B-9291-AB2A-801A-817F5A60DE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49BBDB7-6031-443D-FEF6-E72DA1437E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321CF19-702B-68EC-982E-5BC14DBED5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4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185038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microsoft.com/office/2007/relationships/hdphoto" Target="../media/hdphoto3.wdp"/><Relationship Id="rId4" Type="http://schemas.openxmlformats.org/officeDocument/2006/relationships/image" Target="../media/image6.png"/><Relationship Id="rId9" Type="http://schemas.microsoft.com/office/2007/relationships/hdphoto" Target="../media/hdphoto2.wdp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bg>
      <p:bgPr>
        <a:blipFill dpi="0" rotWithShape="1">
          <a:blip r:embed="rId2">
            <a:lum/>
          </a:blip>
          <a:srcRect/>
          <a:stretch>
            <a:fillRect t="-1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0034C716-3EAE-87EC-C656-5B2805445CA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7" b="4073"/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726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31441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616778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722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775936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4152862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5">
            <a:extLst>
              <a:ext uri="{FF2B5EF4-FFF2-40B4-BE49-F238E27FC236}">
                <a16:creationId xmlns:a16="http://schemas.microsoft.com/office/drawing/2014/main" id="{11208264-EBBA-CD5B-581E-72DE1C201D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11192" y="2160000"/>
            <a:ext cx="3140808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90946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94147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03787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85169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95592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36051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1495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63959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89528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734AB250-FAD4-9125-23E2-ECAE7378BE0F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425558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5B1196A7-DB74-F3CF-9EAB-3C47AC4C984D}"/>
              </a:ext>
            </a:extLst>
          </p:cNvPr>
          <p:cNvSpPr>
            <a:spLocks noGrp="1" noChangeAspect="1"/>
          </p:cNvSpPr>
          <p:nvPr>
            <p:ph type="media" sz="quarter" idx="11"/>
          </p:nvPr>
        </p:nvSpPr>
        <p:spPr>
          <a:xfrm>
            <a:off x="1101741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" name="Espace réservé pour une image  16">
            <a:extLst>
              <a:ext uri="{FF2B5EF4-FFF2-40B4-BE49-F238E27FC236}">
                <a16:creationId xmlns:a16="http://schemas.microsoft.com/office/drawing/2014/main" id="{8B929772-088E-0E30-147B-C5F55ADA427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de l'élément multimédia 4">
            <a:extLst>
              <a:ext uri="{FF2B5EF4-FFF2-40B4-BE49-F238E27FC236}">
                <a16:creationId xmlns:a16="http://schemas.microsoft.com/office/drawing/2014/main" id="{5311BBD6-241A-3F44-9535-F2E9C92A04F2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1777924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335306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2274F6-07EA-052B-D9C6-9BE258D5F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5A175E23-799E-6DE0-F6F9-02D78F922EA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DFD8801C-D966-CA08-5553-A94A8606A16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37648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69987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93919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09094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04224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47798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998118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308550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63264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97616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F4075D5-1BC9-1702-EA5C-D90B611B7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C2B2EBE3-60B4-A88E-7734-282BC65529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3518FEEA-7DA1-3C40-38E8-4E39DC78628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67327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5975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7357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05271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21143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29934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11652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7456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 dirty="0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636434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14163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F10C282A-CDCD-9D0F-0138-0DFBC95D78F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669769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14/04/2026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897491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14/04/2026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5333035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14/04/2026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4401535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14/04/2026</a:t>
            </a:fld>
            <a:endParaRPr lang="fr-M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06311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14/04/2026</a:t>
            </a:fld>
            <a:endParaRPr lang="fr-MA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71073609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14/04/2026</a:t>
            </a:fld>
            <a:endParaRPr lang="fr-M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5662560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14/04/2026</a:t>
            </a:fld>
            <a:endParaRPr lang="fr-MA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51449869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14/04/2026</a:t>
            </a:fld>
            <a:endParaRPr lang="fr-M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499476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2293659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dirty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14/04/2026</a:t>
            </a:fld>
            <a:endParaRPr lang="fr-M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3286707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14/04/2026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9642143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14/04/2026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78074233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20718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2701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Écrit : Point de langue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0759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Lecture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043267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1079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Dialogue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09" y="3643281"/>
            <a:ext cx="27425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Point de langue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0759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Lecture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05443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254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Point de langue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0759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Lecture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11079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Dialogue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897133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78674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3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slideLayout" Target="../slideLayouts/slideLayout22.xml"/><Relationship Id="rId18" Type="http://schemas.openxmlformats.org/officeDocument/2006/relationships/image" Target="../media/image11.png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17" Type="http://schemas.openxmlformats.org/officeDocument/2006/relationships/image" Target="../media/image10.png"/><Relationship Id="rId2" Type="http://schemas.openxmlformats.org/officeDocument/2006/relationships/slideLayout" Target="../slideLayouts/slideLayout11.xml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5" Type="http://schemas.openxmlformats.org/officeDocument/2006/relationships/image" Target="../media/image8.jpg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image" Target="../media/image8.jpg"/><Relationship Id="rId5" Type="http://schemas.openxmlformats.org/officeDocument/2006/relationships/slideLayout" Target="../slideLayouts/slideLayout27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11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image" Target="../media/image12.jpg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theme" Target="../theme/theme5.xml"/><Relationship Id="rId5" Type="http://schemas.openxmlformats.org/officeDocument/2006/relationships/slideLayout" Target="../slideLayouts/slideLayout36.xml"/><Relationship Id="rId15" Type="http://schemas.openxmlformats.org/officeDocument/2006/relationships/image" Target="../media/image11.png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Relationship Id="rId14" Type="http://schemas.openxmlformats.org/officeDocument/2006/relationships/image" Target="../media/image10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slideLayout" Target="../slideLayouts/slideLayout53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51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8824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51" r:id="rId2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9626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Dialogue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3963435" y="226705"/>
            <a:ext cx="149393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Point de langue 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6295924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2073310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704" r:id="rId2"/>
    <p:sldLayoutId id="2147483738" r:id="rId3"/>
    <p:sldLayoutId id="2147483753" r:id="rId4"/>
    <p:sldLayoutId id="2147483754" r:id="rId5"/>
    <p:sldLayoutId id="2147483701" r:id="rId6"/>
    <p:sldLayoutId id="2147483702" r:id="rId7"/>
    <p:sldLayoutId id="2147483700" r:id="rId8"/>
    <p:sldLayoutId id="2147483739" r:id="rId9"/>
    <p:sldLayoutId id="2147483699" r:id="rId10"/>
    <p:sldLayoutId id="2147483705" r:id="rId11"/>
    <p:sldLayoutId id="2147483706" r:id="rId12"/>
    <p:sldLayoutId id="2147483740" r:id="rId13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9016B5C-4F0D-8C9E-7D9C-2D5340D4A9D0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37951" y="21590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0E475D1-3C3D-105F-70AF-39B2DD05AD97}"/>
              </a:ext>
            </a:extLst>
          </p:cNvPr>
          <p:cNvSpPr txBox="1"/>
          <p:nvPr userDrawn="1"/>
        </p:nvSpPr>
        <p:spPr>
          <a:xfrm>
            <a:off x="1987785" y="17648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Dialogue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F82500B-6A5F-B8EC-F959-33A2F11B0A67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4721792-6BF7-6946-23A4-F71B5C88DEB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6260" y="253231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633DC7F-3541-411E-187F-37F555735247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39245" y="225342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78387D66-D67F-007F-9A03-274347535585}"/>
              </a:ext>
            </a:extLst>
          </p:cNvPr>
          <p:cNvSpPr txBox="1"/>
          <p:nvPr userDrawn="1"/>
        </p:nvSpPr>
        <p:spPr>
          <a:xfrm>
            <a:off x="4220319" y="209734"/>
            <a:ext cx="1614424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/>
                </a:solidFill>
              </a:rPr>
              <a:t>Point de langue</a:t>
            </a:r>
          </a:p>
        </p:txBody>
      </p:sp>
    </p:spTree>
    <p:extLst>
      <p:ext uri="{BB962C8B-B14F-4D97-AF65-F5344CB8AC3E}">
        <p14:creationId xmlns:p14="http://schemas.microsoft.com/office/powerpoint/2010/main" val="785962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1B75ED6-5142-8070-01D0-E1EE0D17EEC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D6CC7EE1-E266-3710-9D6B-DA4E80E58182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Dialogue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6BC049F-4686-7F5C-28F9-498C8168F34B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/>
                </a:solidFill>
              </a:rPr>
              <a:t>Lecture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21FC11AC-165F-C50D-5CD1-6E16455E40A3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B7D7278D-4153-001C-679A-0650571384C1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8622F559-467F-635B-8216-3126DBD539D6}"/>
              </a:ext>
            </a:extLst>
          </p:cNvPr>
          <p:cNvSpPr txBox="1"/>
          <p:nvPr userDrawn="1"/>
        </p:nvSpPr>
        <p:spPr>
          <a:xfrm>
            <a:off x="4220318" y="209734"/>
            <a:ext cx="1725773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Point de langue </a:t>
            </a:r>
          </a:p>
        </p:txBody>
      </p:sp>
    </p:spTree>
    <p:extLst>
      <p:ext uri="{BB962C8B-B14F-4D97-AF65-F5344CB8AC3E}">
        <p14:creationId xmlns:p14="http://schemas.microsoft.com/office/powerpoint/2010/main" val="3817117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56" r:id="rId10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3C58CDA-051D-4D60-BF0D-2F78360884C3}" type="datetimeFigureOut">
              <a:rPr lang="fr-MA" smtClean="0"/>
              <a:t>14/04/2026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41832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  <p:sldLayoutId id="214748376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31.png"/><Relationship Id="rId5" Type="http://schemas.openxmlformats.org/officeDocument/2006/relationships/image" Target="../media/image30.gif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7.png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40.png"/><Relationship Id="rId5" Type="http://schemas.openxmlformats.org/officeDocument/2006/relationships/image" Target="../media/image30.gif"/><Relationship Id="rId4" Type="http://schemas.openxmlformats.org/officeDocument/2006/relationships/image" Target="../media/image2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4.xml"/><Relationship Id="rId5" Type="http://schemas.microsoft.com/office/2007/relationships/hdphoto" Target="../media/hdphoto5.wdp"/><Relationship Id="rId4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3.xml"/><Relationship Id="rId6" Type="http://schemas.microsoft.com/office/2007/relationships/hdphoto" Target="../media/hdphoto6.wdp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3.xml"/><Relationship Id="rId5" Type="http://schemas.microsoft.com/office/2007/relationships/hdphoto" Target="../media/hdphoto6.wdp"/><Relationship Id="rId4" Type="http://schemas.openxmlformats.org/officeDocument/2006/relationships/image" Target="../media/image4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27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0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0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0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45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0.png"/><Relationship Id="rId7" Type="http://schemas.openxmlformats.org/officeDocument/2006/relationships/image" Target="../media/image48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0.png"/><Relationship Id="rId7" Type="http://schemas.openxmlformats.org/officeDocument/2006/relationships/image" Target="../media/image50.png"/><Relationship Id="rId2" Type="http://schemas.openxmlformats.org/officeDocument/2006/relationships/customXml" Target="../ink/ink2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51.png"/><Relationship Id="rId5" Type="http://schemas.openxmlformats.org/officeDocument/2006/relationships/image" Target="../media/image49.png"/><Relationship Id="rId4" Type="http://schemas.openxmlformats.org/officeDocument/2006/relationships/image" Target="../media/image45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3.png"/><Relationship Id="rId4" Type="http://schemas.openxmlformats.org/officeDocument/2006/relationships/image" Target="../media/image50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0.png"/><Relationship Id="rId7" Type="http://schemas.openxmlformats.org/officeDocument/2006/relationships/image" Target="../media/image53.png"/><Relationship Id="rId2" Type="http://schemas.openxmlformats.org/officeDocument/2006/relationships/customXml" Target="../ink/ink3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50.png"/><Relationship Id="rId5" Type="http://schemas.openxmlformats.org/officeDocument/2006/relationships/image" Target="../media/image52.png"/><Relationship Id="rId4" Type="http://schemas.openxmlformats.org/officeDocument/2006/relationships/image" Target="../media/image45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55.png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microsoft.com/office/2007/relationships/media" Target="../media/media2.mp4"/><Relationship Id="rId7" Type="http://schemas.openxmlformats.org/officeDocument/2006/relationships/image" Target="../media/image25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4.png"/><Relationship Id="rId5" Type="http://schemas.openxmlformats.org/officeDocument/2006/relationships/slideLayout" Target="../slideLayouts/slideLayout11.xml"/><Relationship Id="rId4" Type="http://schemas.openxmlformats.org/officeDocument/2006/relationships/video" Target="../media/media2.mp4"/><Relationship Id="rId9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31.png"/><Relationship Id="rId5" Type="http://schemas.openxmlformats.org/officeDocument/2006/relationships/image" Target="../media/image30.gif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BFACBEC4-191A-48A8-B3E2-8BDF57D644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0407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420C46-0B24-C8BD-5218-3C7A2F2887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E3BF4DBA-F02B-6899-C017-79316CD6F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Nous allons écouter le dialogue une deuxième fois.</a:t>
            </a:r>
            <a:endParaRPr lang="fr-FR" dirty="0">
              <a:solidFill>
                <a:prstClr val="black">
                  <a:lumMod val="65000"/>
                  <a:lumOff val="35000"/>
                </a:prstClr>
              </a:solidFill>
              <a:latin typeface="Dosis Medium" pitchFamily="2" charset="0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1FF751EC-2B5E-48BD-6B88-38F3C9856177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DEF9A797-C462-7CCB-3A89-925B766EC96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7C4A18B3-AA84-FE64-E71E-4BF914B545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2" name="Image 1">
            <a:extLst>
              <a:ext uri="{FF2B5EF4-FFF2-40B4-BE49-F238E27FC236}">
                <a16:creationId xmlns:a16="http://schemas.microsoft.com/office/drawing/2014/main" id="{4F9CC13E-51ED-7026-27DE-27BE93E1C0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7301" y="2425565"/>
            <a:ext cx="2950143" cy="2950143"/>
          </a:xfrm>
          <a:prstGeom prst="roundRect">
            <a:avLst>
              <a:gd name="adj" fmla="val 10201"/>
            </a:avLst>
          </a:prstGeom>
        </p:spPr>
      </p:pic>
    </p:spTree>
    <p:extLst>
      <p:ext uri="{BB962C8B-B14F-4D97-AF65-F5344CB8AC3E}">
        <p14:creationId xmlns:p14="http://schemas.microsoft.com/office/powerpoint/2010/main" val="3450437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A950B2-7C4A-40AF-1C40-C20EF9DCA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Espace réservé pour une image  32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653CB3B7-B045-1907-12B9-E6AC293B2E8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33370" y="702310"/>
            <a:ext cx="857816" cy="857816"/>
          </a:xfrm>
        </p:spPr>
      </p:pic>
      <p:sp>
        <p:nvSpPr>
          <p:cNvPr id="5" name="Titre 8">
            <a:extLst>
              <a:ext uri="{FF2B5EF4-FFF2-40B4-BE49-F238E27FC236}">
                <a16:creationId xmlns:a16="http://schemas.microsoft.com/office/drawing/2014/main" id="{79CD3307-7E5A-5469-12FA-4179D2DCF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i="1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Lecture de la vidéo.</a:t>
            </a:r>
            <a:endParaRPr lang="fr-FR" i="1" dirty="0">
              <a:solidFill>
                <a:prstClr val="black">
                  <a:lumMod val="65000"/>
                  <a:lumOff val="35000"/>
                </a:prstClr>
              </a:solidFill>
              <a:latin typeface="Dosis Medium" pitchFamily="2" charset="0"/>
            </a:endParaRPr>
          </a:p>
        </p:txBody>
      </p:sp>
      <p:pic>
        <p:nvPicPr>
          <p:cNvPr id="7" name="Image 6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F4588761-9A87-D056-933E-62D6830AD4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pic>
        <p:nvPicPr>
          <p:cNvPr id="3" name="ACC7AE29">
            <a:hlinkClick r:id="" action="ppaction://media"/>
            <a:extLst>
              <a:ext uri="{FF2B5EF4-FFF2-40B4-BE49-F238E27FC236}">
                <a16:creationId xmlns:a16="http://schemas.microsoft.com/office/drawing/2014/main" id="{BD93D972-12D9-4312-B06B-B63072BB2DB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27527" y="2504958"/>
            <a:ext cx="8088946" cy="3257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657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82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68821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10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B3552A-4E49-C10F-3BEB-A162488D00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21B7EA-6949-E0AE-9CBD-4FE56863F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88341"/>
            <a:ext cx="6840000" cy="612000"/>
          </a:xfrm>
        </p:spPr>
        <p:txBody>
          <a:bodyPr>
            <a:normAutofit/>
          </a:bodyPr>
          <a:lstStyle/>
          <a:p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Dosis Medium" pitchFamily="2" charset="0"/>
              </a:rPr>
              <a:t>Maintenant,</a:t>
            </a:r>
            <a:r>
              <a:rPr kumimoji="0" lang="fr-FR" sz="16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Dosis Medium" pitchFamily="2" charset="0"/>
              </a:rPr>
              <a:t>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Dosis Medium" pitchFamily="2" charset="0"/>
              </a:rPr>
              <a:t>on va répéter le dialogue ensemble. </a:t>
            </a:r>
            <a:r>
              <a:rPr lang="fr-FR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Je vais lire chaque réplique et vous allez répéter après moi. </a:t>
            </a:r>
            <a:endParaRPr lang="fr-MA" dirty="0">
              <a:latin typeface="Dosis Medium" pitchFamily="2" charset="0"/>
            </a:endParaRPr>
          </a:p>
        </p:txBody>
      </p:sp>
      <p:grpSp>
        <p:nvGrpSpPr>
          <p:cNvPr id="103" name="Groupe 102">
            <a:extLst>
              <a:ext uri="{FF2B5EF4-FFF2-40B4-BE49-F238E27FC236}">
                <a16:creationId xmlns:a16="http://schemas.microsoft.com/office/drawing/2014/main" id="{2C02B349-EA09-65EB-DAC8-1BFFB84191EE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04" name="Image 103">
              <a:extLst>
                <a:ext uri="{FF2B5EF4-FFF2-40B4-BE49-F238E27FC236}">
                  <a16:creationId xmlns:a16="http://schemas.microsoft.com/office/drawing/2014/main" id="{7CDEECE6-32D4-64F3-9FB4-A133BF13B99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9AED3023-86F7-3D9D-D31C-8DA56B42CB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71A30C8A-34BE-4645-AD88-C355EEEB64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0172" y="1764923"/>
            <a:ext cx="6840001" cy="4692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474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B3552A-4E49-C10F-3BEB-A162488D00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21B7EA-6949-E0AE-9CBD-4FE56863F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88341"/>
            <a:ext cx="6840000" cy="612000"/>
          </a:xfrm>
        </p:spPr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On continue à répéter ensemble le dialogue. </a:t>
            </a:r>
            <a:endParaRPr lang="fr-MA" dirty="0">
              <a:latin typeface="Dosis Medium" pitchFamily="2" charset="0"/>
            </a:endParaRPr>
          </a:p>
        </p:txBody>
      </p:sp>
      <p:grpSp>
        <p:nvGrpSpPr>
          <p:cNvPr id="103" name="Groupe 102">
            <a:extLst>
              <a:ext uri="{FF2B5EF4-FFF2-40B4-BE49-F238E27FC236}">
                <a16:creationId xmlns:a16="http://schemas.microsoft.com/office/drawing/2014/main" id="{2C02B349-EA09-65EB-DAC8-1BFFB84191EE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04" name="Image 103">
              <a:extLst>
                <a:ext uri="{FF2B5EF4-FFF2-40B4-BE49-F238E27FC236}">
                  <a16:creationId xmlns:a16="http://schemas.microsoft.com/office/drawing/2014/main" id="{7CDEECE6-32D4-64F3-9FB4-A133BF13B99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9AED3023-86F7-3D9D-D31C-8DA56B42CB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F59E966F-0D72-4F2D-B2AB-1DCF8843970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591" b="40378"/>
          <a:stretch/>
        </p:blipFill>
        <p:spPr>
          <a:xfrm>
            <a:off x="843392" y="1937141"/>
            <a:ext cx="7457216" cy="333824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8DFE3B5-78F1-EDAF-6526-2A69AD082B94}"/>
              </a:ext>
            </a:extLst>
          </p:cNvPr>
          <p:cNvSpPr/>
          <p:nvPr/>
        </p:nvSpPr>
        <p:spPr bwMode="auto">
          <a:xfrm>
            <a:off x="2660574" y="4037687"/>
            <a:ext cx="209321" cy="429658"/>
          </a:xfrm>
          <a:prstGeom prst="rect">
            <a:avLst/>
          </a:prstGeom>
          <a:solidFill>
            <a:srgbClr val="EBE3F1"/>
          </a:solidFill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fr-FR" sz="2000" b="1" dirty="0">
                <a:solidFill>
                  <a:schemeClr val="accent5">
                    <a:lumMod val="50000"/>
                  </a:schemeClr>
                </a:solidFill>
              </a:rPr>
              <a:t>à</a:t>
            </a:r>
          </a:p>
        </p:txBody>
      </p:sp>
    </p:spTree>
    <p:extLst>
      <p:ext uri="{BB962C8B-B14F-4D97-AF65-F5344CB8AC3E}">
        <p14:creationId xmlns:p14="http://schemas.microsoft.com/office/powerpoint/2010/main" val="2307835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B3552A-4E49-C10F-3BEB-A162488D00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21B7EA-6949-E0AE-9CBD-4FE56863F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88341"/>
            <a:ext cx="6840000" cy="612000"/>
          </a:xfrm>
        </p:spPr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On continue à répéter ensemble le dialogue. </a:t>
            </a:r>
            <a:endParaRPr lang="fr-MA" dirty="0">
              <a:latin typeface="Dosis Medium" pitchFamily="2" charset="0"/>
            </a:endParaRPr>
          </a:p>
        </p:txBody>
      </p:sp>
      <p:grpSp>
        <p:nvGrpSpPr>
          <p:cNvPr id="103" name="Groupe 102">
            <a:extLst>
              <a:ext uri="{FF2B5EF4-FFF2-40B4-BE49-F238E27FC236}">
                <a16:creationId xmlns:a16="http://schemas.microsoft.com/office/drawing/2014/main" id="{2C02B349-EA09-65EB-DAC8-1BFFB84191EE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04" name="Image 103">
              <a:extLst>
                <a:ext uri="{FF2B5EF4-FFF2-40B4-BE49-F238E27FC236}">
                  <a16:creationId xmlns:a16="http://schemas.microsoft.com/office/drawing/2014/main" id="{7CDEECE6-32D4-64F3-9FB4-A133BF13B99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9AED3023-86F7-3D9D-D31C-8DA56B42CB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9C2B54AC-07CB-48A0-B81C-F8D9F6D1A3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1339" y="1923068"/>
            <a:ext cx="7241322" cy="4583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440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0BEF00-2BBA-FDB7-430B-3873EE4E46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>
            <a:extLst>
              <a:ext uri="{FF2B5EF4-FFF2-40B4-BE49-F238E27FC236}">
                <a16:creationId xmlns:a16="http://schemas.microsoft.com/office/drawing/2014/main" id="{651B09B4-E6F7-2405-496F-5B69B6ED9E7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86977" y="336322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AutoShape 2" descr="Image générée">
            <a:extLst>
              <a:ext uri="{FF2B5EF4-FFF2-40B4-BE49-F238E27FC236}">
                <a16:creationId xmlns:a16="http://schemas.microsoft.com/office/drawing/2014/main" id="{660C9718-9219-4B07-6C86-B8A7A452AED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dirty="0"/>
          </a:p>
        </p:txBody>
      </p:sp>
      <p:sp>
        <p:nvSpPr>
          <p:cNvPr id="9" name="Titre 8">
            <a:extLst>
              <a:ext uri="{FF2B5EF4-FFF2-40B4-BE49-F238E27FC236}">
                <a16:creationId xmlns:a16="http://schemas.microsoft.com/office/drawing/2014/main" id="{EA7F3CAC-BAC6-78D1-6806-16E7D40E15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pPr algn="l"/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on va jouer ce dialogue. On va le faire en 3 étapes. Soyez attentifs.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92F9DBA7-3486-C7FF-9BBE-102572BB427B}"/>
              </a:ext>
            </a:extLst>
          </p:cNvPr>
          <p:cNvSpPr/>
          <p:nvPr/>
        </p:nvSpPr>
        <p:spPr>
          <a:xfrm>
            <a:off x="2112377" y="164300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FD62F49-62AD-EC36-868B-34583F30C9BF}"/>
              </a:ext>
            </a:extLst>
          </p:cNvPr>
          <p:cNvSpPr txBox="1"/>
          <p:nvPr/>
        </p:nvSpPr>
        <p:spPr>
          <a:xfrm>
            <a:off x="2353195" y="165190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>
                <a:solidFill>
                  <a:prstClr val="white">
                    <a:lumMod val="95000"/>
                  </a:prstClr>
                </a:solidFill>
                <a:latin typeface="Calibri" panose="020F0502020204030204"/>
              </a:rPr>
              <a:t>É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tape 1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E8949A25-B3E3-82E6-2D1F-FB6CB51B72FA}"/>
              </a:ext>
            </a:extLst>
          </p:cNvPr>
          <p:cNvSpPr/>
          <p:nvPr/>
        </p:nvSpPr>
        <p:spPr>
          <a:xfrm>
            <a:off x="3832400" y="163832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0CF65756-330A-FF90-E81D-BCECF3CA7D99}"/>
              </a:ext>
            </a:extLst>
          </p:cNvPr>
          <p:cNvSpPr txBox="1"/>
          <p:nvPr/>
        </p:nvSpPr>
        <p:spPr>
          <a:xfrm>
            <a:off x="4073218" y="162797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2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B5D18A13-26AB-0955-F0BA-C0E0FC515D15}"/>
              </a:ext>
            </a:extLst>
          </p:cNvPr>
          <p:cNvSpPr/>
          <p:nvPr/>
        </p:nvSpPr>
        <p:spPr>
          <a:xfrm>
            <a:off x="5571674" y="1648672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6493AE46-51E6-A6B6-9F86-EAF8A64EADE0}"/>
              </a:ext>
            </a:extLst>
          </p:cNvPr>
          <p:cNvSpPr txBox="1"/>
          <p:nvPr/>
        </p:nvSpPr>
        <p:spPr>
          <a:xfrm>
            <a:off x="5812492" y="1638321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3</a:t>
            </a:r>
          </a:p>
        </p:txBody>
      </p: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3B89D79A-F9A0-01C3-7EF9-D7F5BB3A5A99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D63224B4-F17D-517E-17DB-B0F762C83B8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E579185B-4326-1D47-C90A-D590574236D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E756FB95-E4FD-4430-8D17-4E74944DB1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4579" y="3085800"/>
            <a:ext cx="4015145" cy="312174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6FDAC28-1FA4-4089-E8A7-8332C871FA8E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277945" y="2277249"/>
            <a:ext cx="1383692" cy="122418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53BF151A-9F20-284F-47E6-2D55477553F0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 flipH="1">
            <a:off x="5622666" y="2277248"/>
            <a:ext cx="1383692" cy="1224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267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AC159D-804F-F469-60EE-E3E57E0CC5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Image 28">
            <a:extLst>
              <a:ext uri="{FF2B5EF4-FFF2-40B4-BE49-F238E27FC236}">
                <a16:creationId xmlns:a16="http://schemas.microsoft.com/office/drawing/2014/main" id="{8E2BFF79-BE39-4B85-9A16-96A49ED12E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835" y="3810411"/>
            <a:ext cx="2518494" cy="195811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AutoShape 4">
            <a:extLst>
              <a:ext uri="{FF2B5EF4-FFF2-40B4-BE49-F238E27FC236}">
                <a16:creationId xmlns:a16="http://schemas.microsoft.com/office/drawing/2014/main" id="{1EBEA1DC-EBC5-FF27-8775-B326FEAEB1C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198607" y="3363229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AutoShape 2" descr="Image générée">
            <a:extLst>
              <a:ext uri="{FF2B5EF4-FFF2-40B4-BE49-F238E27FC236}">
                <a16:creationId xmlns:a16="http://schemas.microsoft.com/office/drawing/2014/main" id="{B328DBE5-EF81-7D26-DBF9-EE35F236CB7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131230" y="3276601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5BCFAAA-E242-6818-C366-2E1B3495AC31}"/>
              </a:ext>
            </a:extLst>
          </p:cNvPr>
          <p:cNvSpPr txBox="1"/>
          <p:nvPr/>
        </p:nvSpPr>
        <p:spPr>
          <a:xfrm>
            <a:off x="1040528" y="2138845"/>
            <a:ext cx="72055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Situation : </a:t>
            </a:r>
            <a:r>
              <a:rPr lang="fr-FR" sz="2000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Les deux amis se rencontrent dans la cour. Chacun pose à l’autre les questions suivantes :</a:t>
            </a:r>
          </a:p>
        </p:txBody>
      </p:sp>
      <p:sp>
        <p:nvSpPr>
          <p:cNvPr id="19" name="Titre 8">
            <a:extLst>
              <a:ext uri="{FF2B5EF4-FFF2-40B4-BE49-F238E27FC236}">
                <a16:creationId xmlns:a16="http://schemas.microsoft.com/office/drawing/2014/main" id="{AFE1C7B8-081B-BF7F-7964-01E05564CB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pPr algn="l"/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Étape 1. Je vais vous expliquer la situation.  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63471282-8E93-B85F-083C-2EA007ACC6E9}"/>
              </a:ext>
            </a:extLst>
          </p:cNvPr>
          <p:cNvSpPr/>
          <p:nvPr/>
        </p:nvSpPr>
        <p:spPr>
          <a:xfrm>
            <a:off x="2112377" y="1643001"/>
            <a:ext cx="1388084" cy="368606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DFEB04F-5650-9D96-81DB-EE2B0B09AD78}"/>
              </a:ext>
            </a:extLst>
          </p:cNvPr>
          <p:cNvSpPr txBox="1"/>
          <p:nvPr/>
        </p:nvSpPr>
        <p:spPr>
          <a:xfrm>
            <a:off x="2353195" y="165190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1</a:t>
            </a: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56D2BB64-7EC7-52D9-27DD-75455B83DEC9}"/>
              </a:ext>
            </a:extLst>
          </p:cNvPr>
          <p:cNvSpPr/>
          <p:nvPr/>
        </p:nvSpPr>
        <p:spPr>
          <a:xfrm>
            <a:off x="3832400" y="163832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7AAD0215-4CD8-BDDB-9AF6-51E57F5EE929}"/>
              </a:ext>
            </a:extLst>
          </p:cNvPr>
          <p:cNvSpPr txBox="1"/>
          <p:nvPr/>
        </p:nvSpPr>
        <p:spPr>
          <a:xfrm>
            <a:off x="4073218" y="162797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2</a:t>
            </a: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1EEBC821-D8FA-C577-8E70-3E35F646FB4F}"/>
              </a:ext>
            </a:extLst>
          </p:cNvPr>
          <p:cNvSpPr/>
          <p:nvPr/>
        </p:nvSpPr>
        <p:spPr>
          <a:xfrm>
            <a:off x="5571674" y="1648672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6F4650BC-E1FD-E11D-0DA5-7CAF45CABA53}"/>
              </a:ext>
            </a:extLst>
          </p:cNvPr>
          <p:cNvSpPr txBox="1"/>
          <p:nvPr/>
        </p:nvSpPr>
        <p:spPr>
          <a:xfrm>
            <a:off x="5812492" y="1638321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3</a:t>
            </a: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BCCC7A1B-877B-C4A3-6DE4-5FAA8C7F883B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E66CCE0D-0E18-C7DA-E18F-D2E28986579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8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F133A55-9685-6075-3EAB-5E04B7BFEBF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33" name="Image 32">
            <a:extLst>
              <a:ext uri="{FF2B5EF4-FFF2-40B4-BE49-F238E27FC236}">
                <a16:creationId xmlns:a16="http://schemas.microsoft.com/office/drawing/2014/main" id="{A73A0467-F0F1-4816-86D5-29580D00207B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86970" y="3139001"/>
            <a:ext cx="775717" cy="815921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500AA7E3-EEEF-444B-A9E6-F76256C1DBE2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 flipH="1">
            <a:off x="2662066" y="3139000"/>
            <a:ext cx="775717" cy="815921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FFAE849-1185-6C96-28A8-3663D41C134A}"/>
              </a:ext>
            </a:extLst>
          </p:cNvPr>
          <p:cNvSpPr txBox="1"/>
          <p:nvPr/>
        </p:nvSpPr>
        <p:spPr>
          <a:xfrm>
            <a:off x="3896855" y="3139000"/>
            <a:ext cx="4173000" cy="28046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Comment ça va 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Qu’est-ce que tu fais le matin 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À quelle heure tu te réveilles 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À quelle heure tu vas à l’école 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Tu fais quoi après l’école 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Qu’est-ce que tu fais le dimanche ?</a:t>
            </a:r>
          </a:p>
        </p:txBody>
      </p:sp>
    </p:spTree>
    <p:extLst>
      <p:ext uri="{BB962C8B-B14F-4D97-AF65-F5344CB8AC3E}">
        <p14:creationId xmlns:p14="http://schemas.microsoft.com/office/powerpoint/2010/main" val="110440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B63B2-A3B6-9BF7-230C-D089F4E41F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2">
            <a:extLst>
              <a:ext uri="{FF2B5EF4-FFF2-40B4-BE49-F238E27FC236}">
                <a16:creationId xmlns:a16="http://schemas.microsoft.com/office/drawing/2014/main" id="{5D30929E-E515-FBA9-DB23-40CC715A6E34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3FD8C0CD-8546-CEEE-0DBD-206323ECF87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25C3D9B-648A-F62F-D441-38A5C5E4E73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13" name="AutoShape 4">
            <a:extLst>
              <a:ext uri="{FF2B5EF4-FFF2-40B4-BE49-F238E27FC236}">
                <a16:creationId xmlns:a16="http://schemas.microsoft.com/office/drawing/2014/main" id="{5EFD29EA-379C-197B-42C3-0A5A715D1D8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198607" y="3363229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utoShape 2" descr="Image générée">
            <a:extLst>
              <a:ext uri="{FF2B5EF4-FFF2-40B4-BE49-F238E27FC236}">
                <a16:creationId xmlns:a16="http://schemas.microsoft.com/office/drawing/2014/main" id="{D9EC8450-D455-F5E3-5AAD-7BC39568988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131230" y="3276601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dirty="0"/>
          </a:p>
        </p:txBody>
      </p:sp>
      <p:sp>
        <p:nvSpPr>
          <p:cNvPr id="20" name="Titre 8">
            <a:extLst>
              <a:ext uri="{FF2B5EF4-FFF2-40B4-BE49-F238E27FC236}">
                <a16:creationId xmlns:a16="http://schemas.microsoft.com/office/drawing/2014/main" id="{4A5BE55C-4E0B-6875-1783-2C547D28B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7120924" cy="612000"/>
          </a:xfrm>
        </p:spPr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Étape 2. Chacun réfléchit silencieusement à ce qu’il va dire dans le dialogue.</a:t>
            </a: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623242C3-9E36-56B7-D955-E344991EF59B}"/>
              </a:ext>
            </a:extLst>
          </p:cNvPr>
          <p:cNvSpPr/>
          <p:nvPr/>
        </p:nvSpPr>
        <p:spPr>
          <a:xfrm>
            <a:off x="2112377" y="164300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25182604-AA4D-AE87-FEB1-E5D835B46D25}"/>
              </a:ext>
            </a:extLst>
          </p:cNvPr>
          <p:cNvSpPr txBox="1"/>
          <p:nvPr/>
        </p:nvSpPr>
        <p:spPr>
          <a:xfrm>
            <a:off x="2353195" y="165190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1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C75B51B-C970-BDCB-AD9A-0474907A72CC}"/>
              </a:ext>
            </a:extLst>
          </p:cNvPr>
          <p:cNvSpPr/>
          <p:nvPr/>
        </p:nvSpPr>
        <p:spPr>
          <a:xfrm>
            <a:off x="3832400" y="1638321"/>
            <a:ext cx="1388084" cy="368606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CA66A1CC-05EE-51B0-4B3B-B3EB8B110EB7}"/>
              </a:ext>
            </a:extLst>
          </p:cNvPr>
          <p:cNvSpPr txBox="1"/>
          <p:nvPr/>
        </p:nvSpPr>
        <p:spPr>
          <a:xfrm>
            <a:off x="4073218" y="162797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2</a:t>
            </a: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62317938-8615-EE61-18BE-8BA39627EA91}"/>
              </a:ext>
            </a:extLst>
          </p:cNvPr>
          <p:cNvSpPr/>
          <p:nvPr/>
        </p:nvSpPr>
        <p:spPr>
          <a:xfrm>
            <a:off x="5571674" y="1648672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7293ADBA-33B4-D3C7-898A-E24A51634B9E}"/>
              </a:ext>
            </a:extLst>
          </p:cNvPr>
          <p:cNvSpPr txBox="1"/>
          <p:nvPr/>
        </p:nvSpPr>
        <p:spPr>
          <a:xfrm>
            <a:off x="5812492" y="1638321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3</a:t>
            </a:r>
          </a:p>
        </p:txBody>
      </p:sp>
      <p:pic>
        <p:nvPicPr>
          <p:cNvPr id="32" name="Image 31">
            <a:extLst>
              <a:ext uri="{FF2B5EF4-FFF2-40B4-BE49-F238E27FC236}">
                <a16:creationId xmlns:a16="http://schemas.microsoft.com/office/drawing/2014/main" id="{170EBCF9-D9BF-499D-B32B-8359B18D91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835" y="3810411"/>
            <a:ext cx="2518494" cy="195811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3" name="ZoneTexte 32">
            <a:extLst>
              <a:ext uri="{FF2B5EF4-FFF2-40B4-BE49-F238E27FC236}">
                <a16:creationId xmlns:a16="http://schemas.microsoft.com/office/drawing/2014/main" id="{489E3958-E9D8-4AEB-A59A-018807881C00}"/>
              </a:ext>
            </a:extLst>
          </p:cNvPr>
          <p:cNvSpPr txBox="1"/>
          <p:nvPr/>
        </p:nvSpPr>
        <p:spPr>
          <a:xfrm>
            <a:off x="1040528" y="2138845"/>
            <a:ext cx="72055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Situation : </a:t>
            </a:r>
            <a:r>
              <a:rPr lang="fr-FR" sz="2000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Les deux amis se rencontrent dans la cour. Chacun pose à l’autre les questions suivantes :</a:t>
            </a:r>
          </a:p>
        </p:txBody>
      </p:sp>
      <p:pic>
        <p:nvPicPr>
          <p:cNvPr id="35" name="Image 34">
            <a:extLst>
              <a:ext uri="{FF2B5EF4-FFF2-40B4-BE49-F238E27FC236}">
                <a16:creationId xmlns:a16="http://schemas.microsoft.com/office/drawing/2014/main" id="{18F09DC3-354E-4605-AA8B-2BA10D0FB40E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86970" y="3139001"/>
            <a:ext cx="775717" cy="815921"/>
          </a:xfrm>
          <a:prstGeom prst="rect">
            <a:avLst/>
          </a:prstGeom>
        </p:spPr>
      </p:pic>
      <p:pic>
        <p:nvPicPr>
          <p:cNvPr id="36" name="Image 35">
            <a:extLst>
              <a:ext uri="{FF2B5EF4-FFF2-40B4-BE49-F238E27FC236}">
                <a16:creationId xmlns:a16="http://schemas.microsoft.com/office/drawing/2014/main" id="{DE7D3980-8444-4C0C-8890-A97D03C1140C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 flipH="1">
            <a:off x="2662066" y="3139000"/>
            <a:ext cx="775717" cy="815921"/>
          </a:xfrm>
          <a:prstGeom prst="rect">
            <a:avLst/>
          </a:prstGeom>
        </p:spPr>
      </p:pic>
      <p:sp>
        <p:nvSpPr>
          <p:cNvPr id="27" name="ZoneTexte 26">
            <a:extLst>
              <a:ext uri="{FF2B5EF4-FFF2-40B4-BE49-F238E27FC236}">
                <a16:creationId xmlns:a16="http://schemas.microsoft.com/office/drawing/2014/main" id="{B605DAAA-DF90-47C1-BF6A-A4B41B0F66F0}"/>
              </a:ext>
            </a:extLst>
          </p:cNvPr>
          <p:cNvSpPr txBox="1"/>
          <p:nvPr/>
        </p:nvSpPr>
        <p:spPr>
          <a:xfrm>
            <a:off x="3896855" y="3139000"/>
            <a:ext cx="4173000" cy="28046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Comment ça va 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Qu’est-ce que tu fais le matin 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À quelle heure tu te réveilles 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À quelle heure tu vas à l’école 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Tu fais quoi après l’école 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Qu’est-ce que tu fais le dimanche ?</a:t>
            </a:r>
          </a:p>
        </p:txBody>
      </p:sp>
    </p:spTree>
    <p:extLst>
      <p:ext uri="{BB962C8B-B14F-4D97-AF65-F5344CB8AC3E}">
        <p14:creationId xmlns:p14="http://schemas.microsoft.com/office/powerpoint/2010/main" val="2973669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A4EE58-8AED-5D7B-59B3-4773A18032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6493F7D0-3C35-6E4F-DD9D-92F02379325C}"/>
              </a:ext>
            </a:extLst>
          </p:cNvPr>
          <p:cNvSpPr/>
          <p:nvPr/>
        </p:nvSpPr>
        <p:spPr>
          <a:xfrm>
            <a:off x="5571674" y="1648672"/>
            <a:ext cx="1388084" cy="368606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760B4B83-7165-8B30-A02E-A211E3AD32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2" name="AutoShape 4">
            <a:extLst>
              <a:ext uri="{FF2B5EF4-FFF2-40B4-BE49-F238E27FC236}">
                <a16:creationId xmlns:a16="http://schemas.microsoft.com/office/drawing/2014/main" id="{62A6CEE4-5645-000E-399F-B9511ACDA56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198607" y="3363229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AutoShape 2" descr="Image générée">
            <a:extLst>
              <a:ext uri="{FF2B5EF4-FFF2-40B4-BE49-F238E27FC236}">
                <a16:creationId xmlns:a16="http://schemas.microsoft.com/office/drawing/2014/main" id="{7EC247AE-E673-EEE9-11EA-3634947635E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131230" y="3276601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dirty="0"/>
          </a:p>
        </p:txBody>
      </p:sp>
      <p:sp>
        <p:nvSpPr>
          <p:cNvPr id="18" name="Titre 8">
            <a:extLst>
              <a:ext uri="{FF2B5EF4-FFF2-40B4-BE49-F238E27FC236}">
                <a16:creationId xmlns:a16="http://schemas.microsoft.com/office/drawing/2014/main" id="{60D107D6-A9A9-E9F4-87AA-54DD9DCDEB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pPr algn="l"/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Étape 3. Maintenant, vous allez jouer le dialogue. Qui veut passer au tableau ? 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E48B669F-A1A7-8300-BCCF-09DCF395CE2C}"/>
              </a:ext>
            </a:extLst>
          </p:cNvPr>
          <p:cNvSpPr/>
          <p:nvPr/>
        </p:nvSpPr>
        <p:spPr>
          <a:xfrm>
            <a:off x="2112377" y="164300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C72CD9CE-E2BE-0D00-4394-31DFE2AED1D3}"/>
              </a:ext>
            </a:extLst>
          </p:cNvPr>
          <p:cNvSpPr txBox="1"/>
          <p:nvPr/>
        </p:nvSpPr>
        <p:spPr>
          <a:xfrm>
            <a:off x="2371047" y="1637595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1</a:t>
            </a: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6B1F121-41F8-43E6-4E07-4F9A49EFE3A4}"/>
              </a:ext>
            </a:extLst>
          </p:cNvPr>
          <p:cNvSpPr/>
          <p:nvPr/>
        </p:nvSpPr>
        <p:spPr>
          <a:xfrm>
            <a:off x="3832400" y="163832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E6FD938D-BED7-68D4-A3E9-2EE0CD9BB41C}"/>
              </a:ext>
            </a:extLst>
          </p:cNvPr>
          <p:cNvSpPr txBox="1"/>
          <p:nvPr/>
        </p:nvSpPr>
        <p:spPr>
          <a:xfrm>
            <a:off x="4073218" y="162797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2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4E984C53-093A-CE34-35D5-A3102CFE3EF7}"/>
              </a:ext>
            </a:extLst>
          </p:cNvPr>
          <p:cNvSpPr txBox="1"/>
          <p:nvPr/>
        </p:nvSpPr>
        <p:spPr>
          <a:xfrm>
            <a:off x="5812492" y="1638321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3</a:t>
            </a:r>
          </a:p>
        </p:txBody>
      </p:sp>
      <p:pic>
        <p:nvPicPr>
          <p:cNvPr id="30" name="Image 29">
            <a:extLst>
              <a:ext uri="{FF2B5EF4-FFF2-40B4-BE49-F238E27FC236}">
                <a16:creationId xmlns:a16="http://schemas.microsoft.com/office/drawing/2014/main" id="{FAB8EF05-CF30-42E5-9F75-136E6BF854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835" y="3810411"/>
            <a:ext cx="2518494" cy="195811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1" name="ZoneTexte 30">
            <a:extLst>
              <a:ext uri="{FF2B5EF4-FFF2-40B4-BE49-F238E27FC236}">
                <a16:creationId xmlns:a16="http://schemas.microsoft.com/office/drawing/2014/main" id="{B83126EC-E665-49B5-B362-B605047E3E65}"/>
              </a:ext>
            </a:extLst>
          </p:cNvPr>
          <p:cNvSpPr txBox="1"/>
          <p:nvPr/>
        </p:nvSpPr>
        <p:spPr>
          <a:xfrm>
            <a:off x="1040528" y="2138845"/>
            <a:ext cx="72055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Situation : </a:t>
            </a:r>
            <a:r>
              <a:rPr lang="fr-FR" sz="2000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Les deux amis se rencontrent dans la cour. Chacun pose à l’autre les questions suivantes :</a:t>
            </a:r>
          </a:p>
        </p:txBody>
      </p:sp>
      <p:pic>
        <p:nvPicPr>
          <p:cNvPr id="33" name="Image 32">
            <a:extLst>
              <a:ext uri="{FF2B5EF4-FFF2-40B4-BE49-F238E27FC236}">
                <a16:creationId xmlns:a16="http://schemas.microsoft.com/office/drawing/2014/main" id="{012FBF2F-33F9-4614-A715-302CA41841FA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86970" y="3139001"/>
            <a:ext cx="775717" cy="815921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99C4389B-24A5-4A3A-8C8D-4564315FB594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 flipH="1">
            <a:off x="2662066" y="3139000"/>
            <a:ext cx="775717" cy="815921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317DC97-F4E2-6E29-5E57-BD7D89CD4469}"/>
              </a:ext>
            </a:extLst>
          </p:cNvPr>
          <p:cNvSpPr txBox="1"/>
          <p:nvPr/>
        </p:nvSpPr>
        <p:spPr>
          <a:xfrm>
            <a:off x="3896855" y="3139000"/>
            <a:ext cx="4173000" cy="28046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Comment ça va 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Qu’est-ce que tu fais le matin 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À quelle heure tu te réveilles 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À quelle heure tu vas à l’école 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Tu fais quoi après l’école 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Qu’est-ce que tu fais le dimanche ?</a:t>
            </a:r>
          </a:p>
        </p:txBody>
      </p:sp>
    </p:spTree>
    <p:extLst>
      <p:ext uri="{BB962C8B-B14F-4D97-AF65-F5344CB8AC3E}">
        <p14:creationId xmlns:p14="http://schemas.microsoft.com/office/powerpoint/2010/main" val="616279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686881-4317-E92B-F523-04E6ED594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B2147BA4-9C97-9685-44A4-4CA3F5E73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tout le monde participe. Jouez le dialogue avec votre voisin.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F8101D06-C9BD-61D1-43DE-E24671465688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E8222056-859C-A805-976C-60F4994841D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B150E6A0-24C2-DA6B-CF38-CB3D1B280D2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2" name="Image 1">
            <a:extLst>
              <a:ext uri="{FF2B5EF4-FFF2-40B4-BE49-F238E27FC236}">
                <a16:creationId xmlns:a16="http://schemas.microsoft.com/office/drawing/2014/main" id="{5E8CF3E4-AD4E-CEF9-A55E-C931C36BD0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571902" y="2732183"/>
            <a:ext cx="3312587" cy="2208391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531FDFC-1C98-9A9A-1739-F3295C52F86A}"/>
              </a:ext>
            </a:extLst>
          </p:cNvPr>
          <p:cNvSpPr txBox="1"/>
          <p:nvPr/>
        </p:nvSpPr>
        <p:spPr>
          <a:xfrm>
            <a:off x="4018041" y="2434071"/>
            <a:ext cx="4173000" cy="28046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Comment ça va 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Qu’est-ce que tu fais le matin 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À quelle heure tu te réveilles 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À quelle heure tu vas à l’école 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Tu fais quoi après l’école 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Qu’est-ce que tu fais le dimanche ?</a:t>
            </a:r>
          </a:p>
        </p:txBody>
      </p:sp>
    </p:spTree>
    <p:extLst>
      <p:ext uri="{BB962C8B-B14F-4D97-AF65-F5344CB8AC3E}">
        <p14:creationId xmlns:p14="http://schemas.microsoft.com/office/powerpoint/2010/main" val="3450752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CD26D-F4F8-3EB5-E117-B204C12A6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C870BD63-6704-532B-68D5-E9EF8FE04861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223799F-EBA8-F4DD-163C-89A9355B9C72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8A7F318-166E-6646-0393-E9BB69EE49D4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3293DD0F-B97E-9EF3-4D43-C83389E47B8D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D15FBB08-9786-44A6-193B-DC38319F288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1" t="6341" r="53113" b="77157"/>
          <a:stretch>
            <a:fillRect/>
          </a:stretch>
        </p:blipFill>
        <p:spPr>
          <a:xfrm>
            <a:off x="544958" y="3303872"/>
            <a:ext cx="7731487" cy="1700635"/>
          </a:xfrm>
          <a:prstGeom prst="round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EA893545-122C-C3DE-F934-9B53D7CA7A63}"/>
              </a:ext>
            </a:extLst>
          </p:cNvPr>
          <p:cNvSpPr/>
          <p:nvPr/>
        </p:nvSpPr>
        <p:spPr>
          <a:xfrm>
            <a:off x="375385" y="3545087"/>
            <a:ext cx="1465153" cy="1556302"/>
          </a:xfrm>
          <a:prstGeom prst="roundRect">
            <a:avLst/>
          </a:prstGeom>
          <a:noFill/>
          <a:ln w="38100">
            <a:solidFill>
              <a:srgbClr val="00ACA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83AE1F9C-3B90-289D-5694-4EB97A0CCA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MA" dirty="0"/>
              <a:t>Il convient de lancer le mode diaporama pour la diffusion de la leçon en classe</a:t>
            </a:r>
          </a:p>
        </p:txBody>
      </p:sp>
    </p:spTree>
    <p:extLst>
      <p:ext uri="{BB962C8B-B14F-4D97-AF65-F5344CB8AC3E}">
        <p14:creationId xmlns:p14="http://schemas.microsoft.com/office/powerpoint/2010/main" val="477052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39ED5C-C040-80F4-C6F8-FC9A99FD4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C2B1937B-420E-2769-7067-CBC6DE932A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3090" y="3439348"/>
            <a:ext cx="6254069" cy="1446177"/>
          </a:xfrm>
          <a:prstGeom prst="rect">
            <a:avLst/>
          </a:prstGeom>
        </p:spPr>
      </p:pic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1AAB39AE-C88C-2050-B1F8-20189324A92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201410" y="2522109"/>
            <a:ext cx="5367790" cy="756000"/>
          </a:xfrm>
        </p:spPr>
        <p:txBody>
          <a:bodyPr/>
          <a:lstStyle/>
          <a:p>
            <a:r>
              <a:rPr lang="fr-FR" sz="1400" dirty="0"/>
              <a:t>Dialogue reprenant  les actes de parole enseignés.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516F0179-3CB0-BDC7-0565-AE10D8CF180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201410" y="5508429"/>
            <a:ext cx="4960805" cy="756000"/>
          </a:xfrm>
        </p:spPr>
        <p:txBody>
          <a:bodyPr/>
          <a:lstStyle/>
          <a:p>
            <a:r>
              <a:rPr lang="fr-FR" sz="1400" dirty="0"/>
              <a:t>Lecture et compréhension de mots comprenant les graphèmes « </a:t>
            </a:r>
            <a:r>
              <a:rPr lang="nl-NL" sz="1400" dirty="0"/>
              <a:t>elle - </a:t>
            </a:r>
            <a:r>
              <a:rPr lang="nl-NL" sz="1400" dirty="0" err="1"/>
              <a:t>erre</a:t>
            </a:r>
            <a:r>
              <a:rPr lang="nl-NL" sz="1400" dirty="0"/>
              <a:t> - </a:t>
            </a:r>
            <a:r>
              <a:rPr lang="nl-NL" sz="1400" dirty="0" err="1"/>
              <a:t>esse</a:t>
            </a:r>
            <a:r>
              <a:rPr lang="nl-NL" sz="1400" dirty="0"/>
              <a:t> - </a:t>
            </a:r>
            <a:r>
              <a:rPr lang="nl-NL" sz="1400" dirty="0" err="1"/>
              <a:t>ette</a:t>
            </a:r>
            <a:r>
              <a:rPr lang="fr-FR" sz="1400" dirty="0"/>
              <a:t> ».</a:t>
            </a:r>
          </a:p>
        </p:txBody>
      </p:sp>
      <p:pic>
        <p:nvPicPr>
          <p:cNvPr id="3" name="Espace réservé pour une image  2">
            <a:extLst>
              <a:ext uri="{FF2B5EF4-FFF2-40B4-BE49-F238E27FC236}">
                <a16:creationId xmlns:a16="http://schemas.microsoft.com/office/drawing/2014/main" id="{0D64BE76-0E65-B67C-7698-F10F00C7319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9325" y="1957588"/>
            <a:ext cx="539750" cy="539750"/>
          </a:xfrm>
        </p:spPr>
      </p:pic>
      <p:pic>
        <p:nvPicPr>
          <p:cNvPr id="22" name="Espace réservé pour une image  21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5611B869-3B20-6F0A-E988-DBF6A748461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4958117"/>
            <a:ext cx="540000" cy="540000"/>
          </a:xfrm>
        </p:spPr>
      </p:pic>
      <p:pic>
        <p:nvPicPr>
          <p:cNvPr id="20" name="Espace réservé pour une image  19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C2E9EBEF-C46E-04F5-5174-F0ECD3CBE75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>
          <a:xfrm>
            <a:off x="7298796" y="3473285"/>
            <a:ext cx="540000" cy="540000"/>
          </a:xfrm>
          <a:prstGeom prst="rect">
            <a:avLst/>
          </a:prstGeom>
        </p:spPr>
      </p:pic>
      <p:sp>
        <p:nvSpPr>
          <p:cNvPr id="10" name="Titre 8">
            <a:extLst>
              <a:ext uri="{FF2B5EF4-FFF2-40B4-BE49-F238E27FC236}">
                <a16:creationId xmlns:a16="http://schemas.microsoft.com/office/drawing/2014/main" id="{EDF9D4F3-9826-E150-682E-971B493CF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08847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4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D876F97-6410-B8B0-A468-4E616EC243F4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BAB41FB-9459-DAE0-9B88-6C974D7DFEF4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0087458-33FB-A857-C7B7-A4B4B37FA14C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Titre 53">
              <a:extLst>
                <a:ext uri="{FF2B5EF4-FFF2-40B4-BE49-F238E27FC236}">
                  <a16:creationId xmlns:a16="http://schemas.microsoft.com/office/drawing/2014/main" id="{C8DF71B1-353D-0DFB-1F7C-4D024A7FD730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147ED9BD-C99B-11DB-4E09-9646AAF91999}"/>
              </a:ext>
            </a:extLst>
          </p:cNvPr>
          <p:cNvSpPr txBox="1">
            <a:spLocks/>
          </p:cNvSpPr>
          <p:nvPr/>
        </p:nvSpPr>
        <p:spPr>
          <a:xfrm>
            <a:off x="2139721" y="3922572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Le verbe aimer au présent.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BBCCB2E0-8516-CD6C-1D4D-01872C33CF9F}"/>
              </a:ext>
            </a:extLst>
          </p:cNvPr>
          <p:cNvSpPr txBox="1"/>
          <p:nvPr/>
        </p:nvSpPr>
        <p:spPr>
          <a:xfrm>
            <a:off x="2317076" y="3546342"/>
            <a:ext cx="30274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2.  Écrit : Point de langue</a:t>
            </a:r>
          </a:p>
        </p:txBody>
      </p:sp>
    </p:spTree>
    <p:extLst>
      <p:ext uri="{BB962C8B-B14F-4D97-AF65-F5344CB8AC3E}">
        <p14:creationId xmlns:p14="http://schemas.microsoft.com/office/powerpoint/2010/main" val="4253363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84B0CC2-B73A-ED67-AA84-FA67AF3FDF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on va apprendre à conjuguer le verbe aimer au présent.</a:t>
            </a:r>
            <a:b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</a:b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Soyez attentifs.</a:t>
            </a:r>
            <a:endParaRPr lang="a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9F960AF-7F5B-145B-60BB-014EB8070538}"/>
              </a:ext>
            </a:extLst>
          </p:cNvPr>
          <p:cNvSpPr txBox="1"/>
          <p:nvPr/>
        </p:nvSpPr>
        <p:spPr>
          <a:xfrm>
            <a:off x="1532969" y="2896423"/>
            <a:ext cx="6078061" cy="9810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44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Le verbe </a:t>
            </a:r>
            <a:r>
              <a:rPr lang="fr-FR" sz="4400" b="1" dirty="0">
                <a:solidFill>
                  <a:srgbClr val="00ACA4"/>
                </a:solidFill>
                <a:latin typeface="Dosis SemiBold" pitchFamily="2" charset="0"/>
                <a:cs typeface="Arial" panose="020B0604020202020204" pitchFamily="34" charset="0"/>
              </a:rPr>
              <a:t>aimer</a:t>
            </a:r>
            <a:r>
              <a:rPr lang="fr-FR" sz="44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 au présent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8738A9BB-5DFE-964C-C025-6C9D21F492AE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28DD2323-1D52-B002-765A-04245229E23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9C1BD9A9-4C83-FFA8-1D3F-C7CF82061EB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05058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30E667-3215-2600-3B3F-A68111F091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Espace réservé pour une image  32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E7959167-3CE4-15ED-ABD5-D77C81E42F3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94184" y="792000"/>
            <a:ext cx="720000" cy="720000"/>
          </a:xfrm>
        </p:spPr>
      </p:pic>
      <p:sp>
        <p:nvSpPr>
          <p:cNvPr id="10" name="Titre 8">
            <a:extLst>
              <a:ext uri="{FF2B5EF4-FFF2-40B4-BE49-F238E27FC236}">
                <a16:creationId xmlns:a16="http://schemas.microsoft.com/office/drawing/2014/main" id="{9649266A-BF7E-BAF9-065B-B32C8B7031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MA" i="1" dirty="0">
                <a:solidFill>
                  <a:schemeClr val="tx1">
                    <a:lumMod val="50000"/>
                    <a:lumOff val="50000"/>
                  </a:schemeClr>
                </a:solidFill>
                <a:latin typeface="Dosis Medium" pitchFamily="2" charset="0"/>
              </a:rPr>
              <a:t>Lecture de la vidéo.</a:t>
            </a:r>
            <a:endParaRPr lang="fr-MA" dirty="0">
              <a:solidFill>
                <a:schemeClr val="tx1">
                  <a:lumMod val="50000"/>
                  <a:lumOff val="50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3" name="Image 2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4DE76AE3-C801-C194-63AA-C0F0876830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pic>
        <p:nvPicPr>
          <p:cNvPr id="2" name="WhatsApp Video 2026-04-09 at 15.18.54">
            <a:hlinkClick r:id="" action="ppaction://media"/>
            <a:extLst>
              <a:ext uri="{FF2B5EF4-FFF2-40B4-BE49-F238E27FC236}">
                <a16:creationId xmlns:a16="http://schemas.microsoft.com/office/drawing/2014/main" id="{112C6008-E96A-4A49-8657-C5A26D997D1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69416" y="2090022"/>
            <a:ext cx="7805168" cy="3975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393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19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30197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EA4E09-8EDD-EDDF-272C-E6FE61DE99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287;p21">
            <a:extLst>
              <a:ext uri="{FF2B5EF4-FFF2-40B4-BE49-F238E27FC236}">
                <a16:creationId xmlns:a16="http://schemas.microsoft.com/office/drawing/2014/main" id="{21BF0B07-9835-4C42-9DBE-EC06BB78F10D}"/>
              </a:ext>
            </a:extLst>
          </p:cNvPr>
          <p:cNvSpPr/>
          <p:nvPr/>
        </p:nvSpPr>
        <p:spPr>
          <a:xfrm>
            <a:off x="780233" y="2130458"/>
            <a:ext cx="7583534" cy="4138366"/>
          </a:xfrm>
          <a:prstGeom prst="roundRect">
            <a:avLst>
              <a:gd name="adj" fmla="val 6643"/>
            </a:avLst>
          </a:prstGeom>
          <a:solidFill>
            <a:srgbClr val="E2E9F6"/>
          </a:solidFill>
          <a:ln w="38100" cap="flat" cmpd="sng">
            <a:solidFill>
              <a:srgbClr val="0A304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43F2E3C5-BCB2-19F0-96FA-5D9441E634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Lisons ensemble. 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2F49B5A-9AC3-4B8D-ADD7-73010F49109F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17292ABA-11BB-46DA-B230-E026BF8FBF0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3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7A84D43C-685A-4AC1-8DC9-4CB831E62EB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30" name="Google Shape;383;p91" descr="Image générée">
            <a:extLst>
              <a:ext uri="{FF2B5EF4-FFF2-40B4-BE49-F238E27FC236}">
                <a16:creationId xmlns:a16="http://schemas.microsoft.com/office/drawing/2014/main" id="{26EFD3D2-80A9-43A4-80EC-55CC3C99AF5E}"/>
              </a:ext>
            </a:extLst>
          </p:cNvPr>
          <p:cNvPicPr preferRelativeResize="0"/>
          <p:nvPr/>
        </p:nvPicPr>
        <p:blipFill rotWithShape="1">
          <a:blip r:embed="rId4"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865" b="89685" l="9456" r="90258">
                        <a14:foregroundMark x1="81948" y1="47564" x2="90544" y2="47564"/>
                        <a14:foregroundMark x1="78797" y1="31519" x2="88539" y2="24928"/>
                        <a14:foregroundMark x1="74212" y1="10029" x2="69628" y2="17192"/>
                        <a14:foregroundMark x1="50143" y1="2865" x2="51003" y2="12607"/>
                        <a14:foregroundMark x1="25501" y1="8883" x2="31519" y2="17192"/>
                        <a14:foregroundMark x1="21203" y1="31519" x2="12034" y2="27507"/>
                        <a14:foregroundMark x1="19771" y1="47564" x2="10029" y2="47564"/>
                      </a14:backgroundRemoval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211450" y="1653613"/>
            <a:ext cx="1280769" cy="1319711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233;p15">
            <a:extLst>
              <a:ext uri="{FF2B5EF4-FFF2-40B4-BE49-F238E27FC236}">
                <a16:creationId xmlns:a16="http://schemas.microsoft.com/office/drawing/2014/main" id="{F2D4250C-3352-4173-94AA-F1AF0D1DFA15}"/>
              </a:ext>
            </a:extLst>
          </p:cNvPr>
          <p:cNvSpPr txBox="1"/>
          <p:nvPr/>
        </p:nvSpPr>
        <p:spPr>
          <a:xfrm>
            <a:off x="1671538" y="2077052"/>
            <a:ext cx="5800924" cy="954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lnSpc>
                <a:spcPct val="200000"/>
              </a:lnSpc>
              <a:buClr>
                <a:srgbClr val="00ACA4"/>
              </a:buClr>
              <a:buSzPts val="2400"/>
            </a:pPr>
            <a:r>
              <a:rPr lang="fr-FR" sz="2800" b="1" dirty="0">
                <a:solidFill>
                  <a:srgbClr val="424D7B"/>
                </a:solidFill>
              </a:rPr>
              <a:t>Le verbe </a:t>
            </a:r>
            <a:r>
              <a:rPr lang="fr-FR" sz="2800" b="1" dirty="0">
                <a:solidFill>
                  <a:srgbClr val="00ACA4"/>
                </a:solidFill>
                <a:uFill>
                  <a:solidFill>
                    <a:srgbClr val="FF0000"/>
                  </a:solidFill>
                </a:uFill>
              </a:rPr>
              <a:t>aimer</a:t>
            </a:r>
            <a:r>
              <a:rPr lang="fr-FR" sz="2800" b="1" dirty="0">
                <a:solidFill>
                  <a:srgbClr val="424D7B"/>
                </a:solidFill>
              </a:rPr>
              <a:t> au présent  </a:t>
            </a:r>
            <a:endParaRPr lang="fr-FR" sz="2800" b="1" u="sng" dirty="0">
              <a:solidFill>
                <a:srgbClr val="00ACA4"/>
              </a:solidFill>
              <a:uFill>
                <a:solidFill>
                  <a:srgbClr val="FF0000"/>
                </a:solidFill>
              </a:uFill>
            </a:endParaRPr>
          </a:p>
        </p:txBody>
      </p:sp>
      <p:sp>
        <p:nvSpPr>
          <p:cNvPr id="32" name="Google Shape;193;p11">
            <a:extLst>
              <a:ext uri="{FF2B5EF4-FFF2-40B4-BE49-F238E27FC236}">
                <a16:creationId xmlns:a16="http://schemas.microsoft.com/office/drawing/2014/main" id="{37909167-654C-40DE-A49E-FB7342AE03CA}"/>
              </a:ext>
            </a:extLst>
          </p:cNvPr>
          <p:cNvSpPr txBox="1"/>
          <p:nvPr/>
        </p:nvSpPr>
        <p:spPr>
          <a:xfrm>
            <a:off x="1440842" y="2671638"/>
            <a:ext cx="3013200" cy="3539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lnSpc>
                <a:spcPct val="200000"/>
              </a:lnSpc>
            </a:pPr>
            <a:r>
              <a:rPr lang="fr-FR" sz="2800" b="1" dirty="0">
                <a:solidFill>
                  <a:srgbClr val="00ACA4"/>
                </a:solidFill>
                <a:ea typeface="Arial"/>
                <a:cs typeface="Arial"/>
                <a:sym typeface="Arial"/>
              </a:rPr>
              <a:t>J’</a:t>
            </a:r>
            <a:r>
              <a:rPr lang="fr-FR" sz="2800" b="1" dirty="0">
                <a:solidFill>
                  <a:srgbClr val="424D7B"/>
                </a:solidFill>
                <a:ea typeface="Arial"/>
                <a:cs typeface="Arial"/>
                <a:sym typeface="Arial"/>
              </a:rPr>
              <a:t>aim</a:t>
            </a:r>
            <a:r>
              <a:rPr lang="fr-FR" sz="2800" b="1" dirty="0">
                <a:solidFill>
                  <a:srgbClr val="00ACA4"/>
                </a:solidFill>
                <a:ea typeface="Arial"/>
                <a:cs typeface="Arial"/>
                <a:sym typeface="Arial"/>
              </a:rPr>
              <a:t>e</a:t>
            </a:r>
            <a:endParaRPr sz="2800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 dirty="0">
                <a:solidFill>
                  <a:srgbClr val="00ACA4"/>
                </a:solidFill>
                <a:ea typeface="Arial"/>
                <a:cs typeface="Arial"/>
                <a:sym typeface="Arial"/>
              </a:rPr>
              <a:t>Tu</a:t>
            </a:r>
            <a:r>
              <a:rPr lang="fr-FR" sz="2800" b="1" dirty="0">
                <a:solidFill>
                  <a:schemeClr val="tx2">
                    <a:lumMod val="75000"/>
                  </a:schemeClr>
                </a:solidFill>
                <a:ea typeface="Arial"/>
                <a:cs typeface="Arial"/>
                <a:sym typeface="Arial"/>
              </a:rPr>
              <a:t> </a:t>
            </a:r>
            <a:r>
              <a:rPr lang="fr-FR" sz="2800" b="1" dirty="0">
                <a:solidFill>
                  <a:srgbClr val="424D7B"/>
                </a:solidFill>
                <a:ea typeface="Arial"/>
                <a:cs typeface="Arial"/>
                <a:sym typeface="Arial"/>
              </a:rPr>
              <a:t>aim</a:t>
            </a:r>
            <a:r>
              <a:rPr lang="fr-FR" sz="2800" b="1" dirty="0">
                <a:solidFill>
                  <a:srgbClr val="00ACA4"/>
                </a:solidFill>
                <a:ea typeface="Arial"/>
                <a:cs typeface="Arial"/>
                <a:sym typeface="Arial"/>
              </a:rPr>
              <a:t>es</a:t>
            </a:r>
            <a:endParaRPr sz="2800" dirty="0">
              <a:solidFill>
                <a:srgbClr val="00ACA4"/>
              </a:solidFill>
              <a:ea typeface="Arial"/>
              <a:cs typeface="Arial"/>
              <a:sym typeface="Arial"/>
            </a:endParaRPr>
          </a:p>
          <a:p>
            <a:pPr>
              <a:lnSpc>
                <a:spcPct val="200000"/>
              </a:lnSpc>
            </a:pPr>
            <a:r>
              <a:rPr lang="fr-FR" sz="2800" b="1" dirty="0">
                <a:solidFill>
                  <a:srgbClr val="00ACA4"/>
                </a:solidFill>
                <a:ea typeface="Arial"/>
                <a:cs typeface="Arial"/>
                <a:sym typeface="Arial"/>
              </a:rPr>
              <a:t>Il</a:t>
            </a:r>
            <a:r>
              <a:rPr lang="fr-FR" sz="2800" b="1" dirty="0">
                <a:solidFill>
                  <a:schemeClr val="tx2">
                    <a:lumMod val="75000"/>
                  </a:schemeClr>
                </a:solidFill>
                <a:ea typeface="Arial"/>
                <a:cs typeface="Arial"/>
                <a:sym typeface="Arial"/>
              </a:rPr>
              <a:t> </a:t>
            </a:r>
            <a:r>
              <a:rPr lang="fr-FR" sz="2800" b="1" dirty="0">
                <a:solidFill>
                  <a:srgbClr val="424D7B"/>
                </a:solidFill>
                <a:ea typeface="Arial"/>
                <a:cs typeface="Arial"/>
                <a:sym typeface="Arial"/>
              </a:rPr>
              <a:t>aim</a:t>
            </a:r>
            <a:r>
              <a:rPr lang="fr-FR" sz="2800" b="1" dirty="0">
                <a:solidFill>
                  <a:srgbClr val="00ACA4"/>
                </a:solidFill>
                <a:ea typeface="Arial"/>
                <a:cs typeface="Arial"/>
                <a:sym typeface="Arial"/>
              </a:rPr>
              <a:t>e</a:t>
            </a:r>
            <a:endParaRPr sz="2800" dirty="0">
              <a:solidFill>
                <a:srgbClr val="00ACA4"/>
              </a:solidFill>
              <a:ea typeface="Arial"/>
              <a:cs typeface="Arial"/>
              <a:sym typeface="Arial"/>
            </a:endParaRPr>
          </a:p>
          <a:p>
            <a:pPr>
              <a:lnSpc>
                <a:spcPct val="200000"/>
              </a:lnSpc>
            </a:pPr>
            <a:r>
              <a:rPr lang="fr-FR" sz="2800" b="1" dirty="0">
                <a:solidFill>
                  <a:srgbClr val="00ACA4"/>
                </a:solidFill>
                <a:ea typeface="Arial"/>
                <a:cs typeface="Arial"/>
                <a:sym typeface="Arial"/>
              </a:rPr>
              <a:t>Elle</a:t>
            </a:r>
            <a:r>
              <a:rPr lang="fr-FR" sz="2800" b="1" dirty="0">
                <a:solidFill>
                  <a:schemeClr val="tx2">
                    <a:lumMod val="75000"/>
                  </a:schemeClr>
                </a:solidFill>
                <a:ea typeface="Arial"/>
                <a:cs typeface="Arial"/>
                <a:sym typeface="Arial"/>
              </a:rPr>
              <a:t> </a:t>
            </a:r>
            <a:r>
              <a:rPr lang="fr-FR" sz="2800" b="1" dirty="0">
                <a:solidFill>
                  <a:srgbClr val="424D7B"/>
                </a:solidFill>
                <a:ea typeface="Arial"/>
                <a:cs typeface="Arial"/>
                <a:sym typeface="Arial"/>
              </a:rPr>
              <a:t>aim</a:t>
            </a:r>
            <a:r>
              <a:rPr lang="fr-FR" sz="2800" b="1" dirty="0">
                <a:solidFill>
                  <a:srgbClr val="00ACA4"/>
                </a:solidFill>
                <a:ea typeface="Arial"/>
                <a:cs typeface="Arial"/>
                <a:sym typeface="Arial"/>
              </a:rPr>
              <a:t>e</a:t>
            </a:r>
            <a:endParaRPr lang="fr-FR" sz="2800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33" name="Google Shape;270;p18">
            <a:extLst>
              <a:ext uri="{FF2B5EF4-FFF2-40B4-BE49-F238E27FC236}">
                <a16:creationId xmlns:a16="http://schemas.microsoft.com/office/drawing/2014/main" id="{94FA6629-47DD-4365-9FA8-CDC6D6386F03}"/>
              </a:ext>
            </a:extLst>
          </p:cNvPr>
          <p:cNvSpPr txBox="1"/>
          <p:nvPr/>
        </p:nvSpPr>
        <p:spPr>
          <a:xfrm>
            <a:off x="5137306" y="2671638"/>
            <a:ext cx="3367863" cy="3539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lnSpc>
                <a:spcPct val="200000"/>
              </a:lnSpc>
            </a:pPr>
            <a:r>
              <a:rPr lang="fr-FR" sz="2800" b="1" dirty="0">
                <a:solidFill>
                  <a:srgbClr val="00ACA4"/>
                </a:solidFill>
              </a:rPr>
              <a:t>Nous </a:t>
            </a:r>
            <a:r>
              <a:rPr lang="fr-FR" sz="2800" b="1" dirty="0">
                <a:solidFill>
                  <a:srgbClr val="424D7B"/>
                </a:solidFill>
              </a:rPr>
              <a:t>aim</a:t>
            </a:r>
            <a:r>
              <a:rPr lang="fr-FR" sz="2800" b="1" dirty="0">
                <a:solidFill>
                  <a:srgbClr val="00ACA4"/>
                </a:solidFill>
              </a:rPr>
              <a:t>ons</a:t>
            </a:r>
            <a:endParaRPr lang="fr-FR" sz="2800" u="sng" dirty="0">
              <a:solidFill>
                <a:srgbClr val="00ACA4"/>
              </a:solidFill>
            </a:endParaRPr>
          </a:p>
          <a:p>
            <a:pPr lvl="0">
              <a:lnSpc>
                <a:spcPct val="200000"/>
              </a:lnSpc>
            </a:pPr>
            <a:r>
              <a:rPr lang="fr-FR" sz="2800" b="1" dirty="0">
                <a:solidFill>
                  <a:srgbClr val="00ACA4"/>
                </a:solidFill>
              </a:rPr>
              <a:t>Vous </a:t>
            </a:r>
            <a:r>
              <a:rPr lang="fr-FR" sz="2800" b="1" dirty="0">
                <a:solidFill>
                  <a:srgbClr val="424D7B"/>
                </a:solidFill>
              </a:rPr>
              <a:t>aim</a:t>
            </a:r>
            <a:r>
              <a:rPr lang="fr-FR" sz="2800" b="1" dirty="0">
                <a:solidFill>
                  <a:srgbClr val="00ACA4"/>
                </a:solidFill>
              </a:rPr>
              <a:t>ez</a:t>
            </a:r>
            <a:endParaRPr lang="fr-FR" sz="2800" dirty="0">
              <a:solidFill>
                <a:srgbClr val="00ACA4"/>
              </a:solidFill>
            </a:endParaRPr>
          </a:p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 dirty="0">
                <a:solidFill>
                  <a:srgbClr val="00ACA4"/>
                </a:solidFill>
                <a:ea typeface="Arial"/>
                <a:cs typeface="Arial"/>
                <a:sym typeface="Arial"/>
              </a:rPr>
              <a:t>Ils </a:t>
            </a:r>
            <a:r>
              <a:rPr lang="fr-FR" sz="2800" b="1" dirty="0">
                <a:solidFill>
                  <a:srgbClr val="424D7B"/>
                </a:solidFill>
                <a:ea typeface="Arial"/>
                <a:cs typeface="Arial"/>
                <a:sym typeface="Arial"/>
              </a:rPr>
              <a:t>aim</a:t>
            </a:r>
            <a:r>
              <a:rPr lang="fr-FR" sz="2800" b="1" dirty="0">
                <a:solidFill>
                  <a:srgbClr val="00ACA4"/>
                </a:solidFill>
                <a:ea typeface="Arial"/>
                <a:cs typeface="Arial"/>
                <a:sym typeface="Arial"/>
              </a:rPr>
              <a:t>ent</a:t>
            </a:r>
            <a:endParaRPr sz="2000" u="sng" dirty="0">
              <a:solidFill>
                <a:srgbClr val="00ACA4"/>
              </a:solidFill>
              <a:uFill>
                <a:solidFill>
                  <a:srgbClr val="FF0000"/>
                </a:solidFill>
              </a:uFill>
            </a:endParaRPr>
          </a:p>
          <a:p>
            <a:pPr lvl="0">
              <a:lnSpc>
                <a:spcPct val="200000"/>
              </a:lnSpc>
            </a:pPr>
            <a:r>
              <a:rPr lang="fr-FR" sz="2800" b="1" dirty="0">
                <a:solidFill>
                  <a:srgbClr val="00ACA4"/>
                </a:solidFill>
                <a:ea typeface="Arial"/>
                <a:cs typeface="Arial"/>
                <a:sym typeface="Arial"/>
              </a:rPr>
              <a:t>Elles</a:t>
            </a:r>
            <a:r>
              <a:rPr lang="fr-FR" sz="2800" b="1" dirty="0">
                <a:solidFill>
                  <a:srgbClr val="A5A5A5"/>
                </a:solidFill>
                <a:ea typeface="Arial"/>
                <a:cs typeface="Arial"/>
                <a:sym typeface="Arial"/>
              </a:rPr>
              <a:t> </a:t>
            </a:r>
            <a:r>
              <a:rPr lang="fr-FR" sz="2800" b="1" dirty="0">
                <a:solidFill>
                  <a:srgbClr val="424D7B"/>
                </a:solidFill>
                <a:ea typeface="Arial"/>
                <a:cs typeface="Arial"/>
                <a:sym typeface="Arial"/>
              </a:rPr>
              <a:t>aim</a:t>
            </a:r>
            <a:r>
              <a:rPr lang="fr-FR" sz="2800" b="1" dirty="0">
                <a:solidFill>
                  <a:srgbClr val="00ACA4"/>
                </a:solidFill>
                <a:ea typeface="Arial"/>
                <a:cs typeface="Arial"/>
                <a:sym typeface="Arial"/>
              </a:rPr>
              <a:t>ent</a:t>
            </a:r>
            <a:endParaRPr sz="2800" dirty="0">
              <a:solidFill>
                <a:srgbClr val="A5A5A5"/>
              </a:solidFill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30076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A914A-A3C5-2768-ED88-6935D7E407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6637C2AE-2054-083C-B1CC-4417AF9020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compléter la phrase par la bonne forme du verbe aimer ? Levez la main.</a:t>
            </a:r>
            <a:endParaRPr lang="fr-FR" dirty="0"/>
          </a:p>
        </p:txBody>
      </p: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23EB5CA0-D6EE-986A-45A6-A31BAC0F583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BC104A54-4469-A5DD-1E5A-911597CA1AA4}"/>
              </a:ext>
            </a:extLst>
          </p:cNvPr>
          <p:cNvSpPr txBox="1"/>
          <p:nvPr/>
        </p:nvSpPr>
        <p:spPr>
          <a:xfrm>
            <a:off x="710588" y="3684438"/>
            <a:ext cx="7543075" cy="9002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0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Nous </a:t>
            </a:r>
            <a:r>
              <a:rPr lang="fr-FR" sz="4000" b="1" dirty="0">
                <a:solidFill>
                  <a:srgbClr val="00ACA4"/>
                </a:solidFill>
                <a:latin typeface="Dosis SemiBold" pitchFamily="2" charset="0"/>
                <a:cs typeface="Arial" panose="020B0604020202020204" pitchFamily="34" charset="0"/>
              </a:rPr>
              <a:t>________ </a:t>
            </a:r>
            <a:r>
              <a:rPr lang="fr-FR" sz="40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jouer</a:t>
            </a:r>
            <a:r>
              <a:rPr lang="fr-FR" sz="4000" b="1" dirty="0">
                <a:solidFill>
                  <a:srgbClr val="00ACA4"/>
                </a:solidFill>
                <a:latin typeface="Dosis SemiBold" pitchFamily="2" charset="0"/>
                <a:cs typeface="Arial" panose="020B0604020202020204" pitchFamily="34" charset="0"/>
              </a:rPr>
              <a:t> </a:t>
            </a:r>
            <a:r>
              <a:rPr lang="fr-FR" sz="40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à</a:t>
            </a:r>
            <a:r>
              <a:rPr lang="fr-FR" sz="4000" b="1" dirty="0">
                <a:solidFill>
                  <a:srgbClr val="00ACA4"/>
                </a:solidFill>
                <a:latin typeface="Dosis SemiBold" pitchFamily="2" charset="0"/>
                <a:cs typeface="Arial" panose="020B0604020202020204" pitchFamily="34" charset="0"/>
              </a:rPr>
              <a:t> </a:t>
            </a:r>
            <a:r>
              <a:rPr lang="fr-FR" sz="40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cache-cache.</a:t>
            </a:r>
            <a:endParaRPr kumimoji="0" lang="fr-MA" sz="400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SemiBold" pitchFamily="2" charset="0"/>
              <a:cs typeface="Arial" panose="020B0604020202020204" pitchFamily="34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605FA99-945A-4FE2-8118-A1A4D8555909}"/>
              </a:ext>
            </a:extLst>
          </p:cNvPr>
          <p:cNvSpPr/>
          <p:nvPr/>
        </p:nvSpPr>
        <p:spPr>
          <a:xfrm>
            <a:off x="1692000" y="2220219"/>
            <a:ext cx="2444442" cy="612000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rgbClr val="424D7B"/>
                </a:solidFill>
                <a:latin typeface="Dosis SemiBold" panose="020B0604020202020204" charset="0"/>
              </a:rPr>
              <a:t>aiment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D1F94EC3-274B-4BFD-B987-E2D1ACBEEF01}"/>
              </a:ext>
            </a:extLst>
          </p:cNvPr>
          <p:cNvSpPr/>
          <p:nvPr/>
        </p:nvSpPr>
        <p:spPr>
          <a:xfrm>
            <a:off x="5112000" y="2220219"/>
            <a:ext cx="2340000" cy="612000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rgbClr val="424D7B"/>
                </a:solidFill>
                <a:latin typeface="Dosis SemiBold" panose="020B0604020202020204" charset="0"/>
              </a:rPr>
              <a:t>aimons</a:t>
            </a:r>
          </a:p>
        </p:txBody>
      </p:sp>
    </p:spTree>
    <p:extLst>
      <p:ext uri="{BB962C8B-B14F-4D97-AF65-F5344CB8AC3E}">
        <p14:creationId xmlns:p14="http://schemas.microsoft.com/office/powerpoint/2010/main" val="3592507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9CE5A1-2673-1088-D922-6D614BEEDB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1">
            <a:extLst>
              <a:ext uri="{FF2B5EF4-FFF2-40B4-BE49-F238E27FC236}">
                <a16:creationId xmlns:a16="http://schemas.microsoft.com/office/drawing/2014/main" id="{6A01E0EF-EC57-2493-BC8B-DA463A2558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Nous aimons jouer à cache-cache.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D1C97754-39CB-0292-284F-B94839A05F57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A67724C6-DC32-49C0-EDEF-B0F051EAC34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4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BF03198-C3C3-9A68-B225-42E0D41EC3A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15" name="ZoneTexte 14">
            <a:extLst>
              <a:ext uri="{FF2B5EF4-FFF2-40B4-BE49-F238E27FC236}">
                <a16:creationId xmlns:a16="http://schemas.microsoft.com/office/drawing/2014/main" id="{459B5CB5-9BEA-4D44-BE7A-4E386262E3C1}"/>
              </a:ext>
            </a:extLst>
          </p:cNvPr>
          <p:cNvSpPr txBox="1"/>
          <p:nvPr/>
        </p:nvSpPr>
        <p:spPr>
          <a:xfrm>
            <a:off x="710588" y="3684438"/>
            <a:ext cx="7543075" cy="9002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0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Nous </a:t>
            </a:r>
            <a:r>
              <a:rPr lang="fr-FR" sz="4000" b="1" dirty="0">
                <a:solidFill>
                  <a:srgbClr val="00ACA4"/>
                </a:solidFill>
                <a:latin typeface="Dosis SemiBold" pitchFamily="2" charset="0"/>
                <a:cs typeface="Arial" panose="020B0604020202020204" pitchFamily="34" charset="0"/>
              </a:rPr>
              <a:t>aimons </a:t>
            </a:r>
            <a:r>
              <a:rPr lang="fr-FR" sz="40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jouer à</a:t>
            </a:r>
            <a:r>
              <a:rPr lang="fr-FR" sz="4000" b="1" dirty="0">
                <a:solidFill>
                  <a:srgbClr val="00ACA4"/>
                </a:solidFill>
                <a:latin typeface="Dosis SemiBold" pitchFamily="2" charset="0"/>
                <a:cs typeface="Arial" panose="020B0604020202020204" pitchFamily="34" charset="0"/>
              </a:rPr>
              <a:t> </a:t>
            </a:r>
            <a:r>
              <a:rPr lang="fr-FR" sz="40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cache-cache.</a:t>
            </a:r>
            <a:endParaRPr kumimoji="0" lang="fr-MA" sz="400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SemiBold" pitchFamily="2" charset="0"/>
              <a:cs typeface="Arial" panose="020B0604020202020204" pitchFamily="34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E261B160-E860-4C9A-97F4-8279882AE2C5}"/>
              </a:ext>
            </a:extLst>
          </p:cNvPr>
          <p:cNvSpPr/>
          <p:nvPr/>
        </p:nvSpPr>
        <p:spPr>
          <a:xfrm>
            <a:off x="1692000" y="2220219"/>
            <a:ext cx="2444442" cy="612000"/>
          </a:xfrm>
          <a:prstGeom prst="round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chemeClr val="bg2">
                    <a:lumMod val="75000"/>
                  </a:schemeClr>
                </a:solidFill>
                <a:latin typeface="Dosis SemiBold" panose="020B0604020202020204" charset="0"/>
              </a:rPr>
              <a:t>aiment</a:t>
            </a: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C32290D6-00B0-422E-825D-47DEA2AF66FA}"/>
              </a:ext>
            </a:extLst>
          </p:cNvPr>
          <p:cNvSpPr/>
          <p:nvPr/>
        </p:nvSpPr>
        <p:spPr>
          <a:xfrm>
            <a:off x="5112000" y="2220219"/>
            <a:ext cx="2340000" cy="612000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rgbClr val="424D7B"/>
                </a:solidFill>
                <a:latin typeface="Dosis SemiBold" panose="020B0604020202020204" charset="0"/>
              </a:rPr>
              <a:t>aimons</a:t>
            </a:r>
          </a:p>
        </p:txBody>
      </p:sp>
    </p:spTree>
    <p:extLst>
      <p:ext uri="{BB962C8B-B14F-4D97-AF65-F5344CB8AC3E}">
        <p14:creationId xmlns:p14="http://schemas.microsoft.com/office/powerpoint/2010/main" val="3319248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A914A-A3C5-2768-ED88-6935D7E407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6637C2AE-2054-083C-B1CC-4417AF9020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compléter la phrase par la bonne forme du verbe aimer ? Levez la main.</a:t>
            </a:r>
            <a:endParaRPr lang="fr-FR" dirty="0"/>
          </a:p>
        </p:txBody>
      </p: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23EB5CA0-D6EE-986A-45A6-A31BAC0F583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BC104A54-4469-A5DD-1E5A-911597CA1AA4}"/>
              </a:ext>
            </a:extLst>
          </p:cNvPr>
          <p:cNvSpPr txBox="1"/>
          <p:nvPr/>
        </p:nvSpPr>
        <p:spPr>
          <a:xfrm>
            <a:off x="710588" y="3684438"/>
            <a:ext cx="7543075" cy="9002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0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Elles </a:t>
            </a:r>
            <a:r>
              <a:rPr lang="fr-FR" sz="4000" b="1" dirty="0">
                <a:solidFill>
                  <a:srgbClr val="00ACA4"/>
                </a:solidFill>
                <a:latin typeface="Dosis SemiBold" pitchFamily="2" charset="0"/>
                <a:cs typeface="Arial" panose="020B0604020202020204" pitchFamily="34" charset="0"/>
              </a:rPr>
              <a:t>________ </a:t>
            </a:r>
            <a:r>
              <a:rPr lang="fr-FR" sz="40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faire une sortie.</a:t>
            </a:r>
            <a:endParaRPr kumimoji="0" lang="fr-MA" sz="400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SemiBold" pitchFamily="2" charset="0"/>
              <a:cs typeface="Arial" panose="020B0604020202020204" pitchFamily="34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605FA99-945A-4FE2-8118-A1A4D8555909}"/>
              </a:ext>
            </a:extLst>
          </p:cNvPr>
          <p:cNvSpPr/>
          <p:nvPr/>
        </p:nvSpPr>
        <p:spPr>
          <a:xfrm>
            <a:off x="1692000" y="2220219"/>
            <a:ext cx="2444442" cy="612000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rgbClr val="424D7B"/>
                </a:solidFill>
                <a:latin typeface="Dosis SemiBold" panose="020B0604020202020204" charset="0"/>
              </a:rPr>
              <a:t>aime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D1F94EC3-274B-4BFD-B987-E2D1ACBEEF01}"/>
              </a:ext>
            </a:extLst>
          </p:cNvPr>
          <p:cNvSpPr/>
          <p:nvPr/>
        </p:nvSpPr>
        <p:spPr>
          <a:xfrm>
            <a:off x="5112000" y="2220219"/>
            <a:ext cx="2340000" cy="612000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rgbClr val="424D7B"/>
                </a:solidFill>
                <a:latin typeface="Dosis SemiBold" panose="020B0604020202020204" charset="0"/>
              </a:rPr>
              <a:t>aiment</a:t>
            </a:r>
          </a:p>
        </p:txBody>
      </p:sp>
    </p:spTree>
    <p:extLst>
      <p:ext uri="{BB962C8B-B14F-4D97-AF65-F5344CB8AC3E}">
        <p14:creationId xmlns:p14="http://schemas.microsoft.com/office/powerpoint/2010/main" val="2994417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9CE5A1-2673-1088-D922-6D614BEEDB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1">
            <a:extLst>
              <a:ext uri="{FF2B5EF4-FFF2-40B4-BE49-F238E27FC236}">
                <a16:creationId xmlns:a16="http://schemas.microsoft.com/office/drawing/2014/main" id="{6A01E0EF-EC57-2493-BC8B-DA463A2558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Elles aiment faire une sortie.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D1C97754-39CB-0292-284F-B94839A05F57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A67724C6-DC32-49C0-EDEF-B0F051EAC34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4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BF03198-C3C3-9A68-B225-42E0D41EC3A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17" name="ZoneTexte 16">
            <a:extLst>
              <a:ext uri="{FF2B5EF4-FFF2-40B4-BE49-F238E27FC236}">
                <a16:creationId xmlns:a16="http://schemas.microsoft.com/office/drawing/2014/main" id="{F720B44B-25F2-4BA8-9F4D-4AB6CADAC4DD}"/>
              </a:ext>
            </a:extLst>
          </p:cNvPr>
          <p:cNvSpPr txBox="1"/>
          <p:nvPr/>
        </p:nvSpPr>
        <p:spPr>
          <a:xfrm>
            <a:off x="710588" y="3684438"/>
            <a:ext cx="7543075" cy="9002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fr-FR" sz="40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Elles </a:t>
            </a:r>
            <a:r>
              <a:rPr lang="fr-FR" sz="4000" b="1" dirty="0">
                <a:solidFill>
                  <a:srgbClr val="00ACA4"/>
                </a:solidFill>
                <a:latin typeface="Dosis SemiBold" pitchFamily="2" charset="0"/>
                <a:cs typeface="Arial" panose="020B0604020202020204" pitchFamily="34" charset="0"/>
              </a:rPr>
              <a:t>aiment </a:t>
            </a:r>
            <a:r>
              <a:rPr lang="fr-FR" sz="40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faire une sortie.</a:t>
            </a:r>
            <a:endParaRPr lang="fr-MA" sz="4000" dirty="0">
              <a:solidFill>
                <a:srgbClr val="424D7B"/>
              </a:solidFill>
              <a:latin typeface="Dosis SemiBold" pitchFamily="2" charset="0"/>
              <a:cs typeface="Arial" panose="020B0604020202020204" pitchFamily="34" charset="0"/>
            </a:endParaRP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D6AB1326-4200-4B46-A8EF-2DDD24C95263}"/>
              </a:ext>
            </a:extLst>
          </p:cNvPr>
          <p:cNvSpPr/>
          <p:nvPr/>
        </p:nvSpPr>
        <p:spPr>
          <a:xfrm>
            <a:off x="1692000" y="2220219"/>
            <a:ext cx="2444442" cy="612000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rgbClr val="424D7B"/>
                </a:solidFill>
                <a:latin typeface="Dosis SemiBold" panose="020B0604020202020204" charset="0"/>
              </a:rPr>
              <a:t>aime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E03FE7FC-B20F-4212-AB29-B0804028C125}"/>
              </a:ext>
            </a:extLst>
          </p:cNvPr>
          <p:cNvSpPr/>
          <p:nvPr/>
        </p:nvSpPr>
        <p:spPr>
          <a:xfrm>
            <a:off x="5112000" y="2220219"/>
            <a:ext cx="2340000" cy="612000"/>
          </a:xfrm>
          <a:prstGeom prst="round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chemeClr val="bg2">
                    <a:lumMod val="75000"/>
                  </a:schemeClr>
                </a:solidFill>
                <a:latin typeface="Dosis SemiBold" panose="020B0604020202020204" charset="0"/>
              </a:rPr>
              <a:t>aiment</a:t>
            </a:r>
          </a:p>
        </p:txBody>
      </p:sp>
    </p:spTree>
    <p:extLst>
      <p:ext uri="{BB962C8B-B14F-4D97-AF65-F5344CB8AC3E}">
        <p14:creationId xmlns:p14="http://schemas.microsoft.com/office/powerpoint/2010/main" val="2214827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A914A-A3C5-2768-ED88-6935D7E407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6637C2AE-2054-083C-B1CC-4417AF9020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compléter la phrase par la bonne forme du verbe aimer ? Levez la main.</a:t>
            </a:r>
            <a:endParaRPr lang="fr-FR" dirty="0"/>
          </a:p>
        </p:txBody>
      </p: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23EB5CA0-D6EE-986A-45A6-A31BAC0F583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BC104A54-4469-A5DD-1E5A-911597CA1AA4}"/>
              </a:ext>
            </a:extLst>
          </p:cNvPr>
          <p:cNvSpPr txBox="1"/>
          <p:nvPr/>
        </p:nvSpPr>
        <p:spPr>
          <a:xfrm>
            <a:off x="710588" y="3684438"/>
            <a:ext cx="7543075" cy="8194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J’ </a:t>
            </a:r>
            <a:r>
              <a:rPr lang="fr-FR" sz="3600" b="1" dirty="0">
                <a:solidFill>
                  <a:srgbClr val="00ACA4"/>
                </a:solidFill>
                <a:latin typeface="Dosis SemiBold" pitchFamily="2" charset="0"/>
                <a:cs typeface="Arial" panose="020B0604020202020204" pitchFamily="34" charset="0"/>
              </a:rPr>
              <a:t>________</a:t>
            </a:r>
            <a:r>
              <a:rPr lang="fr-FR" sz="36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  jouer à la marelle.</a:t>
            </a:r>
            <a:endParaRPr kumimoji="0" lang="fr-MA" sz="360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SemiBold" pitchFamily="2" charset="0"/>
              <a:cs typeface="Arial" panose="020B0604020202020204" pitchFamily="34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605FA99-945A-4FE2-8118-A1A4D8555909}"/>
              </a:ext>
            </a:extLst>
          </p:cNvPr>
          <p:cNvSpPr/>
          <p:nvPr/>
        </p:nvSpPr>
        <p:spPr>
          <a:xfrm>
            <a:off x="1692000" y="2220219"/>
            <a:ext cx="2444442" cy="612000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rgbClr val="424D7B"/>
                </a:solidFill>
                <a:latin typeface="Dosis SemiBold" panose="020B0604020202020204" charset="0"/>
              </a:rPr>
              <a:t>aimes 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D1F94EC3-274B-4BFD-B987-E2D1ACBEEF01}"/>
              </a:ext>
            </a:extLst>
          </p:cNvPr>
          <p:cNvSpPr/>
          <p:nvPr/>
        </p:nvSpPr>
        <p:spPr>
          <a:xfrm>
            <a:off x="5112000" y="2220219"/>
            <a:ext cx="2340000" cy="612000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rgbClr val="424D7B"/>
                </a:solidFill>
                <a:latin typeface="Dosis SemiBold" panose="020B0604020202020204" charset="0"/>
              </a:rPr>
              <a:t>aime</a:t>
            </a:r>
          </a:p>
        </p:txBody>
      </p:sp>
    </p:spTree>
    <p:extLst>
      <p:ext uri="{BB962C8B-B14F-4D97-AF65-F5344CB8AC3E}">
        <p14:creationId xmlns:p14="http://schemas.microsoft.com/office/powerpoint/2010/main" val="3168238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9CE5A1-2673-1088-D922-6D614BEEDB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1">
            <a:extLst>
              <a:ext uri="{FF2B5EF4-FFF2-40B4-BE49-F238E27FC236}">
                <a16:creationId xmlns:a16="http://schemas.microsoft.com/office/drawing/2014/main" id="{6A01E0EF-EC57-2493-BC8B-DA463A2558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J’aime  jouer à la marelle.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D1C97754-39CB-0292-284F-B94839A05F57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A67724C6-DC32-49C0-EDEF-B0F051EAC34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4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BF03198-C3C3-9A68-B225-42E0D41EC3A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11" name="ZoneTexte 10">
            <a:extLst>
              <a:ext uri="{FF2B5EF4-FFF2-40B4-BE49-F238E27FC236}">
                <a16:creationId xmlns:a16="http://schemas.microsoft.com/office/drawing/2014/main" id="{4CF4F29B-BC76-470B-ABE4-2A985E811ABA}"/>
              </a:ext>
            </a:extLst>
          </p:cNvPr>
          <p:cNvSpPr txBox="1"/>
          <p:nvPr/>
        </p:nvSpPr>
        <p:spPr>
          <a:xfrm>
            <a:off x="710588" y="3684438"/>
            <a:ext cx="7543075" cy="8194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fr-FR" sz="36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J’</a:t>
            </a:r>
            <a:r>
              <a:rPr lang="fr-FR" sz="3600" b="1" dirty="0">
                <a:solidFill>
                  <a:srgbClr val="00ACA4"/>
                </a:solidFill>
                <a:latin typeface="Dosis SemiBold" pitchFamily="2" charset="0"/>
                <a:cs typeface="Arial" panose="020B0604020202020204" pitchFamily="34" charset="0"/>
              </a:rPr>
              <a:t>aime</a:t>
            </a:r>
            <a:r>
              <a:rPr lang="fr-FR" sz="36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  jouer à la marelle.</a:t>
            </a:r>
            <a:endParaRPr lang="fr-MA" sz="3600" dirty="0">
              <a:solidFill>
                <a:srgbClr val="424D7B"/>
              </a:solidFill>
              <a:latin typeface="Dosis SemiBold" pitchFamily="2" charset="0"/>
              <a:cs typeface="Arial" panose="020B0604020202020204" pitchFamily="34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5B71588D-7C95-4321-9227-C8CA3BFCBAC9}"/>
              </a:ext>
            </a:extLst>
          </p:cNvPr>
          <p:cNvSpPr/>
          <p:nvPr/>
        </p:nvSpPr>
        <p:spPr>
          <a:xfrm>
            <a:off x="1692000" y="2220219"/>
            <a:ext cx="2444442" cy="612000"/>
          </a:xfrm>
          <a:prstGeom prst="round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chemeClr val="bg2">
                    <a:lumMod val="75000"/>
                  </a:schemeClr>
                </a:solidFill>
                <a:latin typeface="Dosis SemiBold" panose="020B0604020202020204" charset="0"/>
              </a:rPr>
              <a:t>aimes 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9B13AEB8-FF42-4E97-9B3B-0F2E01FF686D}"/>
              </a:ext>
            </a:extLst>
          </p:cNvPr>
          <p:cNvSpPr/>
          <p:nvPr/>
        </p:nvSpPr>
        <p:spPr>
          <a:xfrm>
            <a:off x="5112000" y="2220219"/>
            <a:ext cx="2340000" cy="612000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rgbClr val="424D7B"/>
                </a:solidFill>
                <a:latin typeface="Dosis SemiBold" panose="020B0604020202020204" charset="0"/>
              </a:rPr>
              <a:t>aime</a:t>
            </a:r>
          </a:p>
        </p:txBody>
      </p:sp>
    </p:spTree>
    <p:extLst>
      <p:ext uri="{BB962C8B-B14F-4D97-AF65-F5344CB8AC3E}">
        <p14:creationId xmlns:p14="http://schemas.microsoft.com/office/powerpoint/2010/main" val="1312557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id="{8A4169DB-E4D1-7C6D-4EE9-718DE6CF13E3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7A39F50-33BD-B486-03A4-6A680CB17867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3FBA5B5-54B2-9678-F62D-CA621C951F8A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7" name="Titre 53">
              <a:extLst>
                <a:ext uri="{FF2B5EF4-FFF2-40B4-BE49-F238E27FC236}">
                  <a16:creationId xmlns:a16="http://schemas.microsoft.com/office/drawing/2014/main" id="{E5A07AC2-DF3E-B6F2-143B-054E07511E74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  <p:sp>
        <p:nvSpPr>
          <p:cNvPr id="11" name="Titre 1">
            <a:extLst>
              <a:ext uri="{FF2B5EF4-FFF2-40B4-BE49-F238E27FC236}">
                <a16:creationId xmlns:a16="http://schemas.microsoft.com/office/drawing/2014/main" id="{C4E1D551-D9DA-307E-06BB-BF8B547CF8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Pictogrammes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E8EFFE-F92D-6AFB-141F-8C8242CD16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400" y="2474382"/>
            <a:ext cx="7520578" cy="2799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233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A914A-A3C5-2768-ED88-6935D7E407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6637C2AE-2054-083C-B1CC-4417AF9020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compléter la phrase par la bonne forme du verbe aimer ? Levez la main.</a:t>
            </a:r>
            <a:endParaRPr lang="fr-FR" dirty="0"/>
          </a:p>
        </p:txBody>
      </p: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23EB5CA0-D6EE-986A-45A6-A31BAC0F583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BC104A54-4469-A5DD-1E5A-911597CA1AA4}"/>
              </a:ext>
            </a:extLst>
          </p:cNvPr>
          <p:cNvSpPr txBox="1"/>
          <p:nvPr/>
        </p:nvSpPr>
        <p:spPr>
          <a:xfrm>
            <a:off x="428919" y="3684438"/>
            <a:ext cx="8286161" cy="9002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fr-FR" sz="40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Il </a:t>
            </a:r>
            <a:r>
              <a:rPr lang="fr-FR" sz="4000" b="1" dirty="0">
                <a:solidFill>
                  <a:srgbClr val="00ACA4"/>
                </a:solidFill>
                <a:latin typeface="Dosis SemiBold" pitchFamily="2" charset="0"/>
                <a:cs typeface="Arial" panose="020B0604020202020204" pitchFamily="34" charset="0"/>
              </a:rPr>
              <a:t>________</a:t>
            </a:r>
            <a:r>
              <a:rPr lang="fr-FR" sz="40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 se promener dans la forêt.</a:t>
            </a:r>
            <a:endParaRPr kumimoji="0" lang="fr-MA" sz="400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SemiBold" pitchFamily="2" charset="0"/>
              <a:cs typeface="Arial" panose="020B0604020202020204" pitchFamily="34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605FA99-945A-4FE2-8118-A1A4D8555909}"/>
              </a:ext>
            </a:extLst>
          </p:cNvPr>
          <p:cNvSpPr/>
          <p:nvPr/>
        </p:nvSpPr>
        <p:spPr>
          <a:xfrm>
            <a:off x="1692000" y="2220219"/>
            <a:ext cx="2444442" cy="612000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rgbClr val="424D7B"/>
                </a:solidFill>
                <a:latin typeface="Dosis SemiBold" panose="020B0604020202020204" charset="0"/>
              </a:rPr>
              <a:t>aime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D1F94EC3-274B-4BFD-B987-E2D1ACBEEF01}"/>
              </a:ext>
            </a:extLst>
          </p:cNvPr>
          <p:cNvSpPr/>
          <p:nvPr/>
        </p:nvSpPr>
        <p:spPr>
          <a:xfrm>
            <a:off x="5112000" y="2220219"/>
            <a:ext cx="2340000" cy="612000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rgbClr val="424D7B"/>
                </a:solidFill>
                <a:latin typeface="Dosis SemiBold" panose="020B0604020202020204" charset="0"/>
              </a:rPr>
              <a:t>aimes</a:t>
            </a:r>
          </a:p>
        </p:txBody>
      </p:sp>
    </p:spTree>
    <p:extLst>
      <p:ext uri="{BB962C8B-B14F-4D97-AF65-F5344CB8AC3E}">
        <p14:creationId xmlns:p14="http://schemas.microsoft.com/office/powerpoint/2010/main" val="3125651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9CE5A1-2673-1088-D922-6D614BEEDB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1">
            <a:extLst>
              <a:ext uri="{FF2B5EF4-FFF2-40B4-BE49-F238E27FC236}">
                <a16:creationId xmlns:a16="http://schemas.microsoft.com/office/drawing/2014/main" id="{6A01E0EF-EC57-2493-BC8B-DA463A2558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Il aime se promener dans la forêt.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D1C97754-39CB-0292-284F-B94839A05F57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A67724C6-DC32-49C0-EDEF-B0F051EAC34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4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BF03198-C3C3-9A68-B225-42E0D41EC3A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11" name="ZoneTexte 10">
            <a:extLst>
              <a:ext uri="{FF2B5EF4-FFF2-40B4-BE49-F238E27FC236}">
                <a16:creationId xmlns:a16="http://schemas.microsoft.com/office/drawing/2014/main" id="{8A9CAE54-7F95-432E-9EA4-C1C268C4C168}"/>
              </a:ext>
            </a:extLst>
          </p:cNvPr>
          <p:cNvSpPr txBox="1"/>
          <p:nvPr/>
        </p:nvSpPr>
        <p:spPr>
          <a:xfrm>
            <a:off x="527380" y="3719922"/>
            <a:ext cx="8089239" cy="9002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fr-FR" sz="40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Il </a:t>
            </a:r>
            <a:r>
              <a:rPr lang="fr-FR" sz="4000" b="1" dirty="0">
                <a:solidFill>
                  <a:srgbClr val="00ACA4"/>
                </a:solidFill>
                <a:latin typeface="Dosis SemiBold" pitchFamily="2" charset="0"/>
                <a:cs typeface="Arial" panose="020B0604020202020204" pitchFamily="34" charset="0"/>
              </a:rPr>
              <a:t>aime</a:t>
            </a:r>
            <a:r>
              <a:rPr lang="fr-FR" sz="40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 se promener dans la forêt.</a:t>
            </a:r>
            <a:endParaRPr lang="fr-MA" sz="4000" dirty="0">
              <a:solidFill>
                <a:srgbClr val="424D7B"/>
              </a:solidFill>
              <a:latin typeface="Dosis SemiBold" pitchFamily="2" charset="0"/>
              <a:cs typeface="Arial" panose="020B0604020202020204" pitchFamily="34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84A101C7-0214-4CF6-B678-54DB85BC491B}"/>
              </a:ext>
            </a:extLst>
          </p:cNvPr>
          <p:cNvSpPr/>
          <p:nvPr/>
        </p:nvSpPr>
        <p:spPr>
          <a:xfrm>
            <a:off x="1692000" y="2220219"/>
            <a:ext cx="2444442" cy="612000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rgbClr val="424D7B"/>
                </a:solidFill>
                <a:latin typeface="Dosis SemiBold" panose="020B0604020202020204" charset="0"/>
              </a:rPr>
              <a:t>aime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12DEB5D6-D953-474E-B27B-40037F96472A}"/>
              </a:ext>
            </a:extLst>
          </p:cNvPr>
          <p:cNvSpPr/>
          <p:nvPr/>
        </p:nvSpPr>
        <p:spPr>
          <a:xfrm>
            <a:off x="5112000" y="2220219"/>
            <a:ext cx="2340000" cy="612000"/>
          </a:xfrm>
          <a:prstGeom prst="round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chemeClr val="bg2">
                    <a:lumMod val="75000"/>
                  </a:schemeClr>
                </a:solidFill>
                <a:latin typeface="Dosis SemiBold" panose="020B0604020202020204" charset="0"/>
              </a:rPr>
              <a:t>aimes</a:t>
            </a:r>
          </a:p>
        </p:txBody>
      </p:sp>
    </p:spTree>
    <p:extLst>
      <p:ext uri="{BB962C8B-B14F-4D97-AF65-F5344CB8AC3E}">
        <p14:creationId xmlns:p14="http://schemas.microsoft.com/office/powerpoint/2010/main" val="1045554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98487E-540E-DA88-BD04-F731FCE66D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F7810739-5153-4CBF-B631-AEA17D1267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8153" y="1524001"/>
            <a:ext cx="3346387" cy="5132895"/>
          </a:xfrm>
          <a:prstGeom prst="rect">
            <a:avLst/>
          </a:prstGeom>
        </p:spPr>
      </p:pic>
      <p:sp>
        <p:nvSpPr>
          <p:cNvPr id="4" name="Titre 3">
            <a:extLst>
              <a:ext uri="{FF2B5EF4-FFF2-40B4-BE49-F238E27FC236}">
                <a16:creationId xmlns:a16="http://schemas.microsoft.com/office/drawing/2014/main" id="{824D3E88-5257-906F-53A3-FEE7687E4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Ouvrez le manuel à la page 105.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8A020CD-7EF8-6D95-74E0-4D4678B139A6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C6869770-C5EE-1C1E-079C-81A59BF469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C172760D-D2FB-0514-56C1-8883FF91F2A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4C863AA-2938-BFB1-1CBE-E75561F92252}"/>
              </a:ext>
            </a:extLst>
          </p:cNvPr>
          <p:cNvSpPr/>
          <p:nvPr/>
        </p:nvSpPr>
        <p:spPr>
          <a:xfrm>
            <a:off x="2914970" y="3855562"/>
            <a:ext cx="3192752" cy="1025951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08541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AE9AF1-010B-57C2-21BD-5FD0F22629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5">
            <a:extLst>
              <a:ext uri="{FF2B5EF4-FFF2-40B4-BE49-F238E27FC236}">
                <a16:creationId xmlns:a16="http://schemas.microsoft.com/office/drawing/2014/main" id="{01F9422D-507F-6A56-B4B5-942CA6AF0197}"/>
              </a:ext>
            </a:extLst>
          </p:cNvPr>
          <p:cNvSpPr txBox="1">
            <a:spLocks/>
          </p:cNvSpPr>
          <p:nvPr/>
        </p:nvSpPr>
        <p:spPr>
          <a:xfrm>
            <a:off x="1681333" y="777385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Vous allez faire l’activité 4. Je vais expliquer la consigne et passer entre les rangs pour vous aider. 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FE5C404-D51F-0A3B-DB34-C11CD7E498BD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9129AC7F-70F0-BC14-8D32-8A504EE2EBB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3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87ED030C-6993-6CB2-7475-7BC390332BF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4" name="Image 13">
            <a:extLst>
              <a:ext uri="{FF2B5EF4-FFF2-40B4-BE49-F238E27FC236}">
                <a16:creationId xmlns:a16="http://schemas.microsoft.com/office/drawing/2014/main" id="{2B6B39F6-6210-403B-660B-554B9167AD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5830" y="1381979"/>
            <a:ext cx="3289659" cy="328965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FEE2341-AC66-4801-84B7-1D34A8CFAA2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159" t="45051" r="7197" b="33471"/>
          <a:stretch/>
        </p:blipFill>
        <p:spPr>
          <a:xfrm>
            <a:off x="868512" y="2686374"/>
            <a:ext cx="3552659" cy="1985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744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B50667-9DF4-DF2A-C062-87B8B9203A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7CDB346B-91B4-81F9-7610-6CDB21BF13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8C668884-62DE-D631-A26D-52FB2367A133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08ED20D5-FC67-7C8D-83B2-1C34C207F88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5442FE60-5780-0206-32C9-5C4534BAECC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64884FA5-A573-46E4-BCF0-A44D9BE5873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159" t="45051" r="7197" b="33471"/>
          <a:stretch/>
        </p:blipFill>
        <p:spPr>
          <a:xfrm>
            <a:off x="772999" y="2045351"/>
            <a:ext cx="7481920" cy="4280035"/>
          </a:xfrm>
          <a:prstGeom prst="rect">
            <a:avLst/>
          </a:prstGeom>
        </p:spPr>
      </p:pic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91B88E79-C543-4DED-BF78-9CA6C257BC55}"/>
              </a:ext>
            </a:extLst>
          </p:cNvPr>
          <p:cNvCxnSpPr/>
          <p:nvPr/>
        </p:nvCxnSpPr>
        <p:spPr>
          <a:xfrm>
            <a:off x="2017336" y="3544478"/>
            <a:ext cx="1150070" cy="1074656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8DF426DB-5003-43AD-88CF-EFF77E8DE400}"/>
              </a:ext>
            </a:extLst>
          </p:cNvPr>
          <p:cNvCxnSpPr>
            <a:cxnSpLocks/>
          </p:cNvCxnSpPr>
          <p:nvPr/>
        </p:nvCxnSpPr>
        <p:spPr>
          <a:xfrm>
            <a:off x="2083324" y="4138367"/>
            <a:ext cx="1084082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557C5184-2B95-4CCD-AC68-759205B48FDE}"/>
              </a:ext>
            </a:extLst>
          </p:cNvPr>
          <p:cNvCxnSpPr>
            <a:cxnSpLocks/>
          </p:cNvCxnSpPr>
          <p:nvPr/>
        </p:nvCxnSpPr>
        <p:spPr>
          <a:xfrm flipV="1">
            <a:off x="2083324" y="3544478"/>
            <a:ext cx="1084082" cy="1074656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12B8CA1A-BD1B-4102-9BFB-8E78023031AD}"/>
              </a:ext>
            </a:extLst>
          </p:cNvPr>
          <p:cNvCxnSpPr>
            <a:cxnSpLocks/>
          </p:cNvCxnSpPr>
          <p:nvPr/>
        </p:nvCxnSpPr>
        <p:spPr>
          <a:xfrm>
            <a:off x="2083324" y="5137608"/>
            <a:ext cx="1084082" cy="612743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F2239A4A-67C7-4C6F-BED8-2D1F1333990C}"/>
              </a:ext>
            </a:extLst>
          </p:cNvPr>
          <p:cNvCxnSpPr>
            <a:cxnSpLocks/>
          </p:cNvCxnSpPr>
          <p:nvPr/>
        </p:nvCxnSpPr>
        <p:spPr>
          <a:xfrm flipV="1">
            <a:off x="2017336" y="5213023"/>
            <a:ext cx="1150070" cy="537329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520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1CBA917-A7F1-D143-F376-10C3D550D8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1056" y="5038460"/>
            <a:ext cx="6254069" cy="1446177"/>
          </a:xfrm>
          <a:prstGeom prst="rect">
            <a:avLst/>
          </a:prstGeom>
        </p:spPr>
      </p:pic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99076A47-0B8D-410C-5BE8-3468CCF0FF3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sz="1400" dirty="0"/>
              <a:t>Le verbe aimer au présent.</a:t>
            </a:r>
          </a:p>
        </p:txBody>
      </p:sp>
      <p:pic>
        <p:nvPicPr>
          <p:cNvPr id="16" name="Espace réservé pour une image  15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3DABA421-0643-F3B2-09E2-9F21CDBD460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/>
      </p:pic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798278C3-473A-7110-313B-F546DD4BFE1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5277419" cy="756000"/>
          </a:xfrm>
        </p:spPr>
        <p:txBody>
          <a:bodyPr/>
          <a:lstStyle/>
          <a:p>
            <a:r>
              <a:rPr lang="fr-FR" sz="1400" dirty="0"/>
              <a:t>Dialogue reprenant les actes de parole enseignés.</a:t>
            </a:r>
          </a:p>
        </p:txBody>
      </p:sp>
      <p:pic>
        <p:nvPicPr>
          <p:cNvPr id="18" name="Espace réservé pour une image  17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05AC2783-78BD-E6B4-CB23-ED15ABB0BE00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pic>
        <p:nvPicPr>
          <p:cNvPr id="14" name="Espace réservé pour une image  13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62D4E4F4-7A38-347E-6A75-31D004B471B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335CB33E-BD6C-ABCE-F925-A7DB01A85400}"/>
              </a:ext>
            </a:extLst>
          </p:cNvPr>
          <p:cNvSpPr txBox="1"/>
          <p:nvPr/>
        </p:nvSpPr>
        <p:spPr>
          <a:xfrm>
            <a:off x="2302530" y="5136820"/>
            <a:ext cx="10759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3. Lecture </a:t>
            </a:r>
          </a:p>
        </p:txBody>
      </p:sp>
      <p:sp>
        <p:nvSpPr>
          <p:cNvPr id="20" name="Espace réservé du texte 5">
            <a:extLst>
              <a:ext uri="{FF2B5EF4-FFF2-40B4-BE49-F238E27FC236}">
                <a16:creationId xmlns:a16="http://schemas.microsoft.com/office/drawing/2014/main" id="{B8CB6B97-D5A6-06D1-AA2B-60F3D0BA4542}"/>
              </a:ext>
            </a:extLst>
          </p:cNvPr>
          <p:cNvSpPr txBox="1">
            <a:spLocks/>
          </p:cNvSpPr>
          <p:nvPr/>
        </p:nvSpPr>
        <p:spPr>
          <a:xfrm>
            <a:off x="2201410" y="5517367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Lecture et compréhension de mots comprenant les graphèmes « </a:t>
            </a:r>
            <a:r>
              <a:rPr lang="nl-NL" sz="1400" dirty="0"/>
              <a:t>elle - </a:t>
            </a:r>
            <a:r>
              <a:rPr lang="nl-NL" sz="1400" dirty="0" err="1"/>
              <a:t>erre</a:t>
            </a:r>
            <a:r>
              <a:rPr lang="nl-NL" sz="1400" dirty="0"/>
              <a:t> - </a:t>
            </a:r>
            <a:r>
              <a:rPr lang="nl-NL" sz="1400" dirty="0" err="1"/>
              <a:t>esse</a:t>
            </a:r>
            <a:r>
              <a:rPr lang="nl-NL" sz="1400" dirty="0"/>
              <a:t> - </a:t>
            </a:r>
            <a:r>
              <a:rPr lang="nl-NL" sz="1400" dirty="0" err="1"/>
              <a:t>ette</a:t>
            </a:r>
            <a:r>
              <a:rPr lang="fr-FR" sz="1400" dirty="0"/>
              <a:t> ».</a:t>
            </a:r>
          </a:p>
        </p:txBody>
      </p:sp>
      <p:sp>
        <p:nvSpPr>
          <p:cNvPr id="7" name="Titre 8">
            <a:extLst>
              <a:ext uri="{FF2B5EF4-FFF2-40B4-BE49-F238E27FC236}">
                <a16:creationId xmlns:a16="http://schemas.microsoft.com/office/drawing/2014/main" id="{3E1B32DC-FBEB-7EC1-4919-4D891CB0C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08847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4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A222A991-FAE2-EB7E-5616-984F0E1319F6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7BCACC1-CD1A-06E8-288E-E065EF916BC4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D5BD56B-5681-0EC7-5155-C44AE85D9C2A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Titre 53">
              <a:extLst>
                <a:ext uri="{FF2B5EF4-FFF2-40B4-BE49-F238E27FC236}">
                  <a16:creationId xmlns:a16="http://schemas.microsoft.com/office/drawing/2014/main" id="{D97DEF0C-36F2-72FC-67F4-52D5D6B127EC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5" name="Espace réservé du texte 5">
            <a:extLst>
              <a:ext uri="{FF2B5EF4-FFF2-40B4-BE49-F238E27FC236}">
                <a16:creationId xmlns:a16="http://schemas.microsoft.com/office/drawing/2014/main" id="{C9D42C34-09D5-0E75-6115-769CDEA9F5BC}"/>
              </a:ext>
            </a:extLst>
          </p:cNvPr>
          <p:cNvSpPr txBox="1">
            <a:spLocks/>
          </p:cNvSpPr>
          <p:nvPr/>
        </p:nvSpPr>
        <p:spPr>
          <a:xfrm>
            <a:off x="-2726185" y="1029372"/>
            <a:ext cx="5180627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2112265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">
            <a:extLst>
              <a:ext uri="{FF2B5EF4-FFF2-40B4-BE49-F238E27FC236}">
                <a16:creationId xmlns:a16="http://schemas.microsoft.com/office/drawing/2014/main" id="{40B7EE89-207F-620F-FDA5-2CC3287079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4629" y="756000"/>
            <a:ext cx="6877371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on va faire de la lecture. </a:t>
            </a:r>
            <a:endParaRPr lang="fr-FR" dirty="0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554FE9FD-81AE-18C8-B65B-A2B4F25B9E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5970" y="2261937"/>
            <a:ext cx="5052060" cy="3368040"/>
          </a:xfrm>
          <a:prstGeom prst="rect">
            <a:avLst/>
          </a:prstGeom>
        </p:spPr>
      </p:pic>
      <p:grpSp>
        <p:nvGrpSpPr>
          <p:cNvPr id="17" name="Groupe 16">
            <a:extLst>
              <a:ext uri="{FF2B5EF4-FFF2-40B4-BE49-F238E27FC236}">
                <a16:creationId xmlns:a16="http://schemas.microsoft.com/office/drawing/2014/main" id="{17467D9A-FC78-EBE2-5E61-77F303440780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0F5E3066-39D1-A976-AEB9-6C165C14011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A890203F-2E8F-2E7F-33C8-E41321EF556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36601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258D69-731B-5511-D088-32459ADA50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">
            <a:extLst>
              <a:ext uri="{FF2B5EF4-FFF2-40B4-BE49-F238E27FC236}">
                <a16:creationId xmlns:a16="http://schemas.microsoft.com/office/drawing/2014/main" id="{AEECA6FF-EF83-A8BA-996A-AFAB6BD76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7211" y="756000"/>
            <a:ext cx="6894789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ces mots ? </a:t>
            </a:r>
          </a:p>
        </p:txBody>
      </p:sp>
      <p:sp>
        <p:nvSpPr>
          <p:cNvPr id="4" name="Espace réservé du texte 15">
            <a:extLst>
              <a:ext uri="{FF2B5EF4-FFF2-40B4-BE49-F238E27FC236}">
                <a16:creationId xmlns:a16="http://schemas.microsoft.com/office/drawing/2014/main" id="{9C79C3BF-E1CA-E022-764F-8FF12C175CA3}"/>
              </a:ext>
            </a:extLst>
          </p:cNvPr>
          <p:cNvSpPr txBox="1">
            <a:spLocks/>
          </p:cNvSpPr>
          <p:nvPr/>
        </p:nvSpPr>
        <p:spPr>
          <a:xfrm>
            <a:off x="389895" y="3395446"/>
            <a:ext cx="2832310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buNone/>
              <a:defRPr/>
            </a:pPr>
            <a:r>
              <a:rPr lang="fr-FR" sz="42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pouss</a:t>
            </a:r>
            <a:r>
              <a:rPr lang="fr-FR" sz="4200" b="1" dirty="0">
                <a:solidFill>
                  <a:srgbClr val="00ACA4"/>
                </a:solidFill>
                <a:latin typeface="Dosis SemiBold" pitchFamily="2" charset="0"/>
              </a:rPr>
              <a:t>ett</a:t>
            </a:r>
            <a:r>
              <a:rPr lang="fr-FR" sz="4200" b="1" dirty="0">
                <a:solidFill>
                  <a:schemeClr val="bg2">
                    <a:lumMod val="75000"/>
                  </a:schemeClr>
                </a:solidFill>
                <a:latin typeface="Dosis SemiBold" pitchFamily="2" charset="0"/>
              </a:rPr>
              <a:t>e</a:t>
            </a:r>
            <a:r>
              <a:rPr kumimoji="0" lang="fr-FR" sz="4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</a:rPr>
              <a:t> </a:t>
            </a:r>
            <a:endParaRPr kumimoji="0" lang="fr-MA" sz="42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Dosis SemiBold" pitchFamily="2" charset="0"/>
            </a:endParaRPr>
          </a:p>
        </p:txBody>
      </p:sp>
      <p:sp>
        <p:nvSpPr>
          <p:cNvPr id="5" name="Espace réservé du texte 15">
            <a:extLst>
              <a:ext uri="{FF2B5EF4-FFF2-40B4-BE49-F238E27FC236}">
                <a16:creationId xmlns:a16="http://schemas.microsoft.com/office/drawing/2014/main" id="{1E865A99-B86E-1DBC-9AF4-2697C62F937D}"/>
              </a:ext>
            </a:extLst>
          </p:cNvPr>
          <p:cNvSpPr txBox="1">
            <a:spLocks/>
          </p:cNvSpPr>
          <p:nvPr/>
        </p:nvSpPr>
        <p:spPr>
          <a:xfrm>
            <a:off x="3084240" y="3429000"/>
            <a:ext cx="2975519" cy="612000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42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broch</a:t>
            </a:r>
            <a:r>
              <a:rPr lang="fr-FR" sz="4200" b="1" dirty="0">
                <a:solidFill>
                  <a:srgbClr val="00ACA4"/>
                </a:solidFill>
                <a:latin typeface="Dosis SemiBold" pitchFamily="2" charset="0"/>
              </a:rPr>
              <a:t>ett</a:t>
            </a:r>
            <a:r>
              <a:rPr lang="fr-FR" sz="4200" b="1" dirty="0">
                <a:solidFill>
                  <a:schemeClr val="bg2">
                    <a:lumMod val="75000"/>
                  </a:schemeClr>
                </a:solidFill>
                <a:latin typeface="Dosis SemiBold" pitchFamily="2" charset="0"/>
              </a:rPr>
              <a:t>e</a:t>
            </a:r>
            <a:r>
              <a:rPr lang="fr-FR" sz="42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  </a:t>
            </a:r>
            <a:endParaRPr lang="fr-MA" sz="4200" b="1" dirty="0">
              <a:solidFill>
                <a:srgbClr val="4472C4">
                  <a:lumMod val="50000"/>
                </a:srgbClr>
              </a:solidFill>
              <a:latin typeface="Dosis SemiBold" pitchFamily="2" charset="0"/>
            </a:endParaRPr>
          </a:p>
          <a:p>
            <a:pPr marL="0" lvl="0" indent="0" algn="ctr">
              <a:buNone/>
            </a:pPr>
            <a:endParaRPr kumimoji="0" lang="fr-MA" sz="4200" b="1" i="0" u="none" strike="noStrike" kern="1200" cap="none" spc="0" normalizeH="0" baseline="0" noProof="0" dirty="0">
              <a:ln>
                <a:noFill/>
              </a:ln>
              <a:solidFill>
                <a:srgbClr val="00ACA4"/>
              </a:solidFill>
              <a:effectLst/>
              <a:uLnTx/>
              <a:uFillTx/>
              <a:latin typeface="Dosis SemiBold" pitchFamily="2" charset="0"/>
            </a:endParaRPr>
          </a:p>
        </p:txBody>
      </p:sp>
      <p:sp>
        <p:nvSpPr>
          <p:cNvPr id="7" name="Espace réservé du texte 15">
            <a:extLst>
              <a:ext uri="{FF2B5EF4-FFF2-40B4-BE49-F238E27FC236}">
                <a16:creationId xmlns:a16="http://schemas.microsoft.com/office/drawing/2014/main" id="{C4297C41-F7FA-3402-767B-526BAA0449F3}"/>
              </a:ext>
            </a:extLst>
          </p:cNvPr>
          <p:cNvSpPr txBox="1">
            <a:spLocks/>
          </p:cNvSpPr>
          <p:nvPr/>
        </p:nvSpPr>
        <p:spPr>
          <a:xfrm>
            <a:off x="6059759" y="3429000"/>
            <a:ext cx="2832310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buNone/>
              <a:defRPr/>
            </a:pPr>
            <a:r>
              <a:rPr lang="fr-FR" sz="42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pirou</a:t>
            </a:r>
            <a:r>
              <a:rPr lang="fr-FR" sz="4200" b="1" dirty="0">
                <a:solidFill>
                  <a:srgbClr val="00ACA4"/>
                </a:solidFill>
                <a:latin typeface="Dosis SemiBold" pitchFamily="2" charset="0"/>
              </a:rPr>
              <a:t>ett</a:t>
            </a:r>
            <a:r>
              <a:rPr lang="fr-FR" sz="4200" b="1" dirty="0">
                <a:solidFill>
                  <a:schemeClr val="bg2">
                    <a:lumMod val="75000"/>
                  </a:schemeClr>
                </a:solidFill>
                <a:latin typeface="Dosis SemiBold" pitchFamily="2" charset="0"/>
              </a:rPr>
              <a:t>e</a:t>
            </a:r>
            <a:r>
              <a:rPr lang="fr-FR" sz="42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 </a:t>
            </a:r>
            <a:r>
              <a:rPr kumimoji="0" lang="fr-FR" sz="4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</a:rPr>
              <a:t>  </a:t>
            </a:r>
            <a:endParaRPr kumimoji="0" lang="fr-MA" sz="42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Dosis SemiBold" pitchFamily="2" charset="0"/>
            </a:endParaRPr>
          </a:p>
        </p:txBody>
      </p:sp>
      <p:pic>
        <p:nvPicPr>
          <p:cNvPr id="13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1F62F122-EDF4-463A-8400-F33786319D02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84536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8C5065-E835-0A45-A7DA-D492AA9D6F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">
            <a:extLst>
              <a:ext uri="{FF2B5EF4-FFF2-40B4-BE49-F238E27FC236}">
                <a16:creationId xmlns:a16="http://schemas.microsoft.com/office/drawing/2014/main" id="{B3F4A8FA-F444-25EA-F21A-F9D4E23AD8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0982" y="756000"/>
            <a:ext cx="6911018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ces mots ? </a:t>
            </a:r>
          </a:p>
        </p:txBody>
      </p:sp>
      <p:sp>
        <p:nvSpPr>
          <p:cNvPr id="4" name="Espace réservé du texte 15">
            <a:extLst>
              <a:ext uri="{FF2B5EF4-FFF2-40B4-BE49-F238E27FC236}">
                <a16:creationId xmlns:a16="http://schemas.microsoft.com/office/drawing/2014/main" id="{F0F6C204-CCC0-5E9F-75DA-99D50E89C837}"/>
              </a:ext>
            </a:extLst>
          </p:cNvPr>
          <p:cNvSpPr txBox="1">
            <a:spLocks/>
          </p:cNvSpPr>
          <p:nvPr/>
        </p:nvSpPr>
        <p:spPr>
          <a:xfrm>
            <a:off x="3272798" y="3432643"/>
            <a:ext cx="2577134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fr-FR" sz="40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mar</a:t>
            </a:r>
            <a:r>
              <a:rPr lang="fr-FR" sz="4000" b="1" dirty="0">
                <a:solidFill>
                  <a:srgbClr val="00ACA4"/>
                </a:solidFill>
                <a:latin typeface="Dosis SemiBold" pitchFamily="2" charset="0"/>
              </a:rPr>
              <a:t>ell</a:t>
            </a:r>
            <a:r>
              <a:rPr lang="fr-FR" sz="4000" b="1" dirty="0">
                <a:solidFill>
                  <a:schemeClr val="bg2">
                    <a:lumMod val="75000"/>
                  </a:schemeClr>
                </a:solidFill>
                <a:latin typeface="Dosis SemiBold" pitchFamily="2" charset="0"/>
              </a:rPr>
              <a:t>e</a:t>
            </a:r>
            <a:r>
              <a:rPr lang="fr-FR" sz="40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  </a:t>
            </a:r>
            <a:endParaRPr lang="fr-MA" sz="4000" b="1" dirty="0">
              <a:solidFill>
                <a:srgbClr val="4472C4">
                  <a:lumMod val="50000"/>
                </a:srgbClr>
              </a:solidFill>
              <a:latin typeface="Dosis SemiBold" pitchFamily="2" charset="0"/>
            </a:endParaRPr>
          </a:p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Dosis SemiBold" pitchFamily="2" charset="0"/>
            </a:endParaRPr>
          </a:p>
        </p:txBody>
      </p:sp>
      <p:sp>
        <p:nvSpPr>
          <p:cNvPr id="6" name="Espace réservé du texte 15">
            <a:extLst>
              <a:ext uri="{FF2B5EF4-FFF2-40B4-BE49-F238E27FC236}">
                <a16:creationId xmlns:a16="http://schemas.microsoft.com/office/drawing/2014/main" id="{0172B532-9CCA-B7A0-9267-071825526996}"/>
              </a:ext>
            </a:extLst>
          </p:cNvPr>
          <p:cNvSpPr txBox="1">
            <a:spLocks/>
          </p:cNvSpPr>
          <p:nvPr/>
        </p:nvSpPr>
        <p:spPr>
          <a:xfrm>
            <a:off x="794696" y="3432643"/>
            <a:ext cx="2499374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40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nouv</a:t>
            </a:r>
            <a:r>
              <a:rPr lang="fr-FR" sz="4000" b="1" dirty="0">
                <a:solidFill>
                  <a:srgbClr val="00ACA4"/>
                </a:solidFill>
                <a:latin typeface="Dosis SemiBold" pitchFamily="2" charset="0"/>
              </a:rPr>
              <a:t>ell</a:t>
            </a:r>
            <a:r>
              <a:rPr lang="fr-FR" sz="4000" b="1" dirty="0">
                <a:solidFill>
                  <a:schemeClr val="bg2">
                    <a:lumMod val="75000"/>
                  </a:schemeClr>
                </a:solidFill>
                <a:latin typeface="Dosis SemiBold" pitchFamily="2" charset="0"/>
              </a:rPr>
              <a:t>e</a:t>
            </a:r>
            <a:r>
              <a:rPr lang="fr-FR" sz="40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 </a:t>
            </a:r>
            <a:endParaRPr lang="fr-MA" sz="4000" b="1" dirty="0">
              <a:solidFill>
                <a:srgbClr val="4472C4">
                  <a:lumMod val="50000"/>
                </a:srgbClr>
              </a:solidFill>
              <a:latin typeface="Dosis SemiBold" pitchFamily="2" charset="0"/>
            </a:endParaRPr>
          </a:p>
        </p:txBody>
      </p:sp>
      <p:pic>
        <p:nvPicPr>
          <p:cNvPr id="13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F1A8C9AB-A708-46D3-ACBD-091F84459ED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7" name="Espace réservé du texte 15">
            <a:extLst>
              <a:ext uri="{FF2B5EF4-FFF2-40B4-BE49-F238E27FC236}">
                <a16:creationId xmlns:a16="http://schemas.microsoft.com/office/drawing/2014/main" id="{2CF79A9D-4BCF-4887-91A7-FCE7099BD1E6}"/>
              </a:ext>
            </a:extLst>
          </p:cNvPr>
          <p:cNvSpPr txBox="1">
            <a:spLocks/>
          </p:cNvSpPr>
          <p:nvPr/>
        </p:nvSpPr>
        <p:spPr>
          <a:xfrm>
            <a:off x="5849932" y="3423679"/>
            <a:ext cx="2682068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40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b</a:t>
            </a:r>
            <a:r>
              <a:rPr lang="fr-FR" sz="4000" b="1" dirty="0">
                <a:solidFill>
                  <a:srgbClr val="00ACA4"/>
                </a:solidFill>
                <a:latin typeface="Dosis SemiBold" pitchFamily="2" charset="0"/>
              </a:rPr>
              <a:t>ell</a:t>
            </a:r>
            <a:r>
              <a:rPr lang="fr-FR" sz="4000" b="1" dirty="0">
                <a:solidFill>
                  <a:schemeClr val="bg2">
                    <a:lumMod val="75000"/>
                  </a:schemeClr>
                </a:solidFill>
                <a:latin typeface="Dosis SemiBold" pitchFamily="2" charset="0"/>
              </a:rPr>
              <a:t>e</a:t>
            </a:r>
            <a:r>
              <a:rPr lang="fr-FR" sz="40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 </a:t>
            </a:r>
            <a:endParaRPr lang="fr-MA" sz="4000" b="1" dirty="0">
              <a:solidFill>
                <a:schemeClr val="bg2">
                  <a:lumMod val="75000"/>
                </a:schemeClr>
              </a:solidFill>
              <a:latin typeface="Dosis SemiBold" pitchFamily="2" charset="0"/>
            </a:endParaRPr>
          </a:p>
          <a:p>
            <a:pPr marL="0" lvl="0" indent="0" algn="ctr">
              <a:buNone/>
            </a:pP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srgbClr val="00ACA4"/>
              </a:solidFill>
              <a:effectLst/>
              <a:uLnTx/>
              <a:uFillTx/>
              <a:latin typeface="Dosis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3487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258D69-731B-5511-D088-32459ADA50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">
            <a:extLst>
              <a:ext uri="{FF2B5EF4-FFF2-40B4-BE49-F238E27FC236}">
                <a16:creationId xmlns:a16="http://schemas.microsoft.com/office/drawing/2014/main" id="{AEECA6FF-EF83-A8BA-996A-AFAB6BD76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7211" y="756000"/>
            <a:ext cx="6894789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ces mots ? </a:t>
            </a:r>
          </a:p>
        </p:txBody>
      </p:sp>
      <p:sp>
        <p:nvSpPr>
          <p:cNvPr id="4" name="Espace réservé du texte 15">
            <a:extLst>
              <a:ext uri="{FF2B5EF4-FFF2-40B4-BE49-F238E27FC236}">
                <a16:creationId xmlns:a16="http://schemas.microsoft.com/office/drawing/2014/main" id="{9C79C3BF-E1CA-E022-764F-8FF12C175CA3}"/>
              </a:ext>
            </a:extLst>
          </p:cNvPr>
          <p:cNvSpPr txBox="1">
            <a:spLocks/>
          </p:cNvSpPr>
          <p:nvPr/>
        </p:nvSpPr>
        <p:spPr>
          <a:xfrm>
            <a:off x="389895" y="3395446"/>
            <a:ext cx="2832310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fr-FR" sz="44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princ</a:t>
            </a:r>
            <a:r>
              <a:rPr lang="fr-FR" sz="4400" b="1" dirty="0">
                <a:solidFill>
                  <a:srgbClr val="00ACA4"/>
                </a:solidFill>
                <a:latin typeface="Dosis SemiBold" pitchFamily="2" charset="0"/>
              </a:rPr>
              <a:t>ess</a:t>
            </a:r>
            <a:r>
              <a:rPr lang="fr-FR" sz="4400" b="1" dirty="0">
                <a:solidFill>
                  <a:schemeClr val="bg2">
                    <a:lumMod val="75000"/>
                  </a:schemeClr>
                </a:solidFill>
                <a:latin typeface="Dosis SemiBold" pitchFamily="2" charset="0"/>
              </a:rPr>
              <a:t>e</a:t>
            </a:r>
            <a:r>
              <a:rPr lang="fr-FR" sz="44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  </a:t>
            </a:r>
            <a:r>
              <a:rPr kumimoji="0" lang="fr-FR" sz="4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</a:rPr>
              <a:t> </a:t>
            </a:r>
            <a:endParaRPr kumimoji="0" lang="fr-MA" sz="42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Dosis SemiBold" pitchFamily="2" charset="0"/>
            </a:endParaRPr>
          </a:p>
        </p:txBody>
      </p:sp>
      <p:sp>
        <p:nvSpPr>
          <p:cNvPr id="5" name="Espace réservé du texte 15">
            <a:extLst>
              <a:ext uri="{FF2B5EF4-FFF2-40B4-BE49-F238E27FC236}">
                <a16:creationId xmlns:a16="http://schemas.microsoft.com/office/drawing/2014/main" id="{1E865A99-B86E-1DBC-9AF4-2697C62F937D}"/>
              </a:ext>
            </a:extLst>
          </p:cNvPr>
          <p:cNvSpPr txBox="1">
            <a:spLocks/>
          </p:cNvSpPr>
          <p:nvPr/>
        </p:nvSpPr>
        <p:spPr>
          <a:xfrm>
            <a:off x="3084240" y="3429000"/>
            <a:ext cx="2975519" cy="612000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40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maitr</a:t>
            </a:r>
            <a:r>
              <a:rPr lang="fr-FR" sz="4000" b="1" dirty="0">
                <a:solidFill>
                  <a:srgbClr val="00ACA4"/>
                </a:solidFill>
                <a:latin typeface="Dosis SemiBold" pitchFamily="2" charset="0"/>
              </a:rPr>
              <a:t>ess</a:t>
            </a:r>
            <a:r>
              <a:rPr lang="fr-FR" sz="4000" b="1" dirty="0">
                <a:solidFill>
                  <a:schemeClr val="bg2">
                    <a:lumMod val="75000"/>
                  </a:schemeClr>
                </a:solidFill>
                <a:latin typeface="Dosis SemiBold" pitchFamily="2" charset="0"/>
              </a:rPr>
              <a:t>e</a:t>
            </a:r>
            <a:r>
              <a:rPr lang="fr-FR" sz="42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 </a:t>
            </a:r>
            <a:endParaRPr lang="fr-MA" sz="4200" b="1" dirty="0">
              <a:solidFill>
                <a:srgbClr val="4472C4">
                  <a:lumMod val="50000"/>
                </a:srgbClr>
              </a:solidFill>
              <a:latin typeface="Dosis SemiBold" pitchFamily="2" charset="0"/>
            </a:endParaRPr>
          </a:p>
          <a:p>
            <a:pPr marL="0" lvl="0" indent="0" algn="ctr">
              <a:buNone/>
            </a:pPr>
            <a:endParaRPr kumimoji="0" lang="fr-MA" sz="4200" b="1" i="0" u="none" strike="noStrike" kern="1200" cap="none" spc="0" normalizeH="0" baseline="0" noProof="0" dirty="0">
              <a:ln>
                <a:noFill/>
              </a:ln>
              <a:solidFill>
                <a:srgbClr val="00ACA4"/>
              </a:solidFill>
              <a:effectLst/>
              <a:uLnTx/>
              <a:uFillTx/>
              <a:latin typeface="Dosis SemiBold" pitchFamily="2" charset="0"/>
            </a:endParaRPr>
          </a:p>
        </p:txBody>
      </p:sp>
      <p:sp>
        <p:nvSpPr>
          <p:cNvPr id="7" name="Espace réservé du texte 15">
            <a:extLst>
              <a:ext uri="{FF2B5EF4-FFF2-40B4-BE49-F238E27FC236}">
                <a16:creationId xmlns:a16="http://schemas.microsoft.com/office/drawing/2014/main" id="{C4297C41-F7FA-3402-767B-526BAA0449F3}"/>
              </a:ext>
            </a:extLst>
          </p:cNvPr>
          <p:cNvSpPr txBox="1">
            <a:spLocks/>
          </p:cNvSpPr>
          <p:nvPr/>
        </p:nvSpPr>
        <p:spPr>
          <a:xfrm>
            <a:off x="6059759" y="3429000"/>
            <a:ext cx="2832310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fr-FR" sz="40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tr</a:t>
            </a:r>
            <a:r>
              <a:rPr lang="fr-FR" sz="4000" b="1" dirty="0">
                <a:solidFill>
                  <a:srgbClr val="00ACA4"/>
                </a:solidFill>
                <a:latin typeface="Dosis SemiBold" pitchFamily="2" charset="0"/>
              </a:rPr>
              <a:t>ess</a:t>
            </a:r>
            <a:r>
              <a:rPr lang="fr-FR" sz="4000" b="1" dirty="0">
                <a:solidFill>
                  <a:schemeClr val="bg2">
                    <a:lumMod val="75000"/>
                  </a:schemeClr>
                </a:solidFill>
                <a:latin typeface="Dosis SemiBold" pitchFamily="2" charset="0"/>
              </a:rPr>
              <a:t>e</a:t>
            </a:r>
            <a:r>
              <a:rPr lang="fr-FR" sz="42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 </a:t>
            </a:r>
            <a:endParaRPr lang="fr-MA" sz="4200" b="1" dirty="0">
              <a:solidFill>
                <a:srgbClr val="4472C4">
                  <a:lumMod val="50000"/>
                </a:srgbClr>
              </a:solidFill>
              <a:latin typeface="Dosis SemiBold" pitchFamily="2" charset="0"/>
            </a:endParaRPr>
          </a:p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4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</a:rPr>
              <a:t>  </a:t>
            </a:r>
            <a:endParaRPr kumimoji="0" lang="fr-MA" sz="42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Dosis SemiBold" pitchFamily="2" charset="0"/>
            </a:endParaRPr>
          </a:p>
        </p:txBody>
      </p:sp>
      <p:pic>
        <p:nvPicPr>
          <p:cNvPr id="13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1F62F122-EDF4-463A-8400-F33786319D02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594222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23D50F-7CCD-D5E8-7AEF-7A166F1DE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234B80-2CF9-AC4E-219D-0333FBFCE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775" y="1326038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Contenu de la semaine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9DFD4E1-4E0E-1962-4D6A-CAA194C79384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8768EAC-AAE5-5AAF-67A5-EE315A59F0D0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5C71E94-B8BD-4CD4-8E1B-35F71F26F07D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0" name="Titre 53">
              <a:extLst>
                <a:ext uri="{FF2B5EF4-FFF2-40B4-BE49-F238E27FC236}">
                  <a16:creationId xmlns:a16="http://schemas.microsoft.com/office/drawing/2014/main" id="{DF1F6A5D-DBB2-615B-46CB-C38EB8ED173D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563D3031-16B9-4A59-AB5B-A0BD1B965911}"/>
              </a:ext>
            </a:extLst>
          </p:cNvPr>
          <p:cNvGrpSpPr/>
          <p:nvPr/>
        </p:nvGrpSpPr>
        <p:grpSpPr>
          <a:xfrm>
            <a:off x="3691574" y="2645511"/>
            <a:ext cx="3312000" cy="3132000"/>
            <a:chOff x="-2386623" y="182880"/>
            <a:chExt cx="8738900" cy="6858000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A19F8212-4ED7-4FD7-ACD1-B747CF376FD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81209" y="182880"/>
              <a:ext cx="4471068" cy="6858000"/>
            </a:xfrm>
            <a:prstGeom prst="rect">
              <a:avLst/>
            </a:prstGeom>
          </p:spPr>
        </p:pic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28554A8D-96B8-4859-88A1-937DC96D2A7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386623" y="182880"/>
              <a:ext cx="4471068" cy="6858000"/>
            </a:xfrm>
            <a:prstGeom prst="rect">
              <a:avLst/>
            </a:prstGeom>
          </p:spPr>
        </p:pic>
      </p:grp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A5D51F3E-CD74-48A0-A237-852B1AFBC043}"/>
              </a:ext>
            </a:extLst>
          </p:cNvPr>
          <p:cNvGrpSpPr/>
          <p:nvPr/>
        </p:nvGrpSpPr>
        <p:grpSpPr>
          <a:xfrm>
            <a:off x="276144" y="2636912"/>
            <a:ext cx="3312000" cy="3132000"/>
            <a:chOff x="-2402431" y="-198782"/>
            <a:chExt cx="8784417" cy="6858000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E7BECE1B-F623-43AD-891A-A4B0413C681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10918" y="-198782"/>
              <a:ext cx="4471068" cy="6858000"/>
            </a:xfrm>
            <a:prstGeom prst="rect">
              <a:avLst/>
            </a:prstGeom>
          </p:spPr>
        </p:pic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643522A7-B835-415E-AD0C-19913714D53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402431" y="-198782"/>
              <a:ext cx="4471068" cy="6858000"/>
            </a:xfrm>
            <a:prstGeom prst="rect">
              <a:avLst/>
            </a:prstGeom>
          </p:spPr>
        </p:pic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E642928D-E94F-46F0-A945-0EF2E49E8A4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776" y="2636912"/>
            <a:ext cx="1764000" cy="3123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560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E23EFB-5D8B-F6F5-0F18-DD870639AF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">
            <a:extLst>
              <a:ext uri="{FF2B5EF4-FFF2-40B4-BE49-F238E27FC236}">
                <a16:creationId xmlns:a16="http://schemas.microsoft.com/office/drawing/2014/main" id="{55767C93-E867-5ACD-C6D5-389CEF207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7607" y="756000"/>
            <a:ext cx="6894393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ces mots ? </a:t>
            </a:r>
          </a:p>
        </p:txBody>
      </p:sp>
      <p:sp>
        <p:nvSpPr>
          <p:cNvPr id="4" name="Espace réservé du texte 15">
            <a:extLst>
              <a:ext uri="{FF2B5EF4-FFF2-40B4-BE49-F238E27FC236}">
                <a16:creationId xmlns:a16="http://schemas.microsoft.com/office/drawing/2014/main" id="{BD0B5A88-66BC-6735-BEF0-87513253033D}"/>
              </a:ext>
            </a:extLst>
          </p:cNvPr>
          <p:cNvSpPr txBox="1">
            <a:spLocks/>
          </p:cNvSpPr>
          <p:nvPr/>
        </p:nvSpPr>
        <p:spPr>
          <a:xfrm>
            <a:off x="5548707" y="3423684"/>
            <a:ext cx="3443714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fr-FR" sz="40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t</a:t>
            </a:r>
            <a:r>
              <a:rPr lang="fr-FR" sz="4000" b="1" dirty="0">
                <a:solidFill>
                  <a:srgbClr val="00ACA4"/>
                </a:solidFill>
                <a:latin typeface="Dosis SemiBold" pitchFamily="2" charset="0"/>
              </a:rPr>
              <a:t>err</a:t>
            </a:r>
            <a:r>
              <a:rPr lang="fr-FR" sz="4000" b="1" dirty="0">
                <a:solidFill>
                  <a:schemeClr val="bg2">
                    <a:lumMod val="75000"/>
                  </a:schemeClr>
                </a:solidFill>
                <a:latin typeface="Dosis SemiBold" pitchFamily="2" charset="0"/>
              </a:rPr>
              <a:t>e</a:t>
            </a:r>
            <a:r>
              <a:rPr lang="fr-FR" sz="40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 </a:t>
            </a:r>
            <a:endParaRPr lang="fr-MA" sz="4000" b="1" dirty="0">
              <a:solidFill>
                <a:srgbClr val="4472C4">
                  <a:lumMod val="50000"/>
                </a:srgbClr>
              </a:solidFill>
              <a:latin typeface="Dosis SemiBold" pitchFamily="2" charset="0"/>
            </a:endParaRPr>
          </a:p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</a:rPr>
              <a:t> </a:t>
            </a: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Dosis SemiBold" pitchFamily="2" charset="0"/>
            </a:endParaRPr>
          </a:p>
        </p:txBody>
      </p:sp>
      <p:sp>
        <p:nvSpPr>
          <p:cNvPr id="6" name="Espace réservé du texte 15">
            <a:extLst>
              <a:ext uri="{FF2B5EF4-FFF2-40B4-BE49-F238E27FC236}">
                <a16:creationId xmlns:a16="http://schemas.microsoft.com/office/drawing/2014/main" id="{B43A400E-DC8E-2ACC-0913-26D6C04C3410}"/>
              </a:ext>
            </a:extLst>
          </p:cNvPr>
          <p:cNvSpPr txBox="1">
            <a:spLocks/>
          </p:cNvSpPr>
          <p:nvPr/>
        </p:nvSpPr>
        <p:spPr>
          <a:xfrm>
            <a:off x="271979" y="3423684"/>
            <a:ext cx="3323315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40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équ</a:t>
            </a:r>
            <a:r>
              <a:rPr lang="fr-FR" sz="4000" b="1" dirty="0">
                <a:solidFill>
                  <a:srgbClr val="00ACA4"/>
                </a:solidFill>
                <a:latin typeface="Dosis SemiBold" pitchFamily="2" charset="0"/>
              </a:rPr>
              <a:t>err</a:t>
            </a:r>
            <a:r>
              <a:rPr lang="fr-FR" sz="4000" b="1" dirty="0">
                <a:solidFill>
                  <a:schemeClr val="bg2">
                    <a:lumMod val="75000"/>
                  </a:schemeClr>
                </a:solidFill>
                <a:latin typeface="Dosis SemiBold" pitchFamily="2" charset="0"/>
              </a:rPr>
              <a:t>e</a:t>
            </a:r>
            <a:r>
              <a:rPr lang="fr-FR" sz="40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 </a:t>
            </a:r>
            <a:endParaRPr lang="fr-MA" sz="4000" b="1" dirty="0">
              <a:solidFill>
                <a:srgbClr val="4472C4">
                  <a:lumMod val="50000"/>
                </a:srgbClr>
              </a:solidFill>
              <a:latin typeface="Dosis SemiBold" pitchFamily="2" charset="0"/>
            </a:endParaRPr>
          </a:p>
          <a:p>
            <a:pPr marL="0" lvl="0" indent="0" algn="ctr">
              <a:buNone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</a:rPr>
              <a:t> </a:t>
            </a: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srgbClr val="00ACA4"/>
              </a:solidFill>
              <a:effectLst/>
              <a:uLnTx/>
              <a:uFillTx/>
              <a:latin typeface="Dosis SemiBold" pitchFamily="2" charset="0"/>
            </a:endParaRPr>
          </a:p>
        </p:txBody>
      </p:sp>
      <p:sp>
        <p:nvSpPr>
          <p:cNvPr id="10" name="Espace réservé du texte 15">
            <a:extLst>
              <a:ext uri="{FF2B5EF4-FFF2-40B4-BE49-F238E27FC236}">
                <a16:creationId xmlns:a16="http://schemas.microsoft.com/office/drawing/2014/main" id="{712D1AFA-BF25-4AE6-8A0D-4F3E0186C337}"/>
              </a:ext>
            </a:extLst>
          </p:cNvPr>
          <p:cNvSpPr txBox="1">
            <a:spLocks/>
          </p:cNvSpPr>
          <p:nvPr/>
        </p:nvSpPr>
        <p:spPr>
          <a:xfrm>
            <a:off x="2912571" y="3405243"/>
            <a:ext cx="3443714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fr-FR" sz="40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tonn</a:t>
            </a:r>
            <a:r>
              <a:rPr lang="fr-FR" sz="4000" b="1" dirty="0">
                <a:solidFill>
                  <a:srgbClr val="00ACA4"/>
                </a:solidFill>
                <a:latin typeface="Dosis SemiBold" pitchFamily="2" charset="0"/>
              </a:rPr>
              <a:t>err</a:t>
            </a:r>
            <a:r>
              <a:rPr lang="fr-FR" sz="4000" b="1" dirty="0">
                <a:solidFill>
                  <a:schemeClr val="bg2">
                    <a:lumMod val="75000"/>
                  </a:schemeClr>
                </a:solidFill>
                <a:latin typeface="Dosis SemiBold" pitchFamily="2" charset="0"/>
              </a:rPr>
              <a:t>e</a:t>
            </a: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uLnTx/>
              <a:uFillTx/>
              <a:latin typeface="Dosis SemiBold" pitchFamily="2" charset="0"/>
            </a:endParaRPr>
          </a:p>
        </p:txBody>
      </p:sp>
      <p:pic>
        <p:nvPicPr>
          <p:cNvPr id="13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7CEBF5DC-C3A2-4340-B0B1-232DFB0F4330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01314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00A86E88-936D-9BAB-4944-1681CC760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ardoises. 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EDB4FAE0-0559-ADEF-2729-8C8413A773FC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518516ED-8E92-6E11-FFAB-69C57FED14F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6C744AC-7781-40F9-80B2-DEC3F245016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2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957FA200-E9DF-DC60-E0BF-EB04D31617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064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9A4EE3-27E8-80D8-B1BA-9B26AAF328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E9E2277-A265-42A0-BD4A-F13AFD2DE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498720" cy="606635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Lisez ce mot en silence. Écrivez le numéro de la bonne image sur l’ardoise. </a:t>
            </a:r>
            <a:r>
              <a:rPr lang="fr-FR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Personne ne lit à voix haute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. </a:t>
            </a:r>
          </a:p>
        </p:txBody>
      </p:sp>
      <p:sp>
        <p:nvSpPr>
          <p:cNvPr id="10" name="Espace réservé du texte 15">
            <a:extLst>
              <a:ext uri="{FF2B5EF4-FFF2-40B4-BE49-F238E27FC236}">
                <a16:creationId xmlns:a16="http://schemas.microsoft.com/office/drawing/2014/main" id="{B078CF2D-3BCE-6268-50D1-0D9FD9E94CC1}"/>
              </a:ext>
            </a:extLst>
          </p:cNvPr>
          <p:cNvSpPr txBox="1">
            <a:spLocks/>
          </p:cNvSpPr>
          <p:nvPr/>
        </p:nvSpPr>
        <p:spPr>
          <a:xfrm>
            <a:off x="2629139" y="2035015"/>
            <a:ext cx="3885720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Une marelle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Espace réservé du texte 15">
            <a:extLst>
              <a:ext uri="{FF2B5EF4-FFF2-40B4-BE49-F238E27FC236}">
                <a16:creationId xmlns:a16="http://schemas.microsoft.com/office/drawing/2014/main" id="{97598748-1DF3-2241-3C15-8DDE670DDF63}"/>
              </a:ext>
            </a:extLst>
          </p:cNvPr>
          <p:cNvSpPr txBox="1">
            <a:spLocks/>
          </p:cNvSpPr>
          <p:nvPr/>
        </p:nvSpPr>
        <p:spPr>
          <a:xfrm>
            <a:off x="700461" y="5295554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1 </a:t>
            </a:r>
          </a:p>
        </p:txBody>
      </p:sp>
      <p:sp>
        <p:nvSpPr>
          <p:cNvPr id="4" name="Espace réservé du texte 15">
            <a:extLst>
              <a:ext uri="{FF2B5EF4-FFF2-40B4-BE49-F238E27FC236}">
                <a16:creationId xmlns:a16="http://schemas.microsoft.com/office/drawing/2014/main" id="{672F773E-DC64-9382-8967-842EE35A577C}"/>
              </a:ext>
            </a:extLst>
          </p:cNvPr>
          <p:cNvSpPr txBox="1">
            <a:spLocks/>
          </p:cNvSpPr>
          <p:nvPr/>
        </p:nvSpPr>
        <p:spPr>
          <a:xfrm>
            <a:off x="3372649" y="5295554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2 </a:t>
            </a:r>
          </a:p>
        </p:txBody>
      </p:sp>
      <p:sp>
        <p:nvSpPr>
          <p:cNvPr id="6" name="Espace réservé du texte 15">
            <a:extLst>
              <a:ext uri="{FF2B5EF4-FFF2-40B4-BE49-F238E27FC236}">
                <a16:creationId xmlns:a16="http://schemas.microsoft.com/office/drawing/2014/main" id="{1D3E9823-FA87-C57F-7AFB-0E3FE06699B3}"/>
              </a:ext>
            </a:extLst>
          </p:cNvPr>
          <p:cNvSpPr txBox="1">
            <a:spLocks/>
          </p:cNvSpPr>
          <p:nvPr/>
        </p:nvSpPr>
        <p:spPr>
          <a:xfrm>
            <a:off x="5879566" y="5295554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3 </a:t>
            </a:r>
          </a:p>
        </p:txBody>
      </p:sp>
      <p:pic>
        <p:nvPicPr>
          <p:cNvPr id="7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5C8CAC9F-A0F3-5111-ED3D-895A9F1230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8957" y="696385"/>
            <a:ext cx="868659" cy="86865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97392C39-D049-4ECC-9DEB-7A8360F71D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6992" y="3226509"/>
            <a:ext cx="1810043" cy="19800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0C003837-BC19-4E37-9EB2-261D063778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5721" y="3226509"/>
            <a:ext cx="1810043" cy="19800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4F8D186F-E656-43E8-B71D-E112F4A9D79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8263" y="3226509"/>
            <a:ext cx="1810043" cy="1980000"/>
          </a:xfrm>
          <a:prstGeom prst="rect">
            <a:avLst/>
          </a:prstGeom>
        </p:spPr>
      </p:pic>
      <p:sp>
        <p:nvSpPr>
          <p:cNvPr id="14" name="Espace réservé du texte 15">
            <a:extLst>
              <a:ext uri="{FF2B5EF4-FFF2-40B4-BE49-F238E27FC236}">
                <a16:creationId xmlns:a16="http://schemas.microsoft.com/office/drawing/2014/main" id="{3E9F8079-6A6F-4598-90BC-9683F99A5C41}"/>
              </a:ext>
            </a:extLst>
          </p:cNvPr>
          <p:cNvSpPr txBox="1">
            <a:spLocks/>
          </p:cNvSpPr>
          <p:nvPr/>
        </p:nvSpPr>
        <p:spPr>
          <a:xfrm>
            <a:off x="2629140" y="2035015"/>
            <a:ext cx="3885720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Une marelle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1590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9A4EE3-27E8-80D8-B1BA-9B26AAF328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E9E2277-A265-42A0-BD4A-F13AFD2DE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49872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les ardoises. Corrigez.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4BA101F2-2A08-DDF8-7FE3-03EF8F5798C0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4BA101F2-2A08-DDF8-7FE3-03EF8F5798C0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Espace réservé du texte 15">
            <a:extLst>
              <a:ext uri="{FF2B5EF4-FFF2-40B4-BE49-F238E27FC236}">
                <a16:creationId xmlns:a16="http://schemas.microsoft.com/office/drawing/2014/main" id="{97598748-1DF3-2241-3C15-8DDE670DDF63}"/>
              </a:ext>
            </a:extLst>
          </p:cNvPr>
          <p:cNvSpPr txBox="1">
            <a:spLocks/>
          </p:cNvSpPr>
          <p:nvPr/>
        </p:nvSpPr>
        <p:spPr>
          <a:xfrm>
            <a:off x="700461" y="5295554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MA" sz="4800" b="1" dirty="0">
                <a:solidFill>
                  <a:srgbClr val="5B9BD5">
                    <a:lumMod val="50000"/>
                  </a:srgbClr>
                </a:solidFill>
                <a:latin typeface="Dosis" pitchFamily="2" charset="0"/>
              </a:rPr>
              <a:t>1</a:t>
            </a: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</a:p>
        </p:txBody>
      </p:sp>
      <p:sp>
        <p:nvSpPr>
          <p:cNvPr id="4" name="Espace réservé du texte 15">
            <a:extLst>
              <a:ext uri="{FF2B5EF4-FFF2-40B4-BE49-F238E27FC236}">
                <a16:creationId xmlns:a16="http://schemas.microsoft.com/office/drawing/2014/main" id="{672F773E-DC64-9382-8967-842EE35A577C}"/>
              </a:ext>
            </a:extLst>
          </p:cNvPr>
          <p:cNvSpPr txBox="1">
            <a:spLocks/>
          </p:cNvSpPr>
          <p:nvPr/>
        </p:nvSpPr>
        <p:spPr>
          <a:xfrm>
            <a:off x="3372649" y="5295554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MA" sz="4800" b="1" dirty="0">
                <a:solidFill>
                  <a:srgbClr val="C00000"/>
                </a:solidFill>
                <a:latin typeface="Dosis" pitchFamily="2" charset="0"/>
              </a:rPr>
              <a:t>2 </a:t>
            </a:r>
          </a:p>
        </p:txBody>
      </p:sp>
      <p:sp>
        <p:nvSpPr>
          <p:cNvPr id="6" name="Espace réservé du texte 15">
            <a:extLst>
              <a:ext uri="{FF2B5EF4-FFF2-40B4-BE49-F238E27FC236}">
                <a16:creationId xmlns:a16="http://schemas.microsoft.com/office/drawing/2014/main" id="{1D3E9823-FA87-C57F-7AFB-0E3FE06699B3}"/>
              </a:ext>
            </a:extLst>
          </p:cNvPr>
          <p:cNvSpPr txBox="1">
            <a:spLocks/>
          </p:cNvSpPr>
          <p:nvPr/>
        </p:nvSpPr>
        <p:spPr>
          <a:xfrm>
            <a:off x="5879566" y="5295554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fr-MA" sz="4800" b="1" dirty="0">
                <a:solidFill>
                  <a:srgbClr val="5B9BD5">
                    <a:lumMod val="50000"/>
                  </a:srgbClr>
                </a:solidFill>
                <a:latin typeface="Dosis" pitchFamily="2" charset="0"/>
              </a:rPr>
              <a:t>3 </a:t>
            </a:r>
          </a:p>
        </p:txBody>
      </p:sp>
      <p:pic>
        <p:nvPicPr>
          <p:cNvPr id="7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5C8CAC9F-A0F3-5111-ED3D-895A9F1230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8957" y="696385"/>
            <a:ext cx="868659" cy="868659"/>
          </a:xfrm>
          <a:prstGeom prst="rect">
            <a:avLst/>
          </a:prstGeom>
        </p:spPr>
      </p:pic>
      <p:sp>
        <p:nvSpPr>
          <p:cNvPr id="20" name="Espace réservé du texte 15">
            <a:extLst>
              <a:ext uri="{FF2B5EF4-FFF2-40B4-BE49-F238E27FC236}">
                <a16:creationId xmlns:a16="http://schemas.microsoft.com/office/drawing/2014/main" id="{DC1FEEC5-E826-470A-BE73-A8EF716A148D}"/>
              </a:ext>
            </a:extLst>
          </p:cNvPr>
          <p:cNvSpPr txBox="1">
            <a:spLocks/>
          </p:cNvSpPr>
          <p:nvPr/>
        </p:nvSpPr>
        <p:spPr>
          <a:xfrm>
            <a:off x="2629140" y="2035015"/>
            <a:ext cx="3885720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Une marelle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18C3E3DB-9226-4D7F-80BF-F9741D3DB62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6992" y="3226509"/>
            <a:ext cx="1810043" cy="1980000"/>
          </a:xfrm>
          <a:prstGeom prst="rect">
            <a:avLst/>
          </a:prstGeom>
          <a:ln w="57150">
            <a:solidFill>
              <a:srgbClr val="C00000"/>
            </a:solidFill>
          </a:ln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CD1A19AC-996C-453E-9112-6952234AACD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5721" y="3226509"/>
            <a:ext cx="1810043" cy="1980000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679C6FE1-64CD-42CE-B003-2CC8395BEEE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8263" y="3226509"/>
            <a:ext cx="1810043" cy="19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854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5C0F68-9C7D-46BA-0ACC-FF2BB6D1D2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15">
            <a:extLst>
              <a:ext uri="{FF2B5EF4-FFF2-40B4-BE49-F238E27FC236}">
                <a16:creationId xmlns:a16="http://schemas.microsoft.com/office/drawing/2014/main" id="{57FBEF3D-1C56-C33C-F6B2-3DA089420A5F}"/>
              </a:ext>
            </a:extLst>
          </p:cNvPr>
          <p:cNvSpPr txBox="1">
            <a:spLocks/>
          </p:cNvSpPr>
          <p:nvPr/>
        </p:nvSpPr>
        <p:spPr>
          <a:xfrm>
            <a:off x="1100741" y="5259723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1 </a:t>
            </a:r>
          </a:p>
        </p:txBody>
      </p:sp>
      <p:sp>
        <p:nvSpPr>
          <p:cNvPr id="4" name="Espace réservé du texte 15">
            <a:extLst>
              <a:ext uri="{FF2B5EF4-FFF2-40B4-BE49-F238E27FC236}">
                <a16:creationId xmlns:a16="http://schemas.microsoft.com/office/drawing/2014/main" id="{0A7A761D-0DAE-2325-574F-9873EA7D123B}"/>
              </a:ext>
            </a:extLst>
          </p:cNvPr>
          <p:cNvSpPr txBox="1">
            <a:spLocks/>
          </p:cNvSpPr>
          <p:nvPr/>
        </p:nvSpPr>
        <p:spPr>
          <a:xfrm>
            <a:off x="3425037" y="5254164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2 </a:t>
            </a:r>
          </a:p>
        </p:txBody>
      </p:sp>
      <p:sp>
        <p:nvSpPr>
          <p:cNvPr id="6" name="Espace réservé du texte 15">
            <a:extLst>
              <a:ext uri="{FF2B5EF4-FFF2-40B4-BE49-F238E27FC236}">
                <a16:creationId xmlns:a16="http://schemas.microsoft.com/office/drawing/2014/main" id="{DF95B4EC-E30B-64A7-2F83-926E0DB6CC92}"/>
              </a:ext>
            </a:extLst>
          </p:cNvPr>
          <p:cNvSpPr txBox="1">
            <a:spLocks/>
          </p:cNvSpPr>
          <p:nvPr/>
        </p:nvSpPr>
        <p:spPr>
          <a:xfrm>
            <a:off x="5794460" y="5260508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3 </a:t>
            </a:r>
          </a:p>
        </p:txBody>
      </p:sp>
      <p:pic>
        <p:nvPicPr>
          <p:cNvPr id="7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6E63B8F3-65BC-EAE2-075A-871075AD20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8957" y="696385"/>
            <a:ext cx="868659" cy="868659"/>
          </a:xfrm>
          <a:prstGeom prst="rect">
            <a:avLst/>
          </a:prstGeom>
        </p:spPr>
      </p:pic>
      <p:sp>
        <p:nvSpPr>
          <p:cNvPr id="5" name="Espace réservé du texte 15">
            <a:extLst>
              <a:ext uri="{FF2B5EF4-FFF2-40B4-BE49-F238E27FC236}">
                <a16:creationId xmlns:a16="http://schemas.microsoft.com/office/drawing/2014/main" id="{C4DA146D-AE25-2873-51FB-66C0DD23E1B5}"/>
              </a:ext>
            </a:extLst>
          </p:cNvPr>
          <p:cNvSpPr txBox="1">
            <a:spLocks/>
          </p:cNvSpPr>
          <p:nvPr/>
        </p:nvSpPr>
        <p:spPr>
          <a:xfrm>
            <a:off x="2633273" y="1964966"/>
            <a:ext cx="3877453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MA" sz="4400" b="1" dirty="0">
                <a:solidFill>
                  <a:srgbClr val="5B9BD5">
                    <a:lumMod val="50000"/>
                  </a:srgbClr>
                </a:solidFill>
                <a:latin typeface="Dosis" pitchFamily="2" charset="0"/>
              </a:rPr>
              <a:t>La terre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BA6D8E0F-19FA-19DD-0C90-CEB1EA845F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0706" y="785295"/>
            <a:ext cx="6498720" cy="613199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Lisez ce mot en silence. Écrivez le numéro de la bonne image sur l’ardoise. </a:t>
            </a:r>
            <a:r>
              <a:rPr lang="fr-FR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Personne ne lit à voix haute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. 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D9835C16-9E7E-4271-AD45-FA6BE10567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3428" y="3274164"/>
            <a:ext cx="1810043" cy="19800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6077483F-0966-4ACA-B308-8C1B746ECD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071" y="3279723"/>
            <a:ext cx="1810043" cy="19800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00E487BA-CF22-4F1F-91CD-C300F61C81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4494" y="3280508"/>
            <a:ext cx="1810043" cy="198000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C6B46586-9E71-4138-966D-E8FF00B9C5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071" y="3274164"/>
            <a:ext cx="1810043" cy="19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251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5C0F68-9C7D-46BA-0ACC-FF2BB6D1D2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0A7E80F4-D185-B713-BADE-D105CED73960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0A7E80F4-D185-B713-BADE-D105CED73960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6E63B8F3-65BC-EAE2-075A-871075AD20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8957" y="696385"/>
            <a:ext cx="868659" cy="868659"/>
          </a:xfrm>
          <a:prstGeom prst="rect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EAD23AAA-6296-FBD9-60D8-C32ECFB2AF5B}"/>
              </a:ext>
            </a:extLst>
          </p:cNvPr>
          <p:cNvSpPr txBox="1">
            <a:spLocks/>
          </p:cNvSpPr>
          <p:nvPr/>
        </p:nvSpPr>
        <p:spPr>
          <a:xfrm>
            <a:off x="1692000" y="756000"/>
            <a:ext cx="649872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r>
              <a:rPr lang="fr-FR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les ardoises. Corrigez.</a:t>
            </a:r>
            <a:endParaRPr lang="fr-FR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13" name="Espace réservé du texte 15">
            <a:extLst>
              <a:ext uri="{FF2B5EF4-FFF2-40B4-BE49-F238E27FC236}">
                <a16:creationId xmlns:a16="http://schemas.microsoft.com/office/drawing/2014/main" id="{057AFE89-6DC9-49D7-8590-92B85329930F}"/>
              </a:ext>
            </a:extLst>
          </p:cNvPr>
          <p:cNvSpPr txBox="1">
            <a:spLocks/>
          </p:cNvSpPr>
          <p:nvPr/>
        </p:nvSpPr>
        <p:spPr>
          <a:xfrm>
            <a:off x="1100741" y="5259723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1 </a:t>
            </a:r>
          </a:p>
        </p:txBody>
      </p:sp>
      <p:sp>
        <p:nvSpPr>
          <p:cNvPr id="14" name="Espace réservé du texte 15">
            <a:extLst>
              <a:ext uri="{FF2B5EF4-FFF2-40B4-BE49-F238E27FC236}">
                <a16:creationId xmlns:a16="http://schemas.microsoft.com/office/drawing/2014/main" id="{9FBC58EE-A6AD-453C-AD67-FCD233B77528}"/>
              </a:ext>
            </a:extLst>
          </p:cNvPr>
          <p:cNvSpPr txBox="1">
            <a:spLocks/>
          </p:cNvSpPr>
          <p:nvPr/>
        </p:nvSpPr>
        <p:spPr>
          <a:xfrm>
            <a:off x="3425037" y="5254164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2 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F3244420-E33C-4693-A3B1-AC68CDB6108C}"/>
              </a:ext>
            </a:extLst>
          </p:cNvPr>
          <p:cNvSpPr txBox="1">
            <a:spLocks/>
          </p:cNvSpPr>
          <p:nvPr/>
        </p:nvSpPr>
        <p:spPr>
          <a:xfrm>
            <a:off x="5794460" y="5260508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3</a:t>
            </a: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</a:p>
        </p:txBody>
      </p:sp>
      <p:sp>
        <p:nvSpPr>
          <p:cNvPr id="17" name="Espace réservé du texte 15">
            <a:extLst>
              <a:ext uri="{FF2B5EF4-FFF2-40B4-BE49-F238E27FC236}">
                <a16:creationId xmlns:a16="http://schemas.microsoft.com/office/drawing/2014/main" id="{2E4BA0F3-C37C-464B-AE1A-30C5CDEA68AA}"/>
              </a:ext>
            </a:extLst>
          </p:cNvPr>
          <p:cNvSpPr txBox="1">
            <a:spLocks/>
          </p:cNvSpPr>
          <p:nvPr/>
        </p:nvSpPr>
        <p:spPr>
          <a:xfrm>
            <a:off x="2633273" y="1964966"/>
            <a:ext cx="3877453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MA" sz="4400" b="1" dirty="0">
                <a:solidFill>
                  <a:srgbClr val="C00000"/>
                </a:solidFill>
                <a:latin typeface="Dosis" pitchFamily="2" charset="0"/>
              </a:rPr>
              <a:t>La terre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07A50513-5211-4EBF-BC8C-B717397A79B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3428" y="3274164"/>
            <a:ext cx="1810043" cy="1980000"/>
          </a:xfrm>
          <a:prstGeom prst="rect">
            <a:avLst/>
          </a:prstGeom>
          <a:ln w="57150">
            <a:solidFill>
              <a:srgbClr val="C00000"/>
            </a:solidFill>
          </a:ln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82959634-BA9B-4C14-A78F-5F2C7B6902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4494" y="3280508"/>
            <a:ext cx="1810043" cy="1980000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C2D1E80F-BBB3-480D-9AF4-07F1552CDBB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071" y="3274164"/>
            <a:ext cx="1810043" cy="19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393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9AA694-DC99-21F5-6FDF-DD4469D08D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A7E3C0C-71A1-6399-80E7-F39A6F378E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498720" cy="588706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Lisez ce mot en silence. Écrivez le numéro de la bonne image sur l’ardoise. </a:t>
            </a:r>
            <a:r>
              <a:rPr lang="fr-FR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Personne ne lit à voix haute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. </a:t>
            </a:r>
          </a:p>
        </p:txBody>
      </p:sp>
      <p:sp>
        <p:nvSpPr>
          <p:cNvPr id="3" name="Espace réservé du texte 15">
            <a:extLst>
              <a:ext uri="{FF2B5EF4-FFF2-40B4-BE49-F238E27FC236}">
                <a16:creationId xmlns:a16="http://schemas.microsoft.com/office/drawing/2014/main" id="{66085BE0-BCD7-0393-F95D-B8DE4FE4DB94}"/>
              </a:ext>
            </a:extLst>
          </p:cNvPr>
          <p:cNvSpPr txBox="1">
            <a:spLocks/>
          </p:cNvSpPr>
          <p:nvPr/>
        </p:nvSpPr>
        <p:spPr>
          <a:xfrm>
            <a:off x="992014" y="5062502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1 </a:t>
            </a:r>
          </a:p>
        </p:txBody>
      </p:sp>
      <p:sp>
        <p:nvSpPr>
          <p:cNvPr id="4" name="Espace réservé du texte 15">
            <a:extLst>
              <a:ext uri="{FF2B5EF4-FFF2-40B4-BE49-F238E27FC236}">
                <a16:creationId xmlns:a16="http://schemas.microsoft.com/office/drawing/2014/main" id="{F2CE2FD5-FB47-E225-83B4-B7EB05EB12D3}"/>
              </a:ext>
            </a:extLst>
          </p:cNvPr>
          <p:cNvSpPr txBox="1">
            <a:spLocks/>
          </p:cNvSpPr>
          <p:nvPr/>
        </p:nvSpPr>
        <p:spPr>
          <a:xfrm>
            <a:off x="3372649" y="5062502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2 </a:t>
            </a:r>
          </a:p>
        </p:txBody>
      </p:sp>
      <p:sp>
        <p:nvSpPr>
          <p:cNvPr id="6" name="Espace réservé du texte 15">
            <a:extLst>
              <a:ext uri="{FF2B5EF4-FFF2-40B4-BE49-F238E27FC236}">
                <a16:creationId xmlns:a16="http://schemas.microsoft.com/office/drawing/2014/main" id="{E5084851-8FE1-D5EE-71E9-C9AEE908AA56}"/>
              </a:ext>
            </a:extLst>
          </p:cNvPr>
          <p:cNvSpPr txBox="1">
            <a:spLocks/>
          </p:cNvSpPr>
          <p:nvPr/>
        </p:nvSpPr>
        <p:spPr>
          <a:xfrm>
            <a:off x="5526241" y="5062502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3 </a:t>
            </a:r>
          </a:p>
        </p:txBody>
      </p:sp>
      <p:pic>
        <p:nvPicPr>
          <p:cNvPr id="7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5C8CE6B4-3AD7-6D21-19BE-A3140834AD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8957" y="696385"/>
            <a:ext cx="868659" cy="868659"/>
          </a:xfrm>
          <a:prstGeom prst="rect">
            <a:avLst/>
          </a:prstGeom>
        </p:spPr>
      </p:pic>
      <p:sp>
        <p:nvSpPr>
          <p:cNvPr id="5" name="Espace réservé du texte 15">
            <a:extLst>
              <a:ext uri="{FF2B5EF4-FFF2-40B4-BE49-F238E27FC236}">
                <a16:creationId xmlns:a16="http://schemas.microsoft.com/office/drawing/2014/main" id="{B169DB9B-0569-A014-3E6C-6EE431481F23}"/>
              </a:ext>
            </a:extLst>
          </p:cNvPr>
          <p:cNvSpPr txBox="1">
            <a:spLocks/>
          </p:cNvSpPr>
          <p:nvPr/>
        </p:nvSpPr>
        <p:spPr>
          <a:xfrm>
            <a:off x="2912571" y="1795498"/>
            <a:ext cx="3509250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4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Une </a:t>
            </a:r>
            <a:r>
              <a:rPr lang="fr-MA" sz="4400" b="1" dirty="0">
                <a:solidFill>
                  <a:srgbClr val="5B9BD5">
                    <a:lumMod val="50000"/>
                  </a:srgbClr>
                </a:solidFill>
                <a:latin typeface="Dosis" pitchFamily="2" charset="0"/>
              </a:rPr>
              <a:t>tresse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C751C03-E6EE-481F-822D-D5039CD74B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7310" y="3102596"/>
            <a:ext cx="1810043" cy="19800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6EF4C6C-AFDB-49A9-92FD-BF689A7B29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5458" y="3102596"/>
            <a:ext cx="1810043" cy="198000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D6D95028-2AAF-4F6E-8AB9-3D0CD9E61BC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7513" y="3102596"/>
            <a:ext cx="1810043" cy="19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389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9AA694-DC99-21F5-6FDF-DD4469D08D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3E9A73E6-8D6C-B293-732E-065693FFEF21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3E9A73E6-8D6C-B293-732E-065693FFEF2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5C8CE6B4-3AD7-6D21-19BE-A3140834AD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8957" y="696385"/>
            <a:ext cx="868659" cy="868659"/>
          </a:xfrm>
          <a:prstGeom prst="rect">
            <a:avLst/>
          </a:prstGeom>
        </p:spPr>
      </p:pic>
      <p:sp>
        <p:nvSpPr>
          <p:cNvPr id="10" name="Titre 1">
            <a:extLst>
              <a:ext uri="{FF2B5EF4-FFF2-40B4-BE49-F238E27FC236}">
                <a16:creationId xmlns:a16="http://schemas.microsoft.com/office/drawing/2014/main" id="{5DA04513-C9E2-CECC-4C86-91F48BB1667A}"/>
              </a:ext>
            </a:extLst>
          </p:cNvPr>
          <p:cNvSpPr txBox="1">
            <a:spLocks/>
          </p:cNvSpPr>
          <p:nvPr/>
        </p:nvSpPr>
        <p:spPr>
          <a:xfrm>
            <a:off x="1692000" y="756000"/>
            <a:ext cx="649872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r>
              <a:rPr lang="fr-FR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les ardoises. Corrigez.</a:t>
            </a:r>
            <a:endParaRPr lang="fr-FR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12" name="Espace réservé du texte 15">
            <a:extLst>
              <a:ext uri="{FF2B5EF4-FFF2-40B4-BE49-F238E27FC236}">
                <a16:creationId xmlns:a16="http://schemas.microsoft.com/office/drawing/2014/main" id="{6257FEA5-6929-4FFF-ABBB-6E7C9086C078}"/>
              </a:ext>
            </a:extLst>
          </p:cNvPr>
          <p:cNvSpPr txBox="1">
            <a:spLocks/>
          </p:cNvSpPr>
          <p:nvPr/>
        </p:nvSpPr>
        <p:spPr>
          <a:xfrm>
            <a:off x="992014" y="5062502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MA" sz="4800" b="1" dirty="0">
                <a:solidFill>
                  <a:srgbClr val="C00000"/>
                </a:solidFill>
                <a:latin typeface="Dosis" pitchFamily="2" charset="0"/>
              </a:rPr>
              <a:t>1</a:t>
            </a: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</a:p>
        </p:txBody>
      </p:sp>
      <p:sp>
        <p:nvSpPr>
          <p:cNvPr id="14" name="Espace réservé du texte 15">
            <a:extLst>
              <a:ext uri="{FF2B5EF4-FFF2-40B4-BE49-F238E27FC236}">
                <a16:creationId xmlns:a16="http://schemas.microsoft.com/office/drawing/2014/main" id="{221664C9-D497-4A8E-ABDB-A7FC99E6E444}"/>
              </a:ext>
            </a:extLst>
          </p:cNvPr>
          <p:cNvSpPr txBox="1">
            <a:spLocks/>
          </p:cNvSpPr>
          <p:nvPr/>
        </p:nvSpPr>
        <p:spPr>
          <a:xfrm>
            <a:off x="3610000" y="5063450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2 </a:t>
            </a:r>
          </a:p>
        </p:txBody>
      </p:sp>
      <p:sp>
        <p:nvSpPr>
          <p:cNvPr id="15" name="Espace réservé du texte 15">
            <a:extLst>
              <a:ext uri="{FF2B5EF4-FFF2-40B4-BE49-F238E27FC236}">
                <a16:creationId xmlns:a16="http://schemas.microsoft.com/office/drawing/2014/main" id="{9ECDB2F8-4ABB-43DA-AD53-5FBD6931AD06}"/>
              </a:ext>
            </a:extLst>
          </p:cNvPr>
          <p:cNvSpPr txBox="1">
            <a:spLocks/>
          </p:cNvSpPr>
          <p:nvPr/>
        </p:nvSpPr>
        <p:spPr>
          <a:xfrm>
            <a:off x="5792019" y="5062502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fr-MA" sz="4800" b="1" dirty="0">
                <a:solidFill>
                  <a:srgbClr val="5B9BD5">
                    <a:lumMod val="50000"/>
                  </a:srgbClr>
                </a:solidFill>
                <a:latin typeface="Dosis" pitchFamily="2" charset="0"/>
              </a:rPr>
              <a:t>3 </a:t>
            </a:r>
          </a:p>
        </p:txBody>
      </p:sp>
      <p:sp>
        <p:nvSpPr>
          <p:cNvPr id="20" name="Espace réservé du texte 15">
            <a:extLst>
              <a:ext uri="{FF2B5EF4-FFF2-40B4-BE49-F238E27FC236}">
                <a16:creationId xmlns:a16="http://schemas.microsoft.com/office/drawing/2014/main" id="{CEAE61CE-F68E-4A6A-872D-441F5230D04F}"/>
              </a:ext>
            </a:extLst>
          </p:cNvPr>
          <p:cNvSpPr txBox="1">
            <a:spLocks/>
          </p:cNvSpPr>
          <p:nvPr/>
        </p:nvSpPr>
        <p:spPr>
          <a:xfrm>
            <a:off x="2912571" y="1795498"/>
            <a:ext cx="3509250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Une </a:t>
            </a:r>
            <a:r>
              <a:rPr lang="fr-MA" sz="4400" b="1" dirty="0">
                <a:solidFill>
                  <a:srgbClr val="C00000"/>
                </a:solidFill>
                <a:latin typeface="Dosis" pitchFamily="2" charset="0"/>
              </a:rPr>
              <a:t>tresse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229AC9A7-B1E7-493B-AABE-B4B5329761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7310" y="3102596"/>
            <a:ext cx="1810043" cy="1980000"/>
          </a:xfrm>
          <a:prstGeom prst="rect">
            <a:avLst/>
          </a:prstGeom>
          <a:ln w="57150">
            <a:solidFill>
              <a:srgbClr val="C00000"/>
            </a:solidFill>
          </a:ln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508285FC-A30B-4BFC-B105-5C6E1E101E9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5458" y="3102596"/>
            <a:ext cx="1810043" cy="1980000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084B79BB-0598-4B20-AC6B-2BFF43020BC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7513" y="3102596"/>
            <a:ext cx="1810043" cy="19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681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5456CA-8A22-A083-776D-AF76009840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E6384F8A-E656-6861-497C-5F80E75BA7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livrets à la page 103. Vous allez faire l’activité 4 avec votre voisin. Je vais circuler entre les rangs pour vous aider.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9BEDDEF-DE25-44CC-BB06-DF2DED5ADF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313" y="1618050"/>
            <a:ext cx="3294148" cy="505276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D77EBF02-E923-BA84-F8F7-36E907F90AA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959"/>
          <a:stretch>
            <a:fillRect/>
          </a:stretch>
        </p:blipFill>
        <p:spPr>
          <a:xfrm>
            <a:off x="5324948" y="2842938"/>
            <a:ext cx="3241578" cy="2485899"/>
          </a:xfrm>
          <a:prstGeom prst="rect">
            <a:avLst/>
          </a:prstGeom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EE7AAC7-F8F0-31C5-94A1-564C82288A58}"/>
              </a:ext>
            </a:extLst>
          </p:cNvPr>
          <p:cNvSpPr/>
          <p:nvPr/>
        </p:nvSpPr>
        <p:spPr>
          <a:xfrm>
            <a:off x="1691999" y="4911969"/>
            <a:ext cx="3100777" cy="1190030"/>
          </a:xfrm>
          <a:prstGeom prst="roundRect">
            <a:avLst/>
          </a:prstGeom>
          <a:noFill/>
          <a:ln w="38100">
            <a:solidFill>
              <a:srgbClr val="E8423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13DE48AF-F03F-1E88-5FAA-94374BA72A2A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7BF4CEAB-E833-D9AB-5650-9ABA0F5269D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A3948509-AFB5-6699-7274-C14027CEF20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72311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38C62F-0F36-324D-9FC1-EBD42D6BF3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03F43F2D-02FC-43C9-9E7A-0529D7CA7CE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19" t="65018" r="9883" b="11335"/>
          <a:stretch/>
        </p:blipFill>
        <p:spPr>
          <a:xfrm>
            <a:off x="594370" y="2202171"/>
            <a:ext cx="7955259" cy="3580159"/>
          </a:xfrm>
          <a:prstGeom prst="rect">
            <a:avLst/>
          </a:prstGeom>
        </p:spPr>
      </p:pic>
      <p:sp>
        <p:nvSpPr>
          <p:cNvPr id="2" name="Titre 5">
            <a:extLst>
              <a:ext uri="{FF2B5EF4-FFF2-40B4-BE49-F238E27FC236}">
                <a16:creationId xmlns:a16="http://schemas.microsoft.com/office/drawing/2014/main" id="{25D1D783-C278-324D-26F6-6D0B58916930}"/>
              </a:ext>
            </a:extLst>
          </p:cNvPr>
          <p:cNvSpPr txBox="1">
            <a:spLocks/>
          </p:cNvSpPr>
          <p:nvPr/>
        </p:nvSpPr>
        <p:spPr>
          <a:xfrm>
            <a:off x="1664400" y="777385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 marL="0" marR="0" lvl="0" indent="0" algn="l" defTabSz="51433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3246037C-FE52-ADBB-0AFF-24FC46A06BAD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325168E2-BF8D-84B2-568B-40F2362DD17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C38BB879-F1D0-EDFB-D752-08650F8B142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74FC2F33-1D2C-44CC-A761-FA60C70310F9}"/>
              </a:ext>
            </a:extLst>
          </p:cNvPr>
          <p:cNvCxnSpPr>
            <a:cxnSpLocks/>
          </p:cNvCxnSpPr>
          <p:nvPr/>
        </p:nvCxnSpPr>
        <p:spPr>
          <a:xfrm>
            <a:off x="3645877" y="3429000"/>
            <a:ext cx="3880338" cy="933253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D5B0EB22-1B26-488C-BA07-AC0ED8E0C052}"/>
              </a:ext>
            </a:extLst>
          </p:cNvPr>
          <p:cNvCxnSpPr>
            <a:cxnSpLocks/>
          </p:cNvCxnSpPr>
          <p:nvPr/>
        </p:nvCxnSpPr>
        <p:spPr>
          <a:xfrm flipH="1">
            <a:off x="3645877" y="3429000"/>
            <a:ext cx="3970959" cy="933253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FE782514-E196-4EEF-9812-8BAE4653FDFE}"/>
              </a:ext>
            </a:extLst>
          </p:cNvPr>
          <p:cNvCxnSpPr>
            <a:cxnSpLocks/>
          </p:cNvCxnSpPr>
          <p:nvPr/>
        </p:nvCxnSpPr>
        <p:spPr>
          <a:xfrm flipH="1">
            <a:off x="1737820" y="3429000"/>
            <a:ext cx="4018211" cy="933253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2025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re 30">
            <a:extLst>
              <a:ext uri="{FF2B5EF4-FFF2-40B4-BE49-F238E27FC236}">
                <a16:creationId xmlns:a16="http://schemas.microsoft.com/office/drawing/2014/main" id="{FA78663C-B4A4-66CC-78D4-9F85DA1CD3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sz="3200" dirty="0"/>
              <a:t>Organisation de la semaine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8C3FAB45-22E0-4671-AAEA-F6142E3E42A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B557FB24-B439-4483-B51E-646C9A62E61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34675879-28DD-4557-BCE1-9BC8494DB07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16145BCC-03D2-4DBB-A0EC-1EB036BABD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A6905B03-C307-4CF9-8745-C55CC5F86CD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18" name="Espace réservé du texte 17">
            <a:extLst>
              <a:ext uri="{FF2B5EF4-FFF2-40B4-BE49-F238E27FC236}">
                <a16:creationId xmlns:a16="http://schemas.microsoft.com/office/drawing/2014/main" id="{B645F9B2-436A-44A1-95D9-0C1661974F9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3" name="Organigramme : Terminateur 32">
            <a:extLst>
              <a:ext uri="{FF2B5EF4-FFF2-40B4-BE49-F238E27FC236}">
                <a16:creationId xmlns:a16="http://schemas.microsoft.com/office/drawing/2014/main" id="{5DFFBDDB-3D4F-E819-8F7D-4E2047FD8EC4}"/>
              </a:ext>
            </a:extLst>
          </p:cNvPr>
          <p:cNvSpPr/>
          <p:nvPr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6</a:t>
            </a:r>
          </a:p>
        </p:txBody>
      </p:sp>
      <p:sp>
        <p:nvSpPr>
          <p:cNvPr id="34" name="Rectangle : coins arrondis 33">
            <a:extLst>
              <a:ext uri="{FF2B5EF4-FFF2-40B4-BE49-F238E27FC236}">
                <a16:creationId xmlns:a16="http://schemas.microsoft.com/office/drawing/2014/main" id="{27B67DEB-FA14-C68A-D306-A4EAF613FB6E}"/>
              </a:ext>
            </a:extLst>
          </p:cNvPr>
          <p:cNvSpPr/>
          <p:nvPr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Organigramme : Terminateur 34">
            <a:extLst>
              <a:ext uri="{FF2B5EF4-FFF2-40B4-BE49-F238E27FC236}">
                <a16:creationId xmlns:a16="http://schemas.microsoft.com/office/drawing/2014/main" id="{B2B40A44-646F-CFD1-8BD6-641115BE99B3}"/>
              </a:ext>
            </a:extLst>
          </p:cNvPr>
          <p:cNvSpPr/>
          <p:nvPr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3</a:t>
            </a: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637F9C9C-A02D-128C-B58A-E9E349CF8C1B}"/>
              </a:ext>
            </a:extLst>
          </p:cNvPr>
          <p:cNvSpPr/>
          <p:nvPr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Organigramme : Terminateur 36">
            <a:extLst>
              <a:ext uri="{FF2B5EF4-FFF2-40B4-BE49-F238E27FC236}">
                <a16:creationId xmlns:a16="http://schemas.microsoft.com/office/drawing/2014/main" id="{39E02ABA-FCC4-BB47-BAC3-A50DD832EB82}"/>
              </a:ext>
            </a:extLst>
          </p:cNvPr>
          <p:cNvSpPr/>
          <p:nvPr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5</a:t>
            </a:r>
          </a:p>
        </p:txBody>
      </p:sp>
      <p:sp>
        <p:nvSpPr>
          <p:cNvPr id="38" name="Rectangle : coins arrondis 37">
            <a:extLst>
              <a:ext uri="{FF2B5EF4-FFF2-40B4-BE49-F238E27FC236}">
                <a16:creationId xmlns:a16="http://schemas.microsoft.com/office/drawing/2014/main" id="{89520A0F-6357-5518-6C05-8C7A31290014}"/>
              </a:ext>
            </a:extLst>
          </p:cNvPr>
          <p:cNvSpPr/>
          <p:nvPr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Rectangle : coins arrondis 39">
            <a:extLst>
              <a:ext uri="{FF2B5EF4-FFF2-40B4-BE49-F238E27FC236}">
                <a16:creationId xmlns:a16="http://schemas.microsoft.com/office/drawing/2014/main" id="{81152347-F8B0-43CC-CCD6-E085D45C971C}"/>
              </a:ext>
            </a:extLst>
          </p:cNvPr>
          <p:cNvSpPr/>
          <p:nvPr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rgbClr val="9EE0F4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Organigramme : Terminateur 40">
            <a:extLst>
              <a:ext uri="{FF2B5EF4-FFF2-40B4-BE49-F238E27FC236}">
                <a16:creationId xmlns:a16="http://schemas.microsoft.com/office/drawing/2014/main" id="{5541FB79-EF30-CC5F-7725-95505B073E2A}"/>
              </a:ext>
            </a:extLst>
          </p:cNvPr>
          <p:cNvSpPr/>
          <p:nvPr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rgbClr val="9EE0F4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dirty="0">
                <a:solidFill>
                  <a:srgbClr val="424D7B"/>
                </a:solidFill>
                <a:latin typeface="Dosis ExtraBold" pitchFamily="2" charset="0"/>
              </a:rPr>
              <a:t>Séance</a:t>
            </a: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 4</a:t>
            </a:r>
          </a:p>
        </p:txBody>
      </p:sp>
      <p:sp>
        <p:nvSpPr>
          <p:cNvPr id="43" name="Espace réservé du texte 5">
            <a:extLst>
              <a:ext uri="{FF2B5EF4-FFF2-40B4-BE49-F238E27FC236}">
                <a16:creationId xmlns:a16="http://schemas.microsoft.com/office/drawing/2014/main" id="{C38A13D4-E9E5-6277-73ED-BAC95D25BA9D}"/>
              </a:ext>
            </a:extLst>
          </p:cNvPr>
          <p:cNvSpPr txBox="1">
            <a:spLocks/>
          </p:cNvSpPr>
          <p:nvPr/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Oral – Dialogue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- Lettre a - A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Écriture - Lettre a - A</a:t>
            </a:r>
          </a:p>
        </p:txBody>
      </p:sp>
      <p:sp>
        <p:nvSpPr>
          <p:cNvPr id="48" name="Rectangle : coins arrondis 47">
            <a:extLst>
              <a:ext uri="{FF2B5EF4-FFF2-40B4-BE49-F238E27FC236}">
                <a16:creationId xmlns:a16="http://schemas.microsoft.com/office/drawing/2014/main" id="{87D26E65-6890-E560-0F8D-1770B785B234}"/>
              </a:ext>
            </a:extLst>
          </p:cNvPr>
          <p:cNvSpPr/>
          <p:nvPr/>
        </p:nvSpPr>
        <p:spPr>
          <a:xfrm>
            <a:off x="648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Organigramme : Terminateur 48">
            <a:extLst>
              <a:ext uri="{FF2B5EF4-FFF2-40B4-BE49-F238E27FC236}">
                <a16:creationId xmlns:a16="http://schemas.microsoft.com/office/drawing/2014/main" id="{F8E03BE0-12F4-D3D1-EC97-CC64DF167170}"/>
              </a:ext>
            </a:extLst>
          </p:cNvPr>
          <p:cNvSpPr/>
          <p:nvPr/>
        </p:nvSpPr>
        <p:spPr>
          <a:xfrm>
            <a:off x="864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1</a:t>
            </a:r>
          </a:p>
        </p:txBody>
      </p:sp>
      <p:sp>
        <p:nvSpPr>
          <p:cNvPr id="2" name="Espace réservé du texte 60">
            <a:extLst>
              <a:ext uri="{FF2B5EF4-FFF2-40B4-BE49-F238E27FC236}">
                <a16:creationId xmlns:a16="http://schemas.microsoft.com/office/drawing/2014/main" id="{B1633320-881D-3046-CC25-D40DFB941180}"/>
              </a:ext>
            </a:extLst>
          </p:cNvPr>
          <p:cNvSpPr txBox="1">
            <a:spLocks/>
          </p:cNvSpPr>
          <p:nvPr/>
        </p:nvSpPr>
        <p:spPr>
          <a:xfrm>
            <a:off x="808649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Oral  - Acte de parole 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 -Syllabes et mots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lang="fr-FR" sz="1200" dirty="0">
                <a:solidFill>
                  <a:prstClr val="black">
                    <a:lumMod val="50000"/>
                    <a:lumOff val="50000"/>
                  </a:prstClr>
                </a:solidFill>
                <a:latin typeface="Dosis SemiBold" pitchFamily="2" charset="0"/>
              </a:rPr>
              <a:t>É</a:t>
            </a:r>
            <a:r>
              <a:rPr kumimoji="0" lang="fr-F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criture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- Syllabes et mots</a:t>
            </a:r>
          </a:p>
        </p:txBody>
      </p:sp>
      <p:sp>
        <p:nvSpPr>
          <p:cNvPr id="3" name="Espace réservé du texte 5">
            <a:extLst>
              <a:ext uri="{FF2B5EF4-FFF2-40B4-BE49-F238E27FC236}">
                <a16:creationId xmlns:a16="http://schemas.microsoft.com/office/drawing/2014/main" id="{106D8CA2-60E3-9232-FFC0-312BF804780F}"/>
              </a:ext>
            </a:extLst>
          </p:cNvPr>
          <p:cNvSpPr txBox="1">
            <a:spLocks/>
          </p:cNvSpPr>
          <p:nvPr/>
        </p:nvSpPr>
        <p:spPr>
          <a:xfrm>
            <a:off x="4909141" y="5474576"/>
            <a:ext cx="3434247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MA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Révision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MA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offerte</a:t>
            </a:r>
          </a:p>
        </p:txBody>
      </p:sp>
      <p:sp>
        <p:nvSpPr>
          <p:cNvPr id="4" name="Espace réservé du texte 5">
            <a:extLst>
              <a:ext uri="{FF2B5EF4-FFF2-40B4-BE49-F238E27FC236}">
                <a16:creationId xmlns:a16="http://schemas.microsoft.com/office/drawing/2014/main" id="{69B3428C-7F7F-4E71-B064-80FE895C10F7}"/>
              </a:ext>
            </a:extLst>
          </p:cNvPr>
          <p:cNvSpPr txBox="1">
            <a:spLocks/>
          </p:cNvSpPr>
          <p:nvPr/>
        </p:nvSpPr>
        <p:spPr>
          <a:xfrm>
            <a:off x="802706" y="24170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m"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Présentation du vocabulaire </a:t>
            </a:r>
          </a:p>
          <a:p>
            <a:pPr>
              <a:buFont typeface="Wingdings" panose="05000000000000000000" pitchFamily="2" charset="2"/>
              <a:buChar char="m"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Exploitation du vocabulaire</a:t>
            </a:r>
          </a:p>
          <a:p>
            <a:pPr>
              <a:buFont typeface="Wingdings" panose="05000000000000000000" pitchFamily="2" charset="2"/>
              <a:buChar char="m"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Travail sur livret</a:t>
            </a:r>
          </a:p>
        </p:txBody>
      </p:sp>
      <p:sp>
        <p:nvSpPr>
          <p:cNvPr id="5" name="Espace réservé du texte 5">
            <a:extLst>
              <a:ext uri="{FF2B5EF4-FFF2-40B4-BE49-F238E27FC236}">
                <a16:creationId xmlns:a16="http://schemas.microsoft.com/office/drawing/2014/main" id="{EBFAD96D-5FEA-AA42-9005-A218CD1D9E8D}"/>
              </a:ext>
            </a:extLst>
          </p:cNvPr>
          <p:cNvSpPr txBox="1">
            <a:spLocks/>
          </p:cNvSpPr>
          <p:nvPr/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rgbClr val="EAF8FE"/>
          </a:solidFill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lang="fr-FR" dirty="0">
                <a:solidFill>
                  <a:srgbClr val="474F71"/>
                </a:solidFill>
              </a:rPr>
              <a:t>Oral – </a:t>
            </a:r>
            <a:r>
              <a:rPr lang="fr-FR" dirty="0">
                <a:solidFill>
                  <a:srgbClr val="474F71"/>
                </a:solidFill>
                <a:sym typeface="Wingdings" panose="05000000000000000000" pitchFamily="2" charset="2"/>
              </a:rPr>
              <a:t>Dialogue</a:t>
            </a:r>
          </a:p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lang="fr-FR" dirty="0">
                <a:solidFill>
                  <a:srgbClr val="474F71"/>
                </a:solidFill>
              </a:rPr>
              <a:t>Écriture – Point de langue</a:t>
            </a:r>
          </a:p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lang="fr-FR" dirty="0">
                <a:solidFill>
                  <a:srgbClr val="474F71"/>
                </a:solidFill>
              </a:rPr>
              <a:t>Lecture – Lecture et compréhension des mots</a:t>
            </a:r>
          </a:p>
        </p:txBody>
      </p:sp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4B9D94D2-948F-A6A8-1CAC-6BC21867784E}"/>
              </a:ext>
            </a:extLst>
          </p:cNvPr>
          <p:cNvSpPr txBox="1">
            <a:spLocks/>
          </p:cNvSpPr>
          <p:nvPr/>
        </p:nvSpPr>
        <p:spPr>
          <a:xfrm>
            <a:off x="4915350" y="3936813"/>
            <a:ext cx="3587584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Oral –  Prise de parole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– Lecture et compréhension des phrases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Écriture – Phrases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2AB5BB8-47C5-09F3-5EEC-63040EDF211B}"/>
              </a:ext>
            </a:extLst>
          </p:cNvPr>
          <p:cNvSpPr/>
          <p:nvPr/>
        </p:nvSpPr>
        <p:spPr>
          <a:xfrm>
            <a:off x="3224463" y="365760"/>
            <a:ext cx="2483318" cy="5491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C0A5169-D56D-7E37-07C2-862CB4BAFE14}"/>
              </a:ext>
            </a:extLst>
          </p:cNvPr>
          <p:cNvSpPr/>
          <p:nvPr/>
        </p:nvSpPr>
        <p:spPr>
          <a:xfrm>
            <a:off x="3330341" y="0"/>
            <a:ext cx="2483318" cy="365760"/>
          </a:xfrm>
          <a:prstGeom prst="rect">
            <a:avLst/>
          </a:prstGeom>
          <a:solidFill>
            <a:srgbClr val="424D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re 53">
            <a:extLst>
              <a:ext uri="{FF2B5EF4-FFF2-40B4-BE49-F238E27FC236}">
                <a16:creationId xmlns:a16="http://schemas.microsoft.com/office/drawing/2014/main" id="{2C7C8A97-7DB3-8C15-7557-C26DE5029419}"/>
              </a:ext>
            </a:extLst>
          </p:cNvPr>
          <p:cNvSpPr txBox="1">
            <a:spLocks/>
          </p:cNvSpPr>
          <p:nvPr/>
        </p:nvSpPr>
        <p:spPr>
          <a:xfrm>
            <a:off x="3072140" y="472434"/>
            <a:ext cx="2660360" cy="612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474F71"/>
                </a:solidFill>
                <a:latin typeface="Dosis" pitchFamily="2" charset="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1" i="1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j-ea"/>
                <a:cs typeface="+mj-cs"/>
              </a:rPr>
              <a:t>Réservé à l’enseignant  (e)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DB6F289E-F15B-BE40-5552-C4E81C5B3F0C}"/>
              </a:ext>
            </a:extLst>
          </p:cNvPr>
          <p:cNvSpPr/>
          <p:nvPr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424CC895-7E10-95C3-6F57-C29149EC7D01}"/>
              </a:ext>
            </a:extLst>
          </p:cNvPr>
          <p:cNvSpPr/>
          <p:nvPr/>
        </p:nvSpPr>
        <p:spPr>
          <a:xfrm>
            <a:off x="857457" y="3437892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4358E425-9D4F-78BA-8B0D-1FD1E9281E46}"/>
              </a:ext>
            </a:extLst>
          </p:cNvPr>
          <p:cNvSpPr txBox="1">
            <a:spLocks/>
          </p:cNvSpPr>
          <p:nvPr/>
        </p:nvSpPr>
        <p:spPr>
          <a:xfrm>
            <a:off x="760565" y="3889180"/>
            <a:ext cx="3468084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buFont typeface="Wingdings" panose="05000000000000000000" pitchFamily="2" charset="2"/>
              <a:buChar char="m"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Oral – Acte de parole</a:t>
            </a:r>
          </a:p>
          <a:p>
            <a:pPr lvl="0">
              <a:buFont typeface="Wingdings" panose="05000000000000000000" pitchFamily="2" charset="2"/>
              <a:buChar char="m"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Lecture – Graphème : </a:t>
            </a:r>
            <a:r>
              <a:rPr lang="nl-NL" dirty="0">
                <a:solidFill>
                  <a:prstClr val="black">
                    <a:lumMod val="50000"/>
                    <a:lumOff val="50000"/>
                  </a:prstClr>
                </a:solidFill>
              </a:rPr>
              <a:t>elle - </a:t>
            </a:r>
            <a:r>
              <a:rPr lang="nl-NL" dirty="0" err="1">
                <a:solidFill>
                  <a:prstClr val="black">
                    <a:lumMod val="50000"/>
                    <a:lumOff val="50000"/>
                  </a:prstClr>
                </a:solidFill>
              </a:rPr>
              <a:t>erre</a:t>
            </a:r>
            <a:r>
              <a:rPr lang="nl-NL" dirty="0">
                <a:solidFill>
                  <a:prstClr val="black">
                    <a:lumMod val="50000"/>
                    <a:lumOff val="50000"/>
                  </a:prstClr>
                </a:solidFill>
              </a:rPr>
              <a:t> - </a:t>
            </a:r>
            <a:r>
              <a:rPr lang="nl-NL" dirty="0" err="1">
                <a:solidFill>
                  <a:prstClr val="black">
                    <a:lumMod val="50000"/>
                    <a:lumOff val="50000"/>
                  </a:prstClr>
                </a:solidFill>
              </a:rPr>
              <a:t>esse</a:t>
            </a:r>
            <a:r>
              <a:rPr lang="nl-NL" dirty="0">
                <a:solidFill>
                  <a:prstClr val="black">
                    <a:lumMod val="50000"/>
                    <a:lumOff val="50000"/>
                  </a:prstClr>
                </a:solidFill>
              </a:rPr>
              <a:t> - </a:t>
            </a:r>
            <a:r>
              <a:rPr lang="nl-NL" dirty="0" err="1">
                <a:solidFill>
                  <a:prstClr val="black">
                    <a:lumMod val="50000"/>
                    <a:lumOff val="50000"/>
                  </a:prstClr>
                </a:solidFill>
              </a:rPr>
              <a:t>ette</a:t>
            </a: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. </a:t>
            </a:r>
          </a:p>
          <a:p>
            <a:pPr lvl="0">
              <a:buFont typeface="Wingdings" panose="05000000000000000000" pitchFamily="2" charset="2"/>
              <a:buChar char="m"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Écriture – Graphème : </a:t>
            </a:r>
            <a:r>
              <a:rPr lang="nl-NL" dirty="0">
                <a:solidFill>
                  <a:prstClr val="black">
                    <a:lumMod val="50000"/>
                    <a:lumOff val="50000"/>
                  </a:prstClr>
                </a:solidFill>
              </a:rPr>
              <a:t>elle - </a:t>
            </a:r>
            <a:r>
              <a:rPr lang="nl-NL" dirty="0" err="1">
                <a:solidFill>
                  <a:prstClr val="black">
                    <a:lumMod val="50000"/>
                    <a:lumOff val="50000"/>
                  </a:prstClr>
                </a:solidFill>
              </a:rPr>
              <a:t>erre</a:t>
            </a:r>
            <a:r>
              <a:rPr lang="nl-NL" dirty="0">
                <a:solidFill>
                  <a:prstClr val="black">
                    <a:lumMod val="50000"/>
                    <a:lumOff val="50000"/>
                  </a:prstClr>
                </a:solidFill>
              </a:rPr>
              <a:t> - </a:t>
            </a:r>
            <a:r>
              <a:rPr lang="nl-NL" dirty="0" err="1">
                <a:solidFill>
                  <a:prstClr val="black">
                    <a:lumMod val="50000"/>
                    <a:lumOff val="50000"/>
                  </a:prstClr>
                </a:solidFill>
              </a:rPr>
              <a:t>esse</a:t>
            </a:r>
            <a:r>
              <a:rPr lang="nl-NL" dirty="0">
                <a:solidFill>
                  <a:prstClr val="black">
                    <a:lumMod val="50000"/>
                    <a:lumOff val="50000"/>
                  </a:prstClr>
                </a:solidFill>
              </a:rPr>
              <a:t> - </a:t>
            </a:r>
            <a:r>
              <a:rPr lang="nl-NL" dirty="0" err="1">
                <a:solidFill>
                  <a:prstClr val="black">
                    <a:lumMod val="50000"/>
                    <a:lumOff val="50000"/>
                  </a:prstClr>
                </a:solidFill>
              </a:rPr>
              <a:t>ette</a:t>
            </a: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647952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91AC9D-0C0C-4684-927E-D7846FC83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À la maison, </a:t>
            </a:r>
            <a:r>
              <a:rPr lang="fr-FR" b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lisez ces mots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et </a:t>
            </a:r>
            <a:r>
              <a:rPr lang="fr-FR" b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recopiez-les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sur votre cahier.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5" name="Flèche : bas 4">
            <a:extLst>
              <a:ext uri="{FF2B5EF4-FFF2-40B4-BE49-F238E27FC236}">
                <a16:creationId xmlns:a16="http://schemas.microsoft.com/office/drawing/2014/main" id="{ED4AE2E9-6039-797E-69D3-E5471231D32E}"/>
              </a:ext>
            </a:extLst>
          </p:cNvPr>
          <p:cNvSpPr/>
          <p:nvPr/>
        </p:nvSpPr>
        <p:spPr>
          <a:xfrm rot="16200000">
            <a:off x="2575976" y="4591413"/>
            <a:ext cx="220134" cy="306001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D2BC476-1EAC-4BE1-8ECF-AD1608B0F3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8787" y="1644004"/>
            <a:ext cx="3286426" cy="5040923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736F6E85-0066-3F78-0F74-28615E2240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73" r="11178" b="32393"/>
          <a:stretch>
            <a:fillRect/>
          </a:stretch>
        </p:blipFill>
        <p:spPr>
          <a:xfrm>
            <a:off x="104595" y="479996"/>
            <a:ext cx="1355834" cy="1164008"/>
          </a:xfrm>
          <a:prstGeom prst="flowChartConnector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FCF3D64-5BA2-7349-EC16-A48A0A5DF60B}"/>
              </a:ext>
            </a:extLst>
          </p:cNvPr>
          <p:cNvSpPr/>
          <p:nvPr/>
        </p:nvSpPr>
        <p:spPr>
          <a:xfrm>
            <a:off x="2928787" y="4386638"/>
            <a:ext cx="3178936" cy="595670"/>
          </a:xfrm>
          <a:prstGeom prst="roundRect">
            <a:avLst/>
          </a:prstGeom>
          <a:noFill/>
          <a:ln w="38100">
            <a:solidFill>
              <a:srgbClr val="E8423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9735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91AC9D-0C0C-4684-927E-D7846FC83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La séance d’aujourd’hui est terminée. À bientôt.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10" name="Nada-Wave">
            <a:hlinkClick r:id="" action="ppaction://media"/>
            <a:extLst>
              <a:ext uri="{FF2B5EF4-FFF2-40B4-BE49-F238E27FC236}">
                <a16:creationId xmlns:a16="http://schemas.microsoft.com/office/drawing/2014/main" id="{DEF0F9E6-7A93-7801-46C8-BE5A83A0B83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399018" y="2133850"/>
            <a:ext cx="2169871" cy="346531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736F6E85-0066-3F78-0F74-28615E2240E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73" r="11178" b="32393"/>
          <a:stretch>
            <a:fillRect/>
          </a:stretch>
        </p:blipFill>
        <p:spPr>
          <a:xfrm>
            <a:off x="104595" y="479996"/>
            <a:ext cx="1355834" cy="1164008"/>
          </a:xfrm>
          <a:prstGeom prst="flowChartConnector">
            <a:avLst/>
          </a:prstGeom>
        </p:spPr>
      </p:pic>
    </p:spTree>
    <p:extLst>
      <p:ext uri="{BB962C8B-B14F-4D97-AF65-F5344CB8AC3E}">
        <p14:creationId xmlns:p14="http://schemas.microsoft.com/office/powerpoint/2010/main" val="46758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 20">
            <a:extLst>
              <a:ext uri="{FF2B5EF4-FFF2-40B4-BE49-F238E27FC236}">
                <a16:creationId xmlns:a16="http://schemas.microsoft.com/office/drawing/2014/main" id="{D8806F3F-7599-25E3-D697-B60ABFB524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4965" y="1988687"/>
            <a:ext cx="6254069" cy="1446177"/>
          </a:xfrm>
          <a:prstGeom prst="rect">
            <a:avLst/>
          </a:prstGeom>
        </p:spPr>
      </p:pic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AC6BF3D7-556E-448C-F085-3C1582824A2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sz="1400" dirty="0"/>
              <a:t>Le verbe aimer au présent.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55B1DD48-DCD5-6EEE-7311-AD30A741D96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071171" y="5489672"/>
            <a:ext cx="5464745" cy="756000"/>
          </a:xfrm>
        </p:spPr>
        <p:txBody>
          <a:bodyPr/>
          <a:lstStyle/>
          <a:p>
            <a:r>
              <a:rPr lang="fr-FR" sz="1400" dirty="0"/>
              <a:t>Lecture et compréhension de mots comprenant les graphèmes « </a:t>
            </a:r>
            <a:r>
              <a:rPr lang="nl-NL" sz="1400" dirty="0"/>
              <a:t>elle - </a:t>
            </a:r>
            <a:r>
              <a:rPr lang="nl-NL" sz="1400" dirty="0" err="1"/>
              <a:t>erre</a:t>
            </a:r>
            <a:r>
              <a:rPr lang="nl-NL" sz="1400" dirty="0"/>
              <a:t> - </a:t>
            </a:r>
            <a:r>
              <a:rPr lang="nl-NL" sz="1400" dirty="0" err="1"/>
              <a:t>esse</a:t>
            </a:r>
            <a:r>
              <a:rPr lang="nl-NL" sz="1400" dirty="0"/>
              <a:t> - </a:t>
            </a:r>
            <a:r>
              <a:rPr lang="nl-NL" sz="1400" dirty="0" err="1"/>
              <a:t>ette</a:t>
            </a:r>
            <a:r>
              <a:rPr lang="fr-FR" sz="1400" dirty="0"/>
              <a:t> ».</a:t>
            </a:r>
            <a:endParaRPr lang="fr-MA" sz="1400" dirty="0"/>
          </a:p>
        </p:txBody>
      </p:sp>
      <p:pic>
        <p:nvPicPr>
          <p:cNvPr id="20" name="Espace réservé pour une image  19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2F02A0D9-D793-8E90-F2B1-7F736C3BFEE6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/>
      </p:pic>
      <p:pic>
        <p:nvPicPr>
          <p:cNvPr id="22" name="Espace réservé pour une image  21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3068D98F-B919-E1C8-FE2A-127F46CE9B2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2B5FAC4-ACF8-1ECD-6767-F343568C1958}"/>
              </a:ext>
            </a:extLst>
          </p:cNvPr>
          <p:cNvSpPr txBox="1"/>
          <p:nvPr/>
        </p:nvSpPr>
        <p:spPr>
          <a:xfrm>
            <a:off x="2320205" y="2144230"/>
            <a:ext cx="12428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1.  Dialogue</a:t>
            </a:r>
          </a:p>
        </p:txBody>
      </p: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39A7660A-DEEB-2C87-175B-55238BB1DF0E}"/>
              </a:ext>
            </a:extLst>
          </p:cNvPr>
          <p:cNvSpPr txBox="1">
            <a:spLocks/>
          </p:cNvSpPr>
          <p:nvPr/>
        </p:nvSpPr>
        <p:spPr>
          <a:xfrm>
            <a:off x="2221200" y="2516862"/>
            <a:ext cx="5314717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Dialogue reprenant les actes de parole enseignés.</a:t>
            </a:r>
          </a:p>
        </p:txBody>
      </p:sp>
      <p:sp>
        <p:nvSpPr>
          <p:cNvPr id="7" name="Titre 8">
            <a:extLst>
              <a:ext uri="{FF2B5EF4-FFF2-40B4-BE49-F238E27FC236}">
                <a16:creationId xmlns:a16="http://schemas.microsoft.com/office/drawing/2014/main" id="{4F5D5631-2CA7-823C-6B7E-B36CFC9B73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08847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4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31CAD52-6D84-B6A3-F2CE-323C5095E573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D5D12A8-FAE8-7515-A03C-D46EBFE83ABC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8A8A272-23CD-D90F-AD34-B458AD3BAED5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Titre 53">
              <a:extLst>
                <a:ext uri="{FF2B5EF4-FFF2-40B4-BE49-F238E27FC236}">
                  <a16:creationId xmlns:a16="http://schemas.microsoft.com/office/drawing/2014/main" id="{B1240784-8592-2A04-732B-6560EBF83003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pic>
        <p:nvPicPr>
          <p:cNvPr id="19" name="Espace réservé pour une image  13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7FBB0BF1-34ED-5F46-A256-216E568A19C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1940805"/>
            <a:ext cx="540000" cy="54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61739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9280-6E7E-3756-3618-2206D12F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Bonjour les enfants ! La leçon de français commence maintenant.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8" name="Nada-Wave">
            <a:hlinkClick r:id="" action="ppaction://media"/>
            <a:extLst>
              <a:ext uri="{FF2B5EF4-FFF2-40B4-BE49-F238E27FC236}">
                <a16:creationId xmlns:a16="http://schemas.microsoft.com/office/drawing/2014/main" id="{46B6250D-9536-295E-F7DB-CBFF746EE15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739066" y="2403957"/>
            <a:ext cx="1940866" cy="3099592"/>
          </a:xfrm>
          <a:prstGeom prst="rect">
            <a:avLst/>
          </a:prstGeom>
        </p:spPr>
      </p:pic>
      <p:pic>
        <p:nvPicPr>
          <p:cNvPr id="10" name="majd_wave">
            <a:hlinkClick r:id="" action="ppaction://media"/>
            <a:extLst>
              <a:ext uri="{FF2B5EF4-FFF2-40B4-BE49-F238E27FC236}">
                <a16:creationId xmlns:a16="http://schemas.microsoft.com/office/drawing/2014/main" id="{EAE3F6D3-15A3-8E7A-6CE9-CF30B5B4975D}"/>
              </a:ext>
            </a:extLst>
          </p:cNvPr>
          <p:cNvPicPr>
            <a:picLocks noGrp="1" noChangeAspect="1"/>
          </p:cNvPicPr>
          <p:nvPr>
            <p:ph type="media" sz="quarter" idx="13"/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 b="1605"/>
          <a:stretch>
            <a:fillRect/>
          </a:stretch>
        </p:blipFill>
        <p:spPr>
          <a:xfrm>
            <a:off x="2597912" y="2396691"/>
            <a:ext cx="1771958" cy="3099592"/>
          </a:xfr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50EA8517-B934-347F-3B76-DB59B2F336E3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9414A640-1E77-DE64-3529-CFF44B424FA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13E77511-379A-592B-2E21-FC04BE22F2E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155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22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FDC1D2-8C8B-9DC6-0B42-9A58B0C299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3FE7AFC-ECB0-1948-EBB7-1EAE232AC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Aujourd’hui, nous allons apprendre un dialogue en français avec Majd et Nada. </a:t>
            </a:r>
            <a:br>
              <a:rPr lang="fr-MA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</a:br>
            <a:r>
              <a:rPr lang="fr-MA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Soyez attentifs.</a:t>
            </a:r>
            <a:endParaRPr lang="fr-FR" dirty="0">
              <a:solidFill>
                <a:prstClr val="black">
                  <a:lumMod val="65000"/>
                  <a:lumOff val="35000"/>
                </a:prstClr>
              </a:solidFill>
              <a:latin typeface="Dosis Medium" pitchFamily="2" charset="0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A0D873AA-6C11-A532-6195-F22E22F37FBE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9FDE4261-515D-1F4A-7FC0-66C1E138443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9931A85-8D60-6B6C-9E3F-C876C66AE1D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27613468-3E10-B145-14CA-A06CABD7AC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8635" y="2456851"/>
            <a:ext cx="3766730" cy="3025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006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A950B2-7C4A-40AF-1C40-C20EF9DCA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Espace réservé pour une image  32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653CB3B7-B045-1907-12B9-E6AC293B2E8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33370" y="702310"/>
            <a:ext cx="857816" cy="857816"/>
          </a:xfrm>
        </p:spPr>
      </p:pic>
      <p:sp>
        <p:nvSpPr>
          <p:cNvPr id="5" name="Titre 8">
            <a:extLst>
              <a:ext uri="{FF2B5EF4-FFF2-40B4-BE49-F238E27FC236}">
                <a16:creationId xmlns:a16="http://schemas.microsoft.com/office/drawing/2014/main" id="{79CD3307-7E5A-5469-12FA-4179D2DCF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i="1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Lecture de la vidéo.</a:t>
            </a:r>
            <a:endParaRPr lang="fr-FR" i="1" dirty="0">
              <a:solidFill>
                <a:prstClr val="black">
                  <a:lumMod val="65000"/>
                  <a:lumOff val="35000"/>
                </a:prstClr>
              </a:solidFill>
              <a:latin typeface="Dosis Medium" pitchFamily="2" charset="0"/>
            </a:endParaRPr>
          </a:p>
        </p:txBody>
      </p:sp>
      <p:pic>
        <p:nvPicPr>
          <p:cNvPr id="7" name="Image 6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F4588761-9A87-D056-933E-62D6830AD4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pic>
        <p:nvPicPr>
          <p:cNvPr id="3" name="ACC7AE29">
            <a:hlinkClick r:id="" action="ppaction://media"/>
            <a:extLst>
              <a:ext uri="{FF2B5EF4-FFF2-40B4-BE49-F238E27FC236}">
                <a16:creationId xmlns:a16="http://schemas.microsoft.com/office/drawing/2014/main" id="{BD93D972-12D9-4312-B06B-B63072BB2DB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27527" y="2504958"/>
            <a:ext cx="8088946" cy="3257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543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82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68821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10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00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ra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noFill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algn="l">
          <a:defRPr/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Lec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Ecri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BE1CA3E4EEE7E478F0E6E453AD473F7" ma:contentTypeVersion="15" ma:contentTypeDescription="Crée un document." ma:contentTypeScope="" ma:versionID="d3d7f878dd25d3a7375944b495f62262">
  <xsd:schema xmlns:xsd="http://www.w3.org/2001/XMLSchema" xmlns:xs="http://www.w3.org/2001/XMLSchema" xmlns:p="http://schemas.microsoft.com/office/2006/metadata/properties" xmlns:ns3="202b3bc9-e036-45c7-aea0-06aec8cd7a40" xmlns:ns4="f0534ec5-868f-4ce6-85c7-99f0612daa52" targetNamespace="http://schemas.microsoft.com/office/2006/metadata/properties" ma:root="true" ma:fieldsID="0eff3b9393a2e0859b6a760e231ea323" ns3:_="" ns4:_="">
    <xsd:import namespace="202b3bc9-e036-45c7-aea0-06aec8cd7a40"/>
    <xsd:import namespace="f0534ec5-868f-4ce6-85c7-99f0612daa5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bjectDetectorVersions" minOccurs="0"/>
                <xsd:element ref="ns3:MediaServiceSearchProperties" minOccurs="0"/>
                <xsd:element ref="ns3:MediaServiceDateTaken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2b3bc9-e036-45c7-aea0-06aec8cd7a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8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534ec5-868f-4ce6-85c7-99f0612daa5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Partage du hachage d’indicateu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6278396-4DF5-4822-AE58-89C61EC2407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02b3bc9-e036-45c7-aea0-06aec8cd7a40"/>
    <ds:schemaRef ds:uri="f0534ec5-868f-4ce6-85c7-99f0612daa5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7FAB297-AC54-48CC-B03D-D864D3C0BB3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DA4D67A-A4FA-48D9-8459-AFFD2F646084}">
  <ds:schemaRefs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202b3bc9-e036-45c7-aea0-06aec8cd7a40"/>
    <ds:schemaRef ds:uri="f0534ec5-868f-4ce6-85c7-99f0612daa52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9539</TotalTime>
  <Words>1166</Words>
  <PresentationFormat>Affichage à l'écran (4:3)</PresentationFormat>
  <Paragraphs>211</Paragraphs>
  <Slides>51</Slides>
  <Notes>2</Notes>
  <HiddenSlides>0</HiddenSlides>
  <MMClips>6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6</vt:i4>
      </vt:variant>
      <vt:variant>
        <vt:lpstr>Titres des diapositives</vt:lpstr>
      </vt:variant>
      <vt:variant>
        <vt:i4>51</vt:i4>
      </vt:variant>
    </vt:vector>
  </HeadingPairs>
  <TitlesOfParts>
    <vt:vector size="66" baseType="lpstr">
      <vt:lpstr>Dosis</vt:lpstr>
      <vt:lpstr>Dosis SemiBold</vt:lpstr>
      <vt:lpstr>Dosis ExtraBold</vt:lpstr>
      <vt:lpstr>Dosis Medium</vt:lpstr>
      <vt:lpstr>Aptos Display</vt:lpstr>
      <vt:lpstr>Aptos</vt:lpstr>
      <vt:lpstr>Wingdings</vt:lpstr>
      <vt:lpstr>Calibri</vt:lpstr>
      <vt:lpstr>Arial</vt:lpstr>
      <vt:lpstr>2_Conception personnalisée</vt:lpstr>
      <vt:lpstr>00_Env-Enseignant</vt:lpstr>
      <vt:lpstr>Oral</vt:lpstr>
      <vt:lpstr>Lecture</vt:lpstr>
      <vt:lpstr>Ecriture</vt:lpstr>
      <vt:lpstr>Thème Office</vt:lpstr>
      <vt:lpstr>Présentation PowerPoint</vt:lpstr>
      <vt:lpstr>Il convient de lancer le mode diaporama pour la diffusion de la leçon en classe</vt:lpstr>
      <vt:lpstr>Pictogrammes</vt:lpstr>
      <vt:lpstr>Contenu de la semaine </vt:lpstr>
      <vt:lpstr>Organisation de la semaine</vt:lpstr>
      <vt:lpstr>Plan de la séance 4</vt:lpstr>
      <vt:lpstr>Bonjour les enfants ! La leçon de français commence maintenant.</vt:lpstr>
      <vt:lpstr>Aujourd’hui, nous allons apprendre un dialogue en français avec Majd et Nada.  Soyez attentifs.</vt:lpstr>
      <vt:lpstr>Lecture de la vidéo.</vt:lpstr>
      <vt:lpstr>Nous allons écouter le dialogue une deuxième fois.</vt:lpstr>
      <vt:lpstr>Lecture de la vidéo.</vt:lpstr>
      <vt:lpstr>Maintenant, on va répéter le dialogue ensemble. Je vais lire chaque réplique et vous allez répéter après moi. </vt:lpstr>
      <vt:lpstr>On continue à répéter ensemble le dialogue. </vt:lpstr>
      <vt:lpstr>On continue à répéter ensemble le dialogue. </vt:lpstr>
      <vt:lpstr>Maintenant, on va jouer ce dialogue. On va le faire en 3 étapes. Soyez attentifs. </vt:lpstr>
      <vt:lpstr>Étape 1. Je vais vous expliquer la situation.  </vt:lpstr>
      <vt:lpstr>Étape 2. Chacun réfléchit silencieusement à ce qu’il va dire dans le dialogue.</vt:lpstr>
      <vt:lpstr>Étape 3. Maintenant, vous allez jouer le dialogue. Qui veut passer au tableau ? </vt:lpstr>
      <vt:lpstr>Maintenant, tout le monde participe. Jouez le dialogue avec votre voisin.</vt:lpstr>
      <vt:lpstr>Plan de la séance 4</vt:lpstr>
      <vt:lpstr>Maintenant, on va apprendre à conjuguer le verbe aimer au présent. Soyez attentifs.</vt:lpstr>
      <vt:lpstr>Lecture de la vidéo.</vt:lpstr>
      <vt:lpstr>Lisons ensemble. </vt:lpstr>
      <vt:lpstr>Qui veut compléter la phrase par la bonne forme du verbe aimer ? Levez la main.</vt:lpstr>
      <vt:lpstr>Nous aimons jouer à cache-cache.</vt:lpstr>
      <vt:lpstr>Qui veut compléter la phrase par la bonne forme du verbe aimer ? Levez la main.</vt:lpstr>
      <vt:lpstr>Elles aiment faire une sortie.</vt:lpstr>
      <vt:lpstr>Qui veut compléter la phrase par la bonne forme du verbe aimer ? Levez la main.</vt:lpstr>
      <vt:lpstr>J’aime  jouer à la marelle.</vt:lpstr>
      <vt:lpstr>Qui veut compléter la phrase par la bonne forme du verbe aimer ? Levez la main.</vt:lpstr>
      <vt:lpstr>Il aime se promener dans la forêt.</vt:lpstr>
      <vt:lpstr>Ouvrez le manuel à la page 105.</vt:lpstr>
      <vt:lpstr>Présentation PowerPoint</vt:lpstr>
      <vt:lpstr>Corrigez.</vt:lpstr>
      <vt:lpstr>Plan de la séance 4</vt:lpstr>
      <vt:lpstr>Maintenant, on va faire de la lecture. </vt:lpstr>
      <vt:lpstr>Qui veut lire ces mots ? </vt:lpstr>
      <vt:lpstr>Qui veut lire ces mots ? </vt:lpstr>
      <vt:lpstr>Qui veut lire ces mots ? </vt:lpstr>
      <vt:lpstr>Qui veut lire ces mots ? </vt:lpstr>
      <vt:lpstr>Prenez vos ardoises. </vt:lpstr>
      <vt:lpstr>Lisez ce mot en silence. Écrivez le numéro de la bonne image sur l’ardoise. Personne ne lit à voix haute. </vt:lpstr>
      <vt:lpstr>Levez les ardoises. Corrigez.</vt:lpstr>
      <vt:lpstr>Lisez ce mot en silence. Écrivez le numéro de la bonne image sur l’ardoise. Personne ne lit à voix haute. </vt:lpstr>
      <vt:lpstr>Présentation PowerPoint</vt:lpstr>
      <vt:lpstr>Lisez ce mot en silence. Écrivez le numéro de la bonne image sur l’ardoise. Personne ne lit à voix haute. </vt:lpstr>
      <vt:lpstr>Présentation PowerPoint</vt:lpstr>
      <vt:lpstr>Prenez vos livrets à la page 103. Vous allez faire l’activité 4 avec votre voisin. Je vais circuler entre les rangs pour vous aider. </vt:lpstr>
      <vt:lpstr>Présentation PowerPoint</vt:lpstr>
      <vt:lpstr>À la maison, lisez ces mots et recopiez-les sur votre cahier. </vt:lpstr>
      <vt:lpstr>La séance d’aujourd’hui est terminée. À bientôt.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2025-08-13T10:11:39Z</cp:lastPrinted>
  <dcterms:created xsi:type="dcterms:W3CDTF">2025-08-01T12:31:49Z</dcterms:created>
  <dcterms:modified xsi:type="dcterms:W3CDTF">2026-04-14T08:58:52Z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0x0101003BE1CA3E4EEE7E478F0E6E453AD473F7</vt:lpwstr>
  </property>
</Properties>
</file>