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</p:sldMasterIdLst>
  <p:notesMasterIdLst>
    <p:notesMasterId r:id="rId61"/>
  </p:notesMasterIdLst>
  <p:sldIdLst>
    <p:sldId id="1072" r:id="rId10"/>
    <p:sldId id="1073" r:id="rId11"/>
    <p:sldId id="1074" r:id="rId12"/>
    <p:sldId id="1133" r:id="rId13"/>
    <p:sldId id="1075" r:id="rId14"/>
    <p:sldId id="799" r:id="rId15"/>
    <p:sldId id="779" r:id="rId16"/>
    <p:sldId id="780" r:id="rId17"/>
    <p:sldId id="784" r:id="rId18"/>
    <p:sldId id="1031" r:id="rId19"/>
    <p:sldId id="1134" r:id="rId20"/>
    <p:sldId id="1038" r:id="rId21"/>
    <p:sldId id="1117" r:id="rId22"/>
    <p:sldId id="1129" r:id="rId23"/>
    <p:sldId id="1032" r:id="rId24"/>
    <p:sldId id="1086" r:id="rId25"/>
    <p:sldId id="1087" r:id="rId26"/>
    <p:sldId id="1088" r:id="rId27"/>
    <p:sldId id="955" r:id="rId28"/>
    <p:sldId id="800" r:id="rId29"/>
    <p:sldId id="862" r:id="rId30"/>
    <p:sldId id="1034" r:id="rId31"/>
    <p:sldId id="846" r:id="rId32"/>
    <p:sldId id="865" r:id="rId33"/>
    <p:sldId id="866" r:id="rId34"/>
    <p:sldId id="1118" r:id="rId35"/>
    <p:sldId id="1119" r:id="rId36"/>
    <p:sldId id="1120" r:id="rId37"/>
    <p:sldId id="1121" r:id="rId38"/>
    <p:sldId id="1122" r:id="rId39"/>
    <p:sldId id="1123" r:id="rId40"/>
    <p:sldId id="831" r:id="rId41"/>
    <p:sldId id="832" r:id="rId42"/>
    <p:sldId id="874" r:id="rId43"/>
    <p:sldId id="805" r:id="rId44"/>
    <p:sldId id="1060" r:id="rId45"/>
    <p:sldId id="1115" r:id="rId46"/>
    <p:sldId id="1105" r:id="rId47"/>
    <p:sldId id="1061" r:id="rId48"/>
    <p:sldId id="1069" r:id="rId49"/>
    <p:sldId id="1064" r:id="rId50"/>
    <p:sldId id="1065" r:id="rId51"/>
    <p:sldId id="1091" r:id="rId52"/>
    <p:sldId id="1078" r:id="rId53"/>
    <p:sldId id="1092" r:id="rId54"/>
    <p:sldId id="1046" r:id="rId55"/>
    <p:sldId id="1093" r:id="rId56"/>
    <p:sldId id="1066" r:id="rId57"/>
    <p:sldId id="1067" r:id="rId58"/>
    <p:sldId id="1068" r:id="rId59"/>
    <p:sldId id="1111" r:id="rId60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Medium" pitchFamily="2" charset="0"/>
      <p:regular r:id="rId65"/>
      <p:bold r:id="rId66"/>
    </p:embeddedFont>
    <p:embeddedFont>
      <p:font typeface="Dosis SemiBold" pitchFamily="2" charset="0"/>
      <p:regular r:id="rId67"/>
      <p:bold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3F1"/>
    <a:srgbClr val="00ACA4"/>
    <a:srgbClr val="D9D9D9"/>
    <a:srgbClr val="DEEBF7"/>
    <a:srgbClr val="EEEEEE"/>
    <a:srgbClr val="F3F6FB"/>
    <a:srgbClr val="C7E6A4"/>
    <a:srgbClr val="565F88"/>
    <a:srgbClr val="4B5377"/>
    <a:srgbClr val="424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2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605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font" Target="fonts/font5.fntdata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font" Target="fonts/font4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font" Target="fonts/font6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1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9448F378-2FE3-4CB2-86CD-48E5EAF2B378}"/>
    <pc:docChg chg="modSld">
      <pc:chgData name="LAMIAE BEZZAZ" userId="f9bc3cc0-8e1c-4944-afa8-b4b36bbf20e1" providerId="ADAL" clId="{9448F378-2FE3-4CB2-86CD-48E5EAF2B378}" dt="2026-04-09T16:27:32.715" v="53" actId="115"/>
      <pc:docMkLst>
        <pc:docMk/>
      </pc:docMkLst>
      <pc:sldChg chg="modSp modAnim">
        <pc:chgData name="LAMIAE BEZZAZ" userId="f9bc3cc0-8e1c-4944-afa8-b4b36bbf20e1" providerId="ADAL" clId="{9448F378-2FE3-4CB2-86CD-48E5EAF2B378}" dt="2026-04-09T16:27:32.715" v="53" actId="115"/>
        <pc:sldMkLst>
          <pc:docMk/>
          <pc:sldMk cId="2830076411" sldId="846"/>
        </pc:sldMkLst>
        <pc:spChg chg="mod">
          <ac:chgData name="LAMIAE BEZZAZ" userId="f9bc3cc0-8e1c-4944-afa8-b4b36bbf20e1" providerId="ADAL" clId="{9448F378-2FE3-4CB2-86CD-48E5EAF2B378}" dt="2026-04-09T16:27:32.715" v="53" actId="115"/>
          <ac:spMkLst>
            <pc:docMk/>
            <pc:sldMk cId="2830076411" sldId="846"/>
            <ac:spMk id="31" creationId="{F2D4250C-3352-4173-94AA-F1AF0D1DFA15}"/>
          </ac:spMkLst>
        </pc:spChg>
        <pc:spChg chg="mod">
          <ac:chgData name="LAMIAE BEZZAZ" userId="f9bc3cc0-8e1c-4944-afa8-b4b36bbf20e1" providerId="ADAL" clId="{9448F378-2FE3-4CB2-86CD-48E5EAF2B378}" dt="2026-04-09T16:26:54.568" v="35" actId="20577"/>
          <ac:spMkLst>
            <pc:docMk/>
            <pc:sldMk cId="2830076411" sldId="846"/>
            <ac:spMk id="32" creationId="{37909167-654C-40DE-A49E-FB7342AE03CA}"/>
          </ac:spMkLst>
        </pc:spChg>
        <pc:spChg chg="mod">
          <ac:chgData name="LAMIAE BEZZAZ" userId="f9bc3cc0-8e1c-4944-afa8-b4b36bbf20e1" providerId="ADAL" clId="{9448F378-2FE3-4CB2-86CD-48E5EAF2B378}" dt="2026-04-09T16:27:18.498" v="47"/>
          <ac:spMkLst>
            <pc:docMk/>
            <pc:sldMk cId="2830076411" sldId="846"/>
            <ac:spMk id="33" creationId="{94FA6629-47DD-4365-9FA8-CDC6D6386F03}"/>
          </ac:spMkLst>
        </pc:spChg>
      </pc:sldChg>
      <pc:sldChg chg="addSp modSp modAnim">
        <pc:chgData name="LAMIAE BEZZAZ" userId="f9bc3cc0-8e1c-4944-afa8-b4b36bbf20e1" providerId="ADAL" clId="{9448F378-2FE3-4CB2-86CD-48E5EAF2B378}" dt="2026-04-09T16:24:49.220" v="9"/>
        <pc:sldMkLst>
          <pc:docMk/>
          <pc:sldMk cId="4166393703" sldId="1034"/>
        </pc:sldMkLst>
        <pc:picChg chg="add mod">
          <ac:chgData name="LAMIAE BEZZAZ" userId="f9bc3cc0-8e1c-4944-afa8-b4b36bbf20e1" providerId="ADAL" clId="{9448F378-2FE3-4CB2-86CD-48E5EAF2B378}" dt="2026-04-09T16:24:38.230" v="7" actId="1076"/>
          <ac:picMkLst>
            <pc:docMk/>
            <pc:sldMk cId="4166393703" sldId="1034"/>
            <ac:picMk id="2" creationId="{112C6008-E96A-4A49-8657-C5A26D997D19}"/>
          </ac:picMkLst>
        </pc:picChg>
      </pc:sldChg>
    </pc:docChg>
  </pc:docChgLst>
  <pc:docChgLst>
    <pc:chgData name="LAMIAE BEZZAZ" userId="f9bc3cc0-8e1c-4944-afa8-b4b36bbf20e1" providerId="ADAL" clId="{2B87CC6A-8FDE-4BE0-9F44-13F9C15D8577}"/>
    <pc:docChg chg="undo custSel addSld delSld modSld">
      <pc:chgData name="LAMIAE BEZZAZ" userId="f9bc3cc0-8e1c-4944-afa8-b4b36bbf20e1" providerId="ADAL" clId="{2B87CC6A-8FDE-4BE0-9F44-13F9C15D8577}" dt="2026-04-09T12:12:06.361" v="706" actId="14100"/>
      <pc:docMkLst>
        <pc:docMk/>
      </pc:docMkLst>
      <pc:sldChg chg="addSp delSp modSp delAnim modAnim">
        <pc:chgData name="LAMIAE BEZZAZ" userId="f9bc3cc0-8e1c-4944-afa8-b4b36bbf20e1" providerId="ADAL" clId="{2B87CC6A-8FDE-4BE0-9F44-13F9C15D8577}" dt="2026-04-09T11:17:55.138" v="16"/>
        <pc:sldMkLst>
          <pc:docMk/>
          <pc:sldMk cId="927543826" sldId="784"/>
        </pc:sldMkLst>
        <pc:picChg chg="del">
          <ac:chgData name="LAMIAE BEZZAZ" userId="f9bc3cc0-8e1c-4944-afa8-b4b36bbf20e1" providerId="ADAL" clId="{2B87CC6A-8FDE-4BE0-9F44-13F9C15D8577}" dt="2026-04-09T11:17:19.116" v="8" actId="478"/>
          <ac:picMkLst>
            <pc:docMk/>
            <pc:sldMk cId="927543826" sldId="784"/>
            <ac:picMk id="2" creationId="{60759738-87E0-4A07-8D35-E96A6520829C}"/>
          </ac:picMkLst>
        </pc:picChg>
        <pc:picChg chg="add mod">
          <ac:chgData name="LAMIAE BEZZAZ" userId="f9bc3cc0-8e1c-4944-afa8-b4b36bbf20e1" providerId="ADAL" clId="{2B87CC6A-8FDE-4BE0-9F44-13F9C15D8577}" dt="2026-04-09T11:17:49.830" v="15" actId="1076"/>
          <ac:picMkLst>
            <pc:docMk/>
            <pc:sldMk cId="927543826" sldId="784"/>
            <ac:picMk id="3" creationId="{BD93D972-12D9-4312-B06B-B63072BB2DBA}"/>
          </ac:picMkLst>
        </pc:picChg>
      </pc:sldChg>
      <pc:sldChg chg="modSp">
        <pc:chgData name="LAMIAE BEZZAZ" userId="f9bc3cc0-8e1c-4944-afa8-b4b36bbf20e1" providerId="ADAL" clId="{2B87CC6A-8FDE-4BE0-9F44-13F9C15D8577}" dt="2026-04-09T11:17:10.733" v="7"/>
        <pc:sldMkLst>
          <pc:docMk/>
          <pc:sldMk cId="1961739097" sldId="799"/>
        </pc:sldMkLst>
        <pc:spChg chg="mod">
          <ac:chgData name="LAMIAE BEZZAZ" userId="f9bc3cc0-8e1c-4944-afa8-b4b36bbf20e1" providerId="ADAL" clId="{2B87CC6A-8FDE-4BE0-9F44-13F9C15D8577}" dt="2026-04-09T11:17:10.733" v="7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2B87CC6A-8FDE-4BE0-9F44-13F9C15D8577}" dt="2026-04-09T11:14:11.301" v="6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2B87CC6A-8FDE-4BE0-9F44-13F9C15D8577}" dt="2026-04-09T11:17:10.733" v="7"/>
        <pc:sldMkLst>
          <pc:docMk/>
          <pc:sldMk cId="4253363032" sldId="800"/>
        </pc:sldMkLst>
        <pc:spChg chg="mod">
          <ac:chgData name="LAMIAE BEZZAZ" userId="f9bc3cc0-8e1c-4944-afa8-b4b36bbf20e1" providerId="ADAL" clId="{2B87CC6A-8FDE-4BE0-9F44-13F9C15D8577}" dt="2026-04-09T11:14:11.301" v="6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2B87CC6A-8FDE-4BE0-9F44-13F9C15D8577}" dt="2026-04-09T11:17:10.733" v="7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2B87CC6A-8FDE-4BE0-9F44-13F9C15D8577}" dt="2026-04-09T11:17:10.733" v="7"/>
        <pc:sldMkLst>
          <pc:docMk/>
          <pc:sldMk cId="2112265781" sldId="805"/>
        </pc:sldMkLst>
        <pc:spChg chg="mod">
          <ac:chgData name="LAMIAE BEZZAZ" userId="f9bc3cc0-8e1c-4944-afa8-b4b36bbf20e1" providerId="ADAL" clId="{2B87CC6A-8FDE-4BE0-9F44-13F9C15D8577}" dt="2026-04-09T11:17:10.733" v="7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LAMIAE BEZZAZ" userId="f9bc3cc0-8e1c-4944-afa8-b4b36bbf20e1" providerId="ADAL" clId="{2B87CC6A-8FDE-4BE0-9F44-13F9C15D8577}" dt="2026-04-09T11:14:11.301" v="6"/>
          <ac:spMkLst>
            <pc:docMk/>
            <pc:sldMk cId="2112265781" sldId="805"/>
            <ac:spMk id="20" creationId="{B8CB6B97-D5A6-06D1-AA2B-60F3D0BA4542}"/>
          </ac:spMkLst>
        </pc:spChg>
      </pc:sldChg>
      <pc:sldChg chg="addSp delSp modSp">
        <pc:chgData name="LAMIAE BEZZAZ" userId="f9bc3cc0-8e1c-4944-afa8-b4b36bbf20e1" providerId="ADAL" clId="{2B87CC6A-8FDE-4BE0-9F44-13F9C15D8577}" dt="2026-04-09T11:52:55.599" v="429" actId="20577"/>
        <pc:sldMkLst>
          <pc:docMk/>
          <pc:sldMk cId="1808541968" sldId="831"/>
        </pc:sldMkLst>
        <pc:spChg chg="mod">
          <ac:chgData name="LAMIAE BEZZAZ" userId="f9bc3cc0-8e1c-4944-afa8-b4b36bbf20e1" providerId="ADAL" clId="{2B87CC6A-8FDE-4BE0-9F44-13F9C15D8577}" dt="2026-04-09T11:52:55.599" v="429" actId="20577"/>
          <ac:spMkLst>
            <pc:docMk/>
            <pc:sldMk cId="1808541968" sldId="831"/>
            <ac:spMk id="4" creationId="{824D3E88-5257-906F-53A3-FEE7687E4BC5}"/>
          </ac:spMkLst>
        </pc:spChg>
        <pc:spChg chg="mod">
          <ac:chgData name="LAMIAE BEZZAZ" userId="f9bc3cc0-8e1c-4944-afa8-b4b36bbf20e1" providerId="ADAL" clId="{2B87CC6A-8FDE-4BE0-9F44-13F9C15D8577}" dt="2026-04-09T11:52:48.179" v="428" actId="1076"/>
          <ac:spMkLst>
            <pc:docMk/>
            <pc:sldMk cId="1808541968" sldId="831"/>
            <ac:spMk id="5" creationId="{04C863AA-2938-BFB1-1CBE-E75561F92252}"/>
          </ac:spMkLst>
        </pc:spChg>
        <pc:picChg chg="del">
          <ac:chgData name="LAMIAE BEZZAZ" userId="f9bc3cc0-8e1c-4944-afa8-b4b36bbf20e1" providerId="ADAL" clId="{2B87CC6A-8FDE-4BE0-9F44-13F9C15D8577}" dt="2026-04-09T11:52:20.185" v="421" actId="478"/>
          <ac:picMkLst>
            <pc:docMk/>
            <pc:sldMk cId="1808541968" sldId="831"/>
            <ac:picMk id="3" creationId="{D9E636D8-F387-417F-8F0C-F48A6C0AA01B}"/>
          </ac:picMkLst>
        </pc:picChg>
        <pc:picChg chg="add mod ord">
          <ac:chgData name="LAMIAE BEZZAZ" userId="f9bc3cc0-8e1c-4944-afa8-b4b36bbf20e1" providerId="ADAL" clId="{2B87CC6A-8FDE-4BE0-9F44-13F9C15D8577}" dt="2026-04-09T11:52:40.435" v="427" actId="171"/>
          <ac:picMkLst>
            <pc:docMk/>
            <pc:sldMk cId="1808541968" sldId="831"/>
            <ac:picMk id="6" creationId="{F7810739-5153-4CBF-B631-AEA17D12671D}"/>
          </ac:picMkLst>
        </pc:picChg>
      </pc:sldChg>
      <pc:sldChg chg="addSp delSp modSp">
        <pc:chgData name="LAMIAE BEZZAZ" userId="f9bc3cc0-8e1c-4944-afa8-b4b36bbf20e1" providerId="ADAL" clId="{2B87CC6A-8FDE-4BE0-9F44-13F9C15D8577}" dt="2026-04-09T11:53:45.839" v="441"/>
        <pc:sldMkLst>
          <pc:docMk/>
          <pc:sldMk cId="2036744587" sldId="832"/>
        </pc:sldMkLst>
        <pc:picChg chg="del">
          <ac:chgData name="LAMIAE BEZZAZ" userId="f9bc3cc0-8e1c-4944-afa8-b4b36bbf20e1" providerId="ADAL" clId="{2B87CC6A-8FDE-4BE0-9F44-13F9C15D8577}" dt="2026-04-09T11:52:59.348" v="430" actId="478"/>
          <ac:picMkLst>
            <pc:docMk/>
            <pc:sldMk cId="2036744587" sldId="832"/>
            <ac:picMk id="3" creationId="{2DCB2955-D139-474E-860B-499F4A22E01C}"/>
          </ac:picMkLst>
        </pc:picChg>
        <pc:picChg chg="add mod modCrop">
          <ac:chgData name="LAMIAE BEZZAZ" userId="f9bc3cc0-8e1c-4944-afa8-b4b36bbf20e1" providerId="ADAL" clId="{2B87CC6A-8FDE-4BE0-9F44-13F9C15D8577}" dt="2026-04-09T11:53:45.839" v="441"/>
          <ac:picMkLst>
            <pc:docMk/>
            <pc:sldMk cId="2036744587" sldId="832"/>
            <ac:picMk id="4" creationId="{BFEE2341-AC66-4801-84B7-1D34A8CFAA21}"/>
          </ac:picMkLst>
        </pc:picChg>
      </pc:sldChg>
      <pc:sldChg chg="addSp delSp modSp">
        <pc:chgData name="LAMIAE BEZZAZ" userId="f9bc3cc0-8e1c-4944-afa8-b4b36bbf20e1" providerId="ADAL" clId="{2B87CC6A-8FDE-4BE0-9F44-13F9C15D8577}" dt="2026-04-09T11:42:23.577" v="169" actId="1076"/>
        <pc:sldMkLst>
          <pc:docMk/>
          <pc:sldMk cId="2830076411" sldId="846"/>
        </pc:sldMkLst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14" creationId="{4FA1565F-1285-4FB1-8668-CF1B42999E54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16" creationId="{D81BACE0-856F-4F4A-B647-AB1CD6F01911}"/>
          </ac:spMkLst>
        </pc:spChg>
        <pc:spChg chg="add del">
          <ac:chgData name="LAMIAE BEZZAZ" userId="f9bc3cc0-8e1c-4944-afa8-b4b36bbf20e1" providerId="ADAL" clId="{2B87CC6A-8FDE-4BE0-9F44-13F9C15D8577}" dt="2026-04-09T11:38:55.381" v="117" actId="478"/>
          <ac:spMkLst>
            <pc:docMk/>
            <pc:sldMk cId="2830076411" sldId="846"/>
            <ac:spMk id="17" creationId="{CEC46AAD-DB69-41A7-A115-4EE6C2FB3AFC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18" creationId="{2A85608A-BC95-44F7-853D-6876931AAD33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19" creationId="{479FD66E-5984-4794-88DD-E1FA1C301D41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1" creationId="{62CFF1A5-16AF-4018-948E-8F728EB2C647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2" creationId="{15317D0D-42B2-4904-80D5-46FCC6633BE5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3" creationId="{F2B3E096-57A5-4637-9A53-B18E838A393E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4" creationId="{83D7B48F-4893-4A16-BCC7-1D5ABE9F8242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5" creationId="{EDB5E0A5-3235-4996-85ED-3EE638CE9188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6" creationId="{F2970B1C-E200-4D7A-9828-6B15B0D50251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7" creationId="{BA8A15C0-6505-4E07-A36E-4022A26F2F79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8" creationId="{3651F8BB-230E-4856-9D4B-BB1E546B24FB}"/>
          </ac:spMkLst>
        </pc:spChg>
        <pc:spChg chg="mod topLvl">
          <ac:chgData name="LAMIAE BEZZAZ" userId="f9bc3cc0-8e1c-4944-afa8-b4b36bbf20e1" providerId="ADAL" clId="{2B87CC6A-8FDE-4BE0-9F44-13F9C15D8577}" dt="2026-04-09T11:38:52.415" v="115" actId="165"/>
          <ac:spMkLst>
            <pc:docMk/>
            <pc:sldMk cId="2830076411" sldId="846"/>
            <ac:spMk id="29" creationId="{ADF89B15-488A-4EEB-8B77-4872FC8AB95A}"/>
          </ac:spMkLst>
        </pc:spChg>
        <pc:spChg chg="add mod">
          <ac:chgData name="LAMIAE BEZZAZ" userId="f9bc3cc0-8e1c-4944-afa8-b4b36bbf20e1" providerId="ADAL" clId="{2B87CC6A-8FDE-4BE0-9F44-13F9C15D8577}" dt="2026-04-09T11:42:23.577" v="169" actId="1076"/>
          <ac:spMkLst>
            <pc:docMk/>
            <pc:sldMk cId="2830076411" sldId="846"/>
            <ac:spMk id="31" creationId="{F2D4250C-3352-4173-94AA-F1AF0D1DFA15}"/>
          </ac:spMkLst>
        </pc:spChg>
        <pc:spChg chg="add mod">
          <ac:chgData name="LAMIAE BEZZAZ" userId="f9bc3cc0-8e1c-4944-afa8-b4b36bbf20e1" providerId="ADAL" clId="{2B87CC6A-8FDE-4BE0-9F44-13F9C15D8577}" dt="2026-04-09T11:42:23.577" v="169" actId="1076"/>
          <ac:spMkLst>
            <pc:docMk/>
            <pc:sldMk cId="2830076411" sldId="846"/>
            <ac:spMk id="32" creationId="{37909167-654C-40DE-A49E-FB7342AE03CA}"/>
          </ac:spMkLst>
        </pc:spChg>
        <pc:spChg chg="add mod">
          <ac:chgData name="LAMIAE BEZZAZ" userId="f9bc3cc0-8e1c-4944-afa8-b4b36bbf20e1" providerId="ADAL" clId="{2B87CC6A-8FDE-4BE0-9F44-13F9C15D8577}" dt="2026-04-09T11:42:23.577" v="169" actId="1076"/>
          <ac:spMkLst>
            <pc:docMk/>
            <pc:sldMk cId="2830076411" sldId="846"/>
            <ac:spMk id="33" creationId="{94FA6629-47DD-4365-9FA8-CDC6D6386F03}"/>
          </ac:spMkLst>
        </pc:spChg>
        <pc:spChg chg="add mod ord">
          <ac:chgData name="LAMIAE BEZZAZ" userId="f9bc3cc0-8e1c-4944-afa8-b4b36bbf20e1" providerId="ADAL" clId="{2B87CC6A-8FDE-4BE0-9F44-13F9C15D8577}" dt="2026-04-09T11:42:09.930" v="168" actId="1076"/>
          <ac:spMkLst>
            <pc:docMk/>
            <pc:sldMk cId="2830076411" sldId="846"/>
            <ac:spMk id="34" creationId="{21BF0B07-9835-4C42-9DBE-EC06BB78F10D}"/>
          </ac:spMkLst>
        </pc:spChg>
        <pc:grpChg chg="add del mod">
          <ac:chgData name="LAMIAE BEZZAZ" userId="f9bc3cc0-8e1c-4944-afa8-b4b36bbf20e1" providerId="ADAL" clId="{2B87CC6A-8FDE-4BE0-9F44-13F9C15D8577}" dt="2026-04-09T11:38:57.040" v="118" actId="478"/>
          <ac:grpSpMkLst>
            <pc:docMk/>
            <pc:sldMk cId="2830076411" sldId="846"/>
            <ac:grpSpMk id="10" creationId="{C3EF2E72-2E1C-4EFB-9790-0D4B6B61C9E3}"/>
          </ac:grpSpMkLst>
        </pc:grpChg>
        <pc:picChg chg="mod">
          <ac:chgData name="LAMIAE BEZZAZ" userId="f9bc3cc0-8e1c-4944-afa8-b4b36bbf20e1" providerId="ADAL" clId="{2B87CC6A-8FDE-4BE0-9F44-13F9C15D8577}" dt="2026-04-09T11:40:46.728" v="137" actId="1076"/>
          <ac:picMkLst>
            <pc:docMk/>
            <pc:sldMk cId="2830076411" sldId="846"/>
            <ac:picMk id="30" creationId="{26EFD3D2-80A9-43A4-80EC-55CC3C99AF5E}"/>
          </ac:picMkLst>
        </pc:picChg>
      </pc:sldChg>
      <pc:sldChg chg="modSp">
        <pc:chgData name="LAMIAE BEZZAZ" userId="f9bc3cc0-8e1c-4944-afa8-b4b36bbf20e1" providerId="ADAL" clId="{2B87CC6A-8FDE-4BE0-9F44-13F9C15D8577}" dt="2026-04-09T11:33:32.702" v="111" actId="207"/>
        <pc:sldMkLst>
          <pc:docMk/>
          <pc:sldMk cId="2405058643" sldId="862"/>
        </pc:sldMkLst>
        <pc:spChg chg="mod">
          <ac:chgData name="LAMIAE BEZZAZ" userId="f9bc3cc0-8e1c-4944-afa8-b4b36bbf20e1" providerId="ADAL" clId="{2B87CC6A-8FDE-4BE0-9F44-13F9C15D8577}" dt="2026-04-09T11:33:09.363" v="83" actId="20577"/>
          <ac:spMkLst>
            <pc:docMk/>
            <pc:sldMk cId="2405058643" sldId="862"/>
            <ac:spMk id="2" creationId="{B84B0CC2-B73A-ED67-AA84-FA67AF3FDF7B}"/>
          </ac:spMkLst>
        </pc:spChg>
        <pc:spChg chg="mod">
          <ac:chgData name="LAMIAE BEZZAZ" userId="f9bc3cc0-8e1c-4944-afa8-b4b36bbf20e1" providerId="ADAL" clId="{2B87CC6A-8FDE-4BE0-9F44-13F9C15D8577}" dt="2026-04-09T11:33:32.702" v="111" actId="207"/>
          <ac:spMkLst>
            <pc:docMk/>
            <pc:sldMk cId="2405058643" sldId="862"/>
            <ac:spMk id="5" creationId="{D9F960AF-7F5B-145B-60BB-014EB8070538}"/>
          </ac:spMkLst>
        </pc:spChg>
      </pc:sldChg>
      <pc:sldChg chg="modSp">
        <pc:chgData name="LAMIAE BEZZAZ" userId="f9bc3cc0-8e1c-4944-afa8-b4b36bbf20e1" providerId="ADAL" clId="{2B87CC6A-8FDE-4BE0-9F44-13F9C15D8577}" dt="2026-04-09T11:44:37.091" v="222" actId="108"/>
        <pc:sldMkLst>
          <pc:docMk/>
          <pc:sldMk cId="3592507484" sldId="865"/>
        </pc:sldMkLst>
        <pc:spChg chg="mod">
          <ac:chgData name="LAMIAE BEZZAZ" userId="f9bc3cc0-8e1c-4944-afa8-b4b36bbf20e1" providerId="ADAL" clId="{2B87CC6A-8FDE-4BE0-9F44-13F9C15D8577}" dt="2026-04-09T11:41:31.815" v="165"/>
          <ac:spMkLst>
            <pc:docMk/>
            <pc:sldMk cId="3592507484" sldId="865"/>
            <ac:spMk id="7" creationId="{6637C2AE-2054-083C-B1CC-4417AF902051}"/>
          </ac:spMkLst>
        </pc:spChg>
        <pc:spChg chg="mod">
          <ac:chgData name="LAMIAE BEZZAZ" userId="f9bc3cc0-8e1c-4944-afa8-b4b36bbf20e1" providerId="ADAL" clId="{2B87CC6A-8FDE-4BE0-9F44-13F9C15D8577}" dt="2026-04-09T11:42:51.962" v="184" actId="20577"/>
          <ac:spMkLst>
            <pc:docMk/>
            <pc:sldMk cId="3592507484" sldId="865"/>
            <ac:spMk id="8" creationId="{B605FA99-945A-4FE2-8118-A1A4D8555909}"/>
          </ac:spMkLst>
        </pc:spChg>
        <pc:spChg chg="mod">
          <ac:chgData name="LAMIAE BEZZAZ" userId="f9bc3cc0-8e1c-4944-afa8-b4b36bbf20e1" providerId="ADAL" clId="{2B87CC6A-8FDE-4BE0-9F44-13F9C15D8577}" dt="2026-04-09T11:44:37.091" v="222" actId="108"/>
          <ac:spMkLst>
            <pc:docMk/>
            <pc:sldMk cId="3592507484" sldId="865"/>
            <ac:spMk id="10" creationId="{BC104A54-4469-A5DD-1E5A-911597CA1AA4}"/>
          </ac:spMkLst>
        </pc:spChg>
        <pc:spChg chg="mod">
          <ac:chgData name="LAMIAE BEZZAZ" userId="f9bc3cc0-8e1c-4944-afa8-b4b36bbf20e1" providerId="ADAL" clId="{2B87CC6A-8FDE-4BE0-9F44-13F9C15D8577}" dt="2026-04-09T11:42:55.526" v="190" actId="20577"/>
          <ac:spMkLst>
            <pc:docMk/>
            <pc:sldMk cId="3592507484" sldId="865"/>
            <ac:spMk id="11" creationId="{D1F94EC3-274B-4BFD-B987-E2D1ACBEEF01}"/>
          </ac:spMkLst>
        </pc:spChg>
      </pc:sldChg>
      <pc:sldChg chg="modSp">
        <pc:chgData name="LAMIAE BEZZAZ" userId="f9bc3cc0-8e1c-4944-afa8-b4b36bbf20e1" providerId="ADAL" clId="{2B87CC6A-8FDE-4BE0-9F44-13F9C15D8577}" dt="2026-04-09T11:44:25.930" v="219"/>
        <pc:sldMkLst>
          <pc:docMk/>
          <pc:sldMk cId="3319248207" sldId="866"/>
        </pc:sldMkLst>
        <pc:spChg chg="mod">
          <ac:chgData name="LAMIAE BEZZAZ" userId="f9bc3cc0-8e1c-4944-afa8-b4b36bbf20e1" providerId="ADAL" clId="{2B87CC6A-8FDE-4BE0-9F44-13F9C15D8577}" dt="2026-04-09T11:44:25.930" v="219"/>
          <ac:spMkLst>
            <pc:docMk/>
            <pc:sldMk cId="3319248207" sldId="866"/>
            <ac:spMk id="10" creationId="{6A01E0EF-EC57-2493-BC8B-DA463A255872}"/>
          </ac:spMkLst>
        </pc:spChg>
        <pc:spChg chg="mod">
          <ac:chgData name="LAMIAE BEZZAZ" userId="f9bc3cc0-8e1c-4944-afa8-b4b36bbf20e1" providerId="ADAL" clId="{2B87CC6A-8FDE-4BE0-9F44-13F9C15D8577}" dt="2026-04-09T11:43:38.575" v="218" actId="108"/>
          <ac:spMkLst>
            <pc:docMk/>
            <pc:sldMk cId="3319248207" sldId="866"/>
            <ac:spMk id="15" creationId="{459B5CB5-9BEA-4D44-BE7A-4E386262E3C1}"/>
          </ac:spMkLst>
        </pc:spChg>
        <pc:spChg chg="mod">
          <ac:chgData name="LAMIAE BEZZAZ" userId="f9bc3cc0-8e1c-4944-afa8-b4b36bbf20e1" providerId="ADAL" clId="{2B87CC6A-8FDE-4BE0-9F44-13F9C15D8577}" dt="2026-04-09T11:43:16.030" v="196" actId="20577"/>
          <ac:spMkLst>
            <pc:docMk/>
            <pc:sldMk cId="3319248207" sldId="866"/>
            <ac:spMk id="17" creationId="{E261B160-E860-4C9A-97F4-8279882AE2C5}"/>
          </ac:spMkLst>
        </pc:spChg>
        <pc:spChg chg="mod">
          <ac:chgData name="LAMIAE BEZZAZ" userId="f9bc3cc0-8e1c-4944-afa8-b4b36bbf20e1" providerId="ADAL" clId="{2B87CC6A-8FDE-4BE0-9F44-13F9C15D8577}" dt="2026-04-09T11:43:20.209" v="202" actId="20577"/>
          <ac:spMkLst>
            <pc:docMk/>
            <pc:sldMk cId="3319248207" sldId="866"/>
            <ac:spMk id="18" creationId="{C32290D6-00B0-422E-825D-47DEA2AF66FA}"/>
          </ac:spMkLst>
        </pc:spChg>
      </pc:sldChg>
      <pc:sldChg chg="addSp delSp modSp">
        <pc:chgData name="LAMIAE BEZZAZ" userId="f9bc3cc0-8e1c-4944-afa8-b4b36bbf20e1" providerId="ADAL" clId="{2B87CC6A-8FDE-4BE0-9F44-13F9C15D8577}" dt="2026-04-09T11:56:01.137" v="468" actId="14100"/>
        <pc:sldMkLst>
          <pc:docMk/>
          <pc:sldMk cId="155520052" sldId="874"/>
        </pc:sldMkLst>
        <pc:spChg chg="del mod topLvl">
          <ac:chgData name="LAMIAE BEZZAZ" userId="f9bc3cc0-8e1c-4944-afa8-b4b36bbf20e1" providerId="ADAL" clId="{2B87CC6A-8FDE-4BE0-9F44-13F9C15D8577}" dt="2026-04-09T11:54:35.713" v="444" actId="478"/>
          <ac:spMkLst>
            <pc:docMk/>
            <pc:sldMk cId="155520052" sldId="874"/>
            <ac:spMk id="2" creationId="{1A839A6B-6AB3-4669-A9D0-42D897019AC2}"/>
          </ac:spMkLst>
        </pc:spChg>
        <pc:spChg chg="del mod topLvl">
          <ac:chgData name="LAMIAE BEZZAZ" userId="f9bc3cc0-8e1c-4944-afa8-b4b36bbf20e1" providerId="ADAL" clId="{2B87CC6A-8FDE-4BE0-9F44-13F9C15D8577}" dt="2026-04-09T11:54:37.847" v="445" actId="478"/>
          <ac:spMkLst>
            <pc:docMk/>
            <pc:sldMk cId="155520052" sldId="874"/>
            <ac:spMk id="10" creationId="{D4E0806B-45D1-44FE-893A-CFBF40CD60EF}"/>
          </ac:spMkLst>
        </pc:spChg>
        <pc:spChg chg="del mod topLvl">
          <ac:chgData name="LAMIAE BEZZAZ" userId="f9bc3cc0-8e1c-4944-afa8-b4b36bbf20e1" providerId="ADAL" clId="{2B87CC6A-8FDE-4BE0-9F44-13F9C15D8577}" dt="2026-04-09T11:54:39.480" v="446" actId="478"/>
          <ac:spMkLst>
            <pc:docMk/>
            <pc:sldMk cId="155520052" sldId="874"/>
            <ac:spMk id="11" creationId="{5B5C54B9-4A34-4735-8642-D786E0E1FFB6}"/>
          </ac:spMkLst>
        </pc:spChg>
        <pc:grpChg chg="del">
          <ac:chgData name="LAMIAE BEZZAZ" userId="f9bc3cc0-8e1c-4944-afa8-b4b36bbf20e1" providerId="ADAL" clId="{2B87CC6A-8FDE-4BE0-9F44-13F9C15D8577}" dt="2026-04-09T11:53:53.032" v="442" actId="165"/>
          <ac:grpSpMkLst>
            <pc:docMk/>
            <pc:sldMk cId="155520052" sldId="874"/>
            <ac:grpSpMk id="8" creationId="{3C89ABC1-A541-4D68-A212-10A0E49DB32A}"/>
          </ac:grpSpMkLst>
        </pc:grpChg>
        <pc:picChg chg="del mod topLvl">
          <ac:chgData name="LAMIAE BEZZAZ" userId="f9bc3cc0-8e1c-4944-afa8-b4b36bbf20e1" providerId="ADAL" clId="{2B87CC6A-8FDE-4BE0-9F44-13F9C15D8577}" dt="2026-04-09T11:54:27.822" v="443" actId="478"/>
          <ac:picMkLst>
            <pc:docMk/>
            <pc:sldMk cId="155520052" sldId="874"/>
            <ac:picMk id="7" creationId="{8FA20FE2-5BDC-4D5C-AB76-DAA50FA87408}"/>
          </ac:picMkLst>
        </pc:picChg>
        <pc:picChg chg="add mod">
          <ac:chgData name="LAMIAE BEZZAZ" userId="f9bc3cc0-8e1c-4944-afa8-b4b36bbf20e1" providerId="ADAL" clId="{2B87CC6A-8FDE-4BE0-9F44-13F9C15D8577}" dt="2026-04-09T11:54:53.793" v="452" actId="14100"/>
          <ac:picMkLst>
            <pc:docMk/>
            <pc:sldMk cId="155520052" sldId="874"/>
            <ac:picMk id="12" creationId="{64884FA5-A573-46E4-BCF0-A44D9BE58738}"/>
          </ac:picMkLst>
        </pc:picChg>
        <pc:cxnChg chg="add mod">
          <ac:chgData name="LAMIAE BEZZAZ" userId="f9bc3cc0-8e1c-4944-afa8-b4b36bbf20e1" providerId="ADAL" clId="{2B87CC6A-8FDE-4BE0-9F44-13F9C15D8577}" dt="2026-04-09T11:55:19.726" v="455" actId="1582"/>
          <ac:cxnSpMkLst>
            <pc:docMk/>
            <pc:sldMk cId="155520052" sldId="874"/>
            <ac:cxnSpMk id="13" creationId="{91B88E79-C543-4DED-BF78-9CA6C257BC55}"/>
          </ac:cxnSpMkLst>
        </pc:cxnChg>
        <pc:cxnChg chg="add mod">
          <ac:chgData name="LAMIAE BEZZAZ" userId="f9bc3cc0-8e1c-4944-afa8-b4b36bbf20e1" providerId="ADAL" clId="{2B87CC6A-8FDE-4BE0-9F44-13F9C15D8577}" dt="2026-04-09T11:55:27.285" v="458" actId="14100"/>
          <ac:cxnSpMkLst>
            <pc:docMk/>
            <pc:sldMk cId="155520052" sldId="874"/>
            <ac:cxnSpMk id="14" creationId="{8DF426DB-5003-43AD-88CF-EFF77E8DE400}"/>
          </ac:cxnSpMkLst>
        </pc:cxnChg>
        <pc:cxnChg chg="add mod">
          <ac:chgData name="LAMIAE BEZZAZ" userId="f9bc3cc0-8e1c-4944-afa8-b4b36bbf20e1" providerId="ADAL" clId="{2B87CC6A-8FDE-4BE0-9F44-13F9C15D8577}" dt="2026-04-09T11:55:36.079" v="461" actId="14100"/>
          <ac:cxnSpMkLst>
            <pc:docMk/>
            <pc:sldMk cId="155520052" sldId="874"/>
            <ac:cxnSpMk id="17" creationId="{557C5184-2B95-4CCD-AC68-759205B48FDE}"/>
          </ac:cxnSpMkLst>
        </pc:cxnChg>
        <pc:cxnChg chg="add mod">
          <ac:chgData name="LAMIAE BEZZAZ" userId="f9bc3cc0-8e1c-4944-afa8-b4b36bbf20e1" providerId="ADAL" clId="{2B87CC6A-8FDE-4BE0-9F44-13F9C15D8577}" dt="2026-04-09T11:55:47.680" v="465" actId="14100"/>
          <ac:cxnSpMkLst>
            <pc:docMk/>
            <pc:sldMk cId="155520052" sldId="874"/>
            <ac:cxnSpMk id="20" creationId="{12B8CA1A-BD1B-4102-9BFB-8E78023031AD}"/>
          </ac:cxnSpMkLst>
        </pc:cxnChg>
        <pc:cxnChg chg="add mod">
          <ac:chgData name="LAMIAE BEZZAZ" userId="f9bc3cc0-8e1c-4944-afa8-b4b36bbf20e1" providerId="ADAL" clId="{2B87CC6A-8FDE-4BE0-9F44-13F9C15D8577}" dt="2026-04-09T11:56:01.137" v="468" actId="14100"/>
          <ac:cxnSpMkLst>
            <pc:docMk/>
            <pc:sldMk cId="155520052" sldId="874"/>
            <ac:cxnSpMk id="24" creationId="{F2239A4A-67C7-4C6F-BED8-2D1F1333990C}"/>
          </ac:cxnSpMkLst>
        </pc:cxnChg>
      </pc:sldChg>
      <pc:sldChg chg="addSp delSp modSp">
        <pc:chgData name="LAMIAE BEZZAZ" userId="f9bc3cc0-8e1c-4944-afa8-b4b36bbf20e1" providerId="ADAL" clId="{2B87CC6A-8FDE-4BE0-9F44-13F9C15D8577}" dt="2026-04-09T11:32:38.487" v="71" actId="20577"/>
        <pc:sldMkLst>
          <pc:docMk/>
          <pc:sldMk cId="3450752851" sldId="955"/>
        </pc:sldMkLst>
        <pc:spChg chg="del">
          <ac:chgData name="LAMIAE BEZZAZ" userId="f9bc3cc0-8e1c-4944-afa8-b4b36bbf20e1" providerId="ADAL" clId="{2B87CC6A-8FDE-4BE0-9F44-13F9C15D8577}" dt="2026-04-09T11:32:21.125" v="56" actId="478"/>
          <ac:spMkLst>
            <pc:docMk/>
            <pc:sldMk cId="3450752851" sldId="955"/>
            <ac:spMk id="12" creationId="{54B9B8B0-64E2-4F9A-863C-3821B5C8C0B4}"/>
          </ac:spMkLst>
        </pc:spChg>
        <pc:spChg chg="add mod">
          <ac:chgData name="LAMIAE BEZZAZ" userId="f9bc3cc0-8e1c-4944-afa8-b4b36bbf20e1" providerId="ADAL" clId="{2B87CC6A-8FDE-4BE0-9F44-13F9C15D8577}" dt="2026-04-09T11:32:38.487" v="71" actId="20577"/>
          <ac:spMkLst>
            <pc:docMk/>
            <pc:sldMk cId="3450752851" sldId="955"/>
            <ac:spMk id="13" creationId="{07381A7A-4D8D-42F4-B539-1F3C3A3E6B53}"/>
          </ac:spMkLst>
        </pc:spChg>
      </pc:sldChg>
      <pc:sldChg chg="delSp delAnim">
        <pc:chgData name="LAMIAE BEZZAZ" userId="f9bc3cc0-8e1c-4944-afa8-b4b36bbf20e1" providerId="ADAL" clId="{2B87CC6A-8FDE-4BE0-9F44-13F9C15D8577}" dt="2026-04-09T11:33:42.606" v="112" actId="478"/>
        <pc:sldMkLst>
          <pc:docMk/>
          <pc:sldMk cId="4166393703" sldId="1034"/>
        </pc:sldMkLst>
        <pc:picChg chg="del">
          <ac:chgData name="LAMIAE BEZZAZ" userId="f9bc3cc0-8e1c-4944-afa8-b4b36bbf20e1" providerId="ADAL" clId="{2B87CC6A-8FDE-4BE0-9F44-13F9C15D8577}" dt="2026-04-09T11:33:42.606" v="112" actId="478"/>
          <ac:picMkLst>
            <pc:docMk/>
            <pc:sldMk cId="4166393703" sldId="1034"/>
            <ac:picMk id="4" creationId="{00A6A2BB-560D-4624-AC28-233FEB85202A}"/>
          </ac:picMkLst>
        </pc:picChg>
      </pc:sldChg>
      <pc:sldChg chg="addSp delSp modSp">
        <pc:chgData name="LAMIAE BEZZAZ" userId="f9bc3cc0-8e1c-4944-afa8-b4b36bbf20e1" providerId="ADAL" clId="{2B87CC6A-8FDE-4BE0-9F44-13F9C15D8577}" dt="2026-04-09T12:08:37.445" v="655" actId="20577"/>
        <pc:sldMkLst>
          <pc:docMk/>
          <pc:sldMk cId="4162389677" sldId="1046"/>
        </pc:sldMkLst>
        <pc:spChg chg="mod">
          <ac:chgData name="LAMIAE BEZZAZ" userId="f9bc3cc0-8e1c-4944-afa8-b4b36bbf20e1" providerId="ADAL" clId="{2B87CC6A-8FDE-4BE0-9F44-13F9C15D8577}" dt="2026-04-09T12:08:37.445" v="655" actId="20577"/>
          <ac:spMkLst>
            <pc:docMk/>
            <pc:sldMk cId="4162389677" sldId="1046"/>
            <ac:spMk id="5" creationId="{B169DB9B-0569-A014-3E6C-6EE431481F23}"/>
          </ac:spMkLst>
        </pc:spChg>
        <pc:picChg chg="del">
          <ac:chgData name="LAMIAE BEZZAZ" userId="f9bc3cc0-8e1c-4944-afa8-b4b36bbf20e1" providerId="ADAL" clId="{2B87CC6A-8FDE-4BE0-9F44-13F9C15D8577}" dt="2026-04-09T12:08:03.849" v="633" actId="478"/>
          <ac:picMkLst>
            <pc:docMk/>
            <pc:sldMk cId="4162389677" sldId="1046"/>
            <ac:picMk id="11" creationId="{03E08685-9DE3-4B99-9446-346EE8194656}"/>
          </ac:picMkLst>
        </pc:picChg>
        <pc:picChg chg="add mod">
          <ac:chgData name="LAMIAE BEZZAZ" userId="f9bc3cc0-8e1c-4944-afa8-b4b36bbf20e1" providerId="ADAL" clId="{2B87CC6A-8FDE-4BE0-9F44-13F9C15D8577}" dt="2026-04-09T12:08:21.368" v="637" actId="1076"/>
          <ac:picMkLst>
            <pc:docMk/>
            <pc:sldMk cId="4162389677" sldId="1046"/>
            <ac:picMk id="12" creationId="{0C751C03-E6EE-481F-822D-D5039CD74B5D}"/>
          </ac:picMkLst>
        </pc:picChg>
        <pc:picChg chg="add mod">
          <ac:chgData name="LAMIAE BEZZAZ" userId="f9bc3cc0-8e1c-4944-afa8-b4b36bbf20e1" providerId="ADAL" clId="{2B87CC6A-8FDE-4BE0-9F44-13F9C15D8577}" dt="2026-04-09T12:08:26.443" v="638" actId="1076"/>
          <ac:picMkLst>
            <pc:docMk/>
            <pc:sldMk cId="4162389677" sldId="1046"/>
            <ac:picMk id="13" creationId="{06EF4C6C-AFDB-49A9-92FD-BF689A7B29A6}"/>
          </ac:picMkLst>
        </pc:picChg>
        <pc:picChg chg="del">
          <ac:chgData name="LAMIAE BEZZAZ" userId="f9bc3cc0-8e1c-4944-afa8-b4b36bbf20e1" providerId="ADAL" clId="{2B87CC6A-8FDE-4BE0-9F44-13F9C15D8577}" dt="2026-04-09T12:08:03.849" v="633" actId="478"/>
          <ac:picMkLst>
            <pc:docMk/>
            <pc:sldMk cId="4162389677" sldId="1046"/>
            <ac:picMk id="14" creationId="{5C10D03C-5A5F-42A4-AC7D-EA789AFCB5C5}"/>
          </ac:picMkLst>
        </pc:picChg>
        <pc:picChg chg="del">
          <ac:chgData name="LAMIAE BEZZAZ" userId="f9bc3cc0-8e1c-4944-afa8-b4b36bbf20e1" providerId="ADAL" clId="{2B87CC6A-8FDE-4BE0-9F44-13F9C15D8577}" dt="2026-04-09T12:08:03.849" v="633" actId="478"/>
          <ac:picMkLst>
            <pc:docMk/>
            <pc:sldMk cId="4162389677" sldId="1046"/>
            <ac:picMk id="15" creationId="{647C1BCA-2962-4CB4-8177-BC80EACEAC9B}"/>
          </ac:picMkLst>
        </pc:picChg>
        <pc:picChg chg="add mod">
          <ac:chgData name="LAMIAE BEZZAZ" userId="f9bc3cc0-8e1c-4944-afa8-b4b36bbf20e1" providerId="ADAL" clId="{2B87CC6A-8FDE-4BE0-9F44-13F9C15D8577}" dt="2026-04-09T12:08:14.927" v="636" actId="1076"/>
          <ac:picMkLst>
            <pc:docMk/>
            <pc:sldMk cId="4162389677" sldId="1046"/>
            <ac:picMk id="16" creationId="{D6D95028-2AAF-4F6E-8AB9-3D0CD9E61BC7}"/>
          </ac:picMkLst>
        </pc:picChg>
      </pc:sldChg>
      <pc:sldChg chg="modSp">
        <pc:chgData name="LAMIAE BEZZAZ" userId="f9bc3cc0-8e1c-4944-afa8-b4b36bbf20e1" providerId="ADAL" clId="{2B87CC6A-8FDE-4BE0-9F44-13F9C15D8577}" dt="2026-04-09T11:59:27.108" v="551" actId="207"/>
        <pc:sldMkLst>
          <pc:docMk/>
          <pc:sldMk cId="1594222650" sldId="1061"/>
        </pc:sldMkLst>
        <pc:spChg chg="mod">
          <ac:chgData name="LAMIAE BEZZAZ" userId="f9bc3cc0-8e1c-4944-afa8-b4b36bbf20e1" providerId="ADAL" clId="{2B87CC6A-8FDE-4BE0-9F44-13F9C15D8577}" dt="2026-04-09T11:58:32.722" v="525" actId="20577"/>
          <ac:spMkLst>
            <pc:docMk/>
            <pc:sldMk cId="1594222650" sldId="1061"/>
            <ac:spMk id="4" creationId="{9C79C3BF-E1CA-E022-764F-8FF12C175CA3}"/>
          </ac:spMkLst>
        </pc:spChg>
        <pc:spChg chg="mod">
          <ac:chgData name="LAMIAE BEZZAZ" userId="f9bc3cc0-8e1c-4944-afa8-b4b36bbf20e1" providerId="ADAL" clId="{2B87CC6A-8FDE-4BE0-9F44-13F9C15D8577}" dt="2026-04-09T11:59:09.375" v="544" actId="207"/>
          <ac:spMkLst>
            <pc:docMk/>
            <pc:sldMk cId="1594222650" sldId="1061"/>
            <ac:spMk id="5" creationId="{1E865A99-B86E-1DBC-9AF4-2697C62F937D}"/>
          </ac:spMkLst>
        </pc:spChg>
        <pc:spChg chg="mod">
          <ac:chgData name="LAMIAE BEZZAZ" userId="f9bc3cc0-8e1c-4944-afa8-b4b36bbf20e1" providerId="ADAL" clId="{2B87CC6A-8FDE-4BE0-9F44-13F9C15D8577}" dt="2026-04-09T11:59:27.108" v="551" actId="207"/>
          <ac:spMkLst>
            <pc:docMk/>
            <pc:sldMk cId="1594222650" sldId="1061"/>
            <ac:spMk id="7" creationId="{C4297C41-F7FA-3402-767B-526BAA0449F3}"/>
          </ac:spMkLst>
        </pc:spChg>
      </pc:sldChg>
      <pc:sldChg chg="addSp delSp modSp">
        <pc:chgData name="LAMIAE BEZZAZ" userId="f9bc3cc0-8e1c-4944-afa8-b4b36bbf20e1" providerId="ADAL" clId="{2B87CC6A-8FDE-4BE0-9F44-13F9C15D8577}" dt="2026-04-09T12:05:20.960" v="598" actId="1076"/>
        <pc:sldMkLst>
          <pc:docMk/>
          <pc:sldMk cId="2371590782" sldId="1065"/>
        </pc:sldMkLst>
        <pc:spChg chg="mod">
          <ac:chgData name="LAMIAE BEZZAZ" userId="f9bc3cc0-8e1c-4944-afa8-b4b36bbf20e1" providerId="ADAL" clId="{2B87CC6A-8FDE-4BE0-9F44-13F9C15D8577}" dt="2026-04-09T12:04:37.503" v="589" actId="20577"/>
          <ac:spMkLst>
            <pc:docMk/>
            <pc:sldMk cId="2371590782" sldId="1065"/>
            <ac:spMk id="10" creationId="{B078CF2D-3BCE-6268-50D1-0D9FD9E94CC1}"/>
          </ac:spMkLst>
        </pc:spChg>
        <pc:spChg chg="add mod">
          <ac:chgData name="LAMIAE BEZZAZ" userId="f9bc3cc0-8e1c-4944-afa8-b4b36bbf20e1" providerId="ADAL" clId="{2B87CC6A-8FDE-4BE0-9F44-13F9C15D8577}" dt="2026-04-09T12:04:42.103" v="590" actId="571"/>
          <ac:spMkLst>
            <pc:docMk/>
            <pc:sldMk cId="2371590782" sldId="1065"/>
            <ac:spMk id="14" creationId="{3E9F8079-6A6F-4598-90BC-9683F99A5C41}"/>
          </ac:spMkLst>
        </pc:spChg>
        <pc:picChg chg="add mod">
          <ac:chgData name="LAMIAE BEZZAZ" userId="f9bc3cc0-8e1c-4944-afa8-b4b36bbf20e1" providerId="ADAL" clId="{2B87CC6A-8FDE-4BE0-9F44-13F9C15D8577}" dt="2026-04-09T12:05:17.248" v="597" actId="1076"/>
          <ac:picMkLst>
            <pc:docMk/>
            <pc:sldMk cId="2371590782" sldId="1065"/>
            <ac:picMk id="11" creationId="{97392C39-D049-4ECC-9DEB-7A8360F71DFD}"/>
          </ac:picMkLst>
        </pc:picChg>
        <pc:picChg chg="add mod">
          <ac:chgData name="LAMIAE BEZZAZ" userId="f9bc3cc0-8e1c-4944-afa8-b4b36bbf20e1" providerId="ADAL" clId="{2B87CC6A-8FDE-4BE0-9F44-13F9C15D8577}" dt="2026-04-09T12:05:20.960" v="598" actId="1076"/>
          <ac:picMkLst>
            <pc:docMk/>
            <pc:sldMk cId="2371590782" sldId="1065"/>
            <ac:picMk id="12" creationId="{0C003837-BC19-4E37-9EB2-261D0637787A}"/>
          </ac:picMkLst>
        </pc:picChg>
        <pc:picChg chg="add mod">
          <ac:chgData name="LAMIAE BEZZAZ" userId="f9bc3cc0-8e1c-4944-afa8-b4b36bbf20e1" providerId="ADAL" clId="{2B87CC6A-8FDE-4BE0-9F44-13F9C15D8577}" dt="2026-04-09T12:03:18.988" v="581" actId="1076"/>
          <ac:picMkLst>
            <pc:docMk/>
            <pc:sldMk cId="2371590782" sldId="1065"/>
            <ac:picMk id="13" creationId="{4F8D186F-E656-43E8-B71D-E112F4A9D794}"/>
          </ac:picMkLst>
        </pc:picChg>
        <pc:picChg chg="del">
          <ac:chgData name="LAMIAE BEZZAZ" userId="f9bc3cc0-8e1c-4944-afa8-b4b36bbf20e1" providerId="ADAL" clId="{2B87CC6A-8FDE-4BE0-9F44-13F9C15D8577}" dt="2026-04-09T12:03:01.438" v="577" actId="478"/>
          <ac:picMkLst>
            <pc:docMk/>
            <pc:sldMk cId="2371590782" sldId="1065"/>
            <ac:picMk id="17" creationId="{7FB78E26-8E0D-4B92-9195-61CDC4A30731}"/>
          </ac:picMkLst>
        </pc:picChg>
        <pc:picChg chg="del">
          <ac:chgData name="LAMIAE BEZZAZ" userId="f9bc3cc0-8e1c-4944-afa8-b4b36bbf20e1" providerId="ADAL" clId="{2B87CC6A-8FDE-4BE0-9F44-13F9C15D8577}" dt="2026-04-09T12:03:01.438" v="577" actId="478"/>
          <ac:picMkLst>
            <pc:docMk/>
            <pc:sldMk cId="2371590782" sldId="1065"/>
            <ac:picMk id="18" creationId="{0EABD454-9FFD-4E1A-B023-345722C213F2}"/>
          </ac:picMkLst>
        </pc:picChg>
        <pc:picChg chg="del">
          <ac:chgData name="LAMIAE BEZZAZ" userId="f9bc3cc0-8e1c-4944-afa8-b4b36bbf20e1" providerId="ADAL" clId="{2B87CC6A-8FDE-4BE0-9F44-13F9C15D8577}" dt="2026-04-09T12:03:01.438" v="577" actId="478"/>
          <ac:picMkLst>
            <pc:docMk/>
            <pc:sldMk cId="2371590782" sldId="1065"/>
            <ac:picMk id="19" creationId="{5C6DF1A3-5068-4AEE-BE0C-EEA4308C6DB9}"/>
          </ac:picMkLst>
        </pc:picChg>
      </pc:sldChg>
      <pc:sldChg chg="addSp delSp modSp">
        <pc:chgData name="LAMIAE BEZZAZ" userId="f9bc3cc0-8e1c-4944-afa8-b4b36bbf20e1" providerId="ADAL" clId="{2B87CC6A-8FDE-4BE0-9F44-13F9C15D8577}" dt="2026-04-09T12:10:03.510" v="676" actId="20577"/>
        <pc:sldMkLst>
          <pc:docMk/>
          <pc:sldMk cId="3972311393" sldId="1066"/>
        </pc:sldMkLst>
        <pc:spChg chg="mod">
          <ac:chgData name="LAMIAE BEZZAZ" userId="f9bc3cc0-8e1c-4944-afa8-b4b36bbf20e1" providerId="ADAL" clId="{2B87CC6A-8FDE-4BE0-9F44-13F9C15D8577}" dt="2026-04-09T12:10:03.510" v="676" actId="20577"/>
          <ac:spMkLst>
            <pc:docMk/>
            <pc:sldMk cId="3972311393" sldId="1066"/>
            <ac:spMk id="4" creationId="{E6384F8A-E656-6861-497C-5F80E75BA727}"/>
          </ac:spMkLst>
        </pc:spChg>
        <pc:spChg chg="mod">
          <ac:chgData name="LAMIAE BEZZAZ" userId="f9bc3cc0-8e1c-4944-afa8-b4b36bbf20e1" providerId="ADAL" clId="{2B87CC6A-8FDE-4BE0-9F44-13F9C15D8577}" dt="2026-04-09T12:09:46.932" v="673" actId="14100"/>
          <ac:spMkLst>
            <pc:docMk/>
            <pc:sldMk cId="3972311393" sldId="1066"/>
            <ac:spMk id="11" creationId="{9EE7AAC7-F8F0-31C5-94A1-564C82288A58}"/>
          </ac:spMkLst>
        </pc:spChg>
        <pc:picChg chg="del">
          <ac:chgData name="LAMIAE BEZZAZ" userId="f9bc3cc0-8e1c-4944-afa8-b4b36bbf20e1" providerId="ADAL" clId="{2B87CC6A-8FDE-4BE0-9F44-13F9C15D8577}" dt="2026-04-09T12:09:17.556" v="666" actId="478"/>
          <ac:picMkLst>
            <pc:docMk/>
            <pc:sldMk cId="3972311393" sldId="1066"/>
            <ac:picMk id="7" creationId="{2D5B1528-6F0D-412D-AF7A-60DD03D4EB46}"/>
          </ac:picMkLst>
        </pc:picChg>
        <pc:picChg chg="add mod ord">
          <ac:chgData name="LAMIAE BEZZAZ" userId="f9bc3cc0-8e1c-4944-afa8-b4b36bbf20e1" providerId="ADAL" clId="{2B87CC6A-8FDE-4BE0-9F44-13F9C15D8577}" dt="2026-04-09T12:09:42.580" v="672" actId="171"/>
          <ac:picMkLst>
            <pc:docMk/>
            <pc:sldMk cId="3972311393" sldId="1066"/>
            <ac:picMk id="8" creationId="{D9BEDDEF-DE25-44CC-BB06-DF2DED5ADF6B}"/>
          </ac:picMkLst>
        </pc:picChg>
      </pc:sldChg>
      <pc:sldChg chg="addSp delSp modSp">
        <pc:chgData name="LAMIAE BEZZAZ" userId="f9bc3cc0-8e1c-4944-afa8-b4b36bbf20e1" providerId="ADAL" clId="{2B87CC6A-8FDE-4BE0-9F44-13F9C15D8577}" dt="2026-04-09T12:11:17.137" v="695" actId="14100"/>
        <pc:sldMkLst>
          <pc:docMk/>
          <pc:sldMk cId="4282025355" sldId="1067"/>
        </pc:sldMkLst>
        <pc:picChg chg="del">
          <ac:chgData name="LAMIAE BEZZAZ" userId="f9bc3cc0-8e1c-4944-afa8-b4b36bbf20e1" providerId="ADAL" clId="{2B87CC6A-8FDE-4BE0-9F44-13F9C15D8577}" dt="2026-04-09T12:10:09.714" v="677" actId="478"/>
          <ac:picMkLst>
            <pc:docMk/>
            <pc:sldMk cId="4282025355" sldId="1067"/>
            <ac:picMk id="4" creationId="{E3B3CC87-CA76-4982-9228-D36E9BD43A96}"/>
          </ac:picMkLst>
        </pc:picChg>
        <pc:picChg chg="add mod ord modCrop">
          <ac:chgData name="LAMIAE BEZZAZ" userId="f9bc3cc0-8e1c-4944-afa8-b4b36bbf20e1" providerId="ADAL" clId="{2B87CC6A-8FDE-4BE0-9F44-13F9C15D8577}" dt="2026-04-09T12:10:43.197" v="688" actId="167"/>
          <ac:picMkLst>
            <pc:docMk/>
            <pc:sldMk cId="4282025355" sldId="1067"/>
            <ac:picMk id="5" creationId="{03F43F2D-02FC-43C9-9E7A-0529D7CA7CEB}"/>
          </ac:picMkLst>
        </pc:picChg>
        <pc:cxnChg chg="mod">
          <ac:chgData name="LAMIAE BEZZAZ" userId="f9bc3cc0-8e1c-4944-afa8-b4b36bbf20e1" providerId="ADAL" clId="{2B87CC6A-8FDE-4BE0-9F44-13F9C15D8577}" dt="2026-04-09T12:11:17.137" v="695" actId="14100"/>
          <ac:cxnSpMkLst>
            <pc:docMk/>
            <pc:sldMk cId="4282025355" sldId="1067"/>
            <ac:cxnSpMk id="6" creationId="{74FC2F33-1D2C-44CC-A761-FA60C70310F9}"/>
          </ac:cxnSpMkLst>
        </pc:cxnChg>
        <pc:cxnChg chg="mod">
          <ac:chgData name="LAMIAE BEZZAZ" userId="f9bc3cc0-8e1c-4944-afa8-b4b36bbf20e1" providerId="ADAL" clId="{2B87CC6A-8FDE-4BE0-9F44-13F9C15D8577}" dt="2026-04-09T12:11:10.332" v="693" actId="14100"/>
          <ac:cxnSpMkLst>
            <pc:docMk/>
            <pc:sldMk cId="4282025355" sldId="1067"/>
            <ac:cxnSpMk id="10" creationId="{D5B0EB22-1B26-488C-BA07-AC0ED8E0C052}"/>
          </ac:cxnSpMkLst>
        </pc:cxnChg>
        <pc:cxnChg chg="mod">
          <ac:chgData name="LAMIAE BEZZAZ" userId="f9bc3cc0-8e1c-4944-afa8-b4b36bbf20e1" providerId="ADAL" clId="{2B87CC6A-8FDE-4BE0-9F44-13F9C15D8577}" dt="2026-04-09T12:10:53.404" v="690" actId="14100"/>
          <ac:cxnSpMkLst>
            <pc:docMk/>
            <pc:sldMk cId="4282025355" sldId="1067"/>
            <ac:cxnSpMk id="11" creationId="{FE782514-E196-4EEF-9812-8BAE4653FDFE}"/>
          </ac:cxnSpMkLst>
        </pc:cxnChg>
      </pc:sldChg>
      <pc:sldChg chg="addSp delSp modSp">
        <pc:chgData name="LAMIAE BEZZAZ" userId="f9bc3cc0-8e1c-4944-afa8-b4b36bbf20e1" providerId="ADAL" clId="{2B87CC6A-8FDE-4BE0-9F44-13F9C15D8577}" dt="2026-04-09T12:12:06.361" v="706" actId="14100"/>
        <pc:sldMkLst>
          <pc:docMk/>
          <pc:sldMk cId="539735270" sldId="1068"/>
        </pc:sldMkLst>
        <pc:spChg chg="mod">
          <ac:chgData name="LAMIAE BEZZAZ" userId="f9bc3cc0-8e1c-4944-afa8-b4b36bbf20e1" providerId="ADAL" clId="{2B87CC6A-8FDE-4BE0-9F44-13F9C15D8577}" dt="2026-04-09T12:12:06.361" v="706" actId="14100"/>
          <ac:spMkLst>
            <pc:docMk/>
            <pc:sldMk cId="539735270" sldId="1068"/>
            <ac:spMk id="4" creationId="{2FCF3D64-5BA2-7349-EC16-A48A0A5DF60B}"/>
          </ac:spMkLst>
        </pc:spChg>
        <pc:spChg chg="mod">
          <ac:chgData name="LAMIAE BEZZAZ" userId="f9bc3cc0-8e1c-4944-afa8-b4b36bbf20e1" providerId="ADAL" clId="{2B87CC6A-8FDE-4BE0-9F44-13F9C15D8577}" dt="2026-04-09T12:11:48.112" v="704" actId="1076"/>
          <ac:spMkLst>
            <pc:docMk/>
            <pc:sldMk cId="539735270" sldId="1068"/>
            <ac:spMk id="5" creationId="{ED4AE2E9-6039-797E-69D3-E5471231D32E}"/>
          </ac:spMkLst>
        </pc:spChg>
        <pc:picChg chg="del">
          <ac:chgData name="LAMIAE BEZZAZ" userId="f9bc3cc0-8e1c-4944-afa8-b4b36bbf20e1" providerId="ADAL" clId="{2B87CC6A-8FDE-4BE0-9F44-13F9C15D8577}" dt="2026-04-09T12:11:24.812" v="696" actId="478"/>
          <ac:picMkLst>
            <pc:docMk/>
            <pc:sldMk cId="539735270" sldId="1068"/>
            <ac:picMk id="6" creationId="{2A3DA92B-E74C-4485-960C-9F9742D7C411}"/>
          </ac:picMkLst>
        </pc:picChg>
        <pc:picChg chg="add mod ord">
          <ac:chgData name="LAMIAE BEZZAZ" userId="f9bc3cc0-8e1c-4944-afa8-b4b36bbf20e1" providerId="ADAL" clId="{2B87CC6A-8FDE-4BE0-9F44-13F9C15D8577}" dt="2026-04-09T12:11:39.196" v="703" actId="171"/>
          <ac:picMkLst>
            <pc:docMk/>
            <pc:sldMk cId="539735270" sldId="1068"/>
            <ac:picMk id="7" creationId="{FD2BC476-1EAC-4BE1-8ECF-AD1608B0F3CA}"/>
          </ac:picMkLst>
        </pc:picChg>
      </pc:sldChg>
      <pc:sldChg chg="modSp">
        <pc:chgData name="LAMIAE BEZZAZ" userId="f9bc3cc0-8e1c-4944-afa8-b4b36bbf20e1" providerId="ADAL" clId="{2B87CC6A-8FDE-4BE0-9F44-13F9C15D8577}" dt="2026-04-09T12:00:25.957" v="575" actId="207"/>
        <pc:sldMkLst>
          <pc:docMk/>
          <pc:sldMk cId="101314545" sldId="1069"/>
        </pc:sldMkLst>
        <pc:spChg chg="mod">
          <ac:chgData name="LAMIAE BEZZAZ" userId="f9bc3cc0-8e1c-4944-afa8-b4b36bbf20e1" providerId="ADAL" clId="{2B87CC6A-8FDE-4BE0-9F44-13F9C15D8577}" dt="2026-04-09T12:00:25.957" v="575" actId="207"/>
          <ac:spMkLst>
            <pc:docMk/>
            <pc:sldMk cId="101314545" sldId="1069"/>
            <ac:spMk id="4" creationId="{BD0B5A88-66BC-6735-BEF0-87513253033D}"/>
          </ac:spMkLst>
        </pc:spChg>
        <pc:spChg chg="mod">
          <ac:chgData name="LAMIAE BEZZAZ" userId="f9bc3cc0-8e1c-4944-afa8-b4b36bbf20e1" providerId="ADAL" clId="{2B87CC6A-8FDE-4BE0-9F44-13F9C15D8577}" dt="2026-04-09T11:59:51.878" v="560" actId="207"/>
          <ac:spMkLst>
            <pc:docMk/>
            <pc:sldMk cId="101314545" sldId="1069"/>
            <ac:spMk id="6" creationId="{B43A400E-DC8E-2ACC-0913-26D6C04C3410}"/>
          </ac:spMkLst>
        </pc:spChg>
        <pc:spChg chg="mod">
          <ac:chgData name="LAMIAE BEZZAZ" userId="f9bc3cc0-8e1c-4944-afa8-b4b36bbf20e1" providerId="ADAL" clId="{2B87CC6A-8FDE-4BE0-9F44-13F9C15D8577}" dt="2026-04-09T12:00:06.657" v="568" actId="207"/>
          <ac:spMkLst>
            <pc:docMk/>
            <pc:sldMk cId="101314545" sldId="1069"/>
            <ac:spMk id="10" creationId="{712D1AFA-BF25-4AE6-8A0D-4F3E0186C337}"/>
          </ac:spMkLst>
        </pc:spChg>
      </pc:sldChg>
      <pc:sldChg chg="addSp delSp modSp">
        <pc:chgData name="LAMIAE BEZZAZ" userId="f9bc3cc0-8e1c-4944-afa8-b4b36bbf20e1" providerId="ADAL" clId="{2B87CC6A-8FDE-4BE0-9F44-13F9C15D8577}" dt="2026-04-09T11:08:03.300" v="3" actId="14100"/>
        <pc:sldMkLst>
          <pc:docMk/>
          <pc:sldMk cId="3695040703" sldId="1072"/>
        </pc:sldMkLst>
        <pc:picChg chg="del">
          <ac:chgData name="LAMIAE BEZZAZ" userId="f9bc3cc0-8e1c-4944-afa8-b4b36bbf20e1" providerId="ADAL" clId="{2B87CC6A-8FDE-4BE0-9F44-13F9C15D8577}" dt="2026-04-09T11:07:03.026" v="0" actId="478"/>
          <ac:picMkLst>
            <pc:docMk/>
            <pc:sldMk cId="3695040703" sldId="1072"/>
            <ac:picMk id="3" creationId="{7132FE4E-F2F9-47B6-B31E-EA5C0EE88B24}"/>
          </ac:picMkLst>
        </pc:picChg>
        <pc:picChg chg="add mod">
          <ac:chgData name="LAMIAE BEZZAZ" userId="f9bc3cc0-8e1c-4944-afa8-b4b36bbf20e1" providerId="ADAL" clId="{2B87CC6A-8FDE-4BE0-9F44-13F9C15D8577}" dt="2026-04-09T11:08:03.300" v="3" actId="14100"/>
          <ac:picMkLst>
            <pc:docMk/>
            <pc:sldMk cId="3695040703" sldId="1072"/>
            <ac:picMk id="4" creationId="{BFACBEC4-191A-48A8-B3E2-8BDF57D6448B}"/>
          </ac:picMkLst>
        </pc:picChg>
      </pc:sldChg>
      <pc:sldChg chg="modSp">
        <pc:chgData name="LAMIAE BEZZAZ" userId="f9bc3cc0-8e1c-4944-afa8-b4b36bbf20e1" providerId="ADAL" clId="{2B87CC6A-8FDE-4BE0-9F44-13F9C15D8577}" dt="2026-04-09T11:14:11.301" v="6"/>
        <pc:sldMkLst>
          <pc:docMk/>
          <pc:sldMk cId="1647952956" sldId="1075"/>
        </pc:sldMkLst>
        <pc:spChg chg="mod">
          <ac:chgData name="LAMIAE BEZZAZ" userId="f9bc3cc0-8e1c-4944-afa8-b4b36bbf20e1" providerId="ADAL" clId="{2B87CC6A-8FDE-4BE0-9F44-13F9C15D8577}" dt="2026-04-09T11:14:11.301" v="6"/>
          <ac:spMkLst>
            <pc:docMk/>
            <pc:sldMk cId="1647952956" sldId="1075"/>
            <ac:spMk id="13" creationId="{4358E425-9D4F-78BA-8B0D-1FD1E9281E46}"/>
          </ac:spMkLst>
        </pc:spChg>
      </pc:sldChg>
      <pc:sldChg chg="addSp delSp modSp">
        <pc:chgData name="LAMIAE BEZZAZ" userId="f9bc3cc0-8e1c-4944-afa8-b4b36bbf20e1" providerId="ADAL" clId="{2B87CC6A-8FDE-4BE0-9F44-13F9C15D8577}" dt="2026-04-09T12:06:56.871" v="623" actId="20577"/>
        <pc:sldMkLst>
          <pc:docMk/>
          <pc:sldMk cId="643251725" sldId="1078"/>
        </pc:sldMkLst>
        <pc:spChg chg="mod">
          <ac:chgData name="LAMIAE BEZZAZ" userId="f9bc3cc0-8e1c-4944-afa8-b4b36bbf20e1" providerId="ADAL" clId="{2B87CC6A-8FDE-4BE0-9F44-13F9C15D8577}" dt="2026-04-09T12:06:50.103" v="620" actId="1076"/>
          <ac:spMkLst>
            <pc:docMk/>
            <pc:sldMk cId="643251725" sldId="1078"/>
            <ac:spMk id="3" creationId="{57FBEF3D-1C56-C33C-F6B2-3DA089420A5F}"/>
          </ac:spMkLst>
        </pc:spChg>
        <pc:spChg chg="mod">
          <ac:chgData name="LAMIAE BEZZAZ" userId="f9bc3cc0-8e1c-4944-afa8-b4b36bbf20e1" providerId="ADAL" clId="{2B87CC6A-8FDE-4BE0-9F44-13F9C15D8577}" dt="2026-04-09T12:06:56.871" v="623" actId="20577"/>
          <ac:spMkLst>
            <pc:docMk/>
            <pc:sldMk cId="643251725" sldId="1078"/>
            <ac:spMk id="5" creationId="{C4DA146D-AE25-2873-51FB-66C0DD23E1B5}"/>
          </ac:spMkLst>
        </pc:spChg>
        <pc:picChg chg="del">
          <ac:chgData name="LAMIAE BEZZAZ" userId="f9bc3cc0-8e1c-4944-afa8-b4b36bbf20e1" providerId="ADAL" clId="{2B87CC6A-8FDE-4BE0-9F44-13F9C15D8577}" dt="2026-04-09T12:06:20.700" v="607" actId="478"/>
          <ac:picMkLst>
            <pc:docMk/>
            <pc:sldMk cId="643251725" sldId="1078"/>
            <ac:picMk id="11" creationId="{300B3C33-0128-41AF-8A2E-A9597F75FBFB}"/>
          </ac:picMkLst>
        </pc:picChg>
        <pc:picChg chg="add mod">
          <ac:chgData name="LAMIAE BEZZAZ" userId="f9bc3cc0-8e1c-4944-afa8-b4b36bbf20e1" providerId="ADAL" clId="{2B87CC6A-8FDE-4BE0-9F44-13F9C15D8577}" dt="2026-04-09T12:06:44.146" v="619" actId="1076"/>
          <ac:picMkLst>
            <pc:docMk/>
            <pc:sldMk cId="643251725" sldId="1078"/>
            <ac:picMk id="12" creationId="{D9835C16-9E7E-4271-AD45-FA6BE10567EB}"/>
          </ac:picMkLst>
        </pc:picChg>
        <pc:picChg chg="add mod">
          <ac:chgData name="LAMIAE BEZZAZ" userId="f9bc3cc0-8e1c-4944-afa8-b4b36bbf20e1" providerId="ADAL" clId="{2B87CC6A-8FDE-4BE0-9F44-13F9C15D8577}" dt="2026-04-09T12:06:39.780" v="618" actId="1076"/>
          <ac:picMkLst>
            <pc:docMk/>
            <pc:sldMk cId="643251725" sldId="1078"/>
            <ac:picMk id="13" creationId="{6077483F-0966-4ACA-B308-8C1B746ECD48}"/>
          </ac:picMkLst>
        </pc:picChg>
        <pc:picChg chg="add mod">
          <ac:chgData name="LAMIAE BEZZAZ" userId="f9bc3cc0-8e1c-4944-afa8-b4b36bbf20e1" providerId="ADAL" clId="{2B87CC6A-8FDE-4BE0-9F44-13F9C15D8577}" dt="2026-04-09T12:06:25.251" v="609" actId="1076"/>
          <ac:picMkLst>
            <pc:docMk/>
            <pc:sldMk cId="643251725" sldId="1078"/>
            <ac:picMk id="14" creationId="{00E487BA-CF22-4F1F-91CD-C300F61C81BE}"/>
          </ac:picMkLst>
        </pc:picChg>
        <pc:picChg chg="del">
          <ac:chgData name="LAMIAE BEZZAZ" userId="f9bc3cc0-8e1c-4944-afa8-b4b36bbf20e1" providerId="ADAL" clId="{2B87CC6A-8FDE-4BE0-9F44-13F9C15D8577}" dt="2026-04-09T12:06:20.700" v="607" actId="478"/>
          <ac:picMkLst>
            <pc:docMk/>
            <pc:sldMk cId="643251725" sldId="1078"/>
            <ac:picMk id="15" creationId="{8EADE1C0-8ACD-4B2B-BF8A-FB771A75F94B}"/>
          </ac:picMkLst>
        </pc:picChg>
        <pc:picChg chg="del">
          <ac:chgData name="LAMIAE BEZZAZ" userId="f9bc3cc0-8e1c-4944-afa8-b4b36bbf20e1" providerId="ADAL" clId="{2B87CC6A-8FDE-4BE0-9F44-13F9C15D8577}" dt="2026-04-09T12:06:20.700" v="607" actId="478"/>
          <ac:picMkLst>
            <pc:docMk/>
            <pc:sldMk cId="643251725" sldId="1078"/>
            <ac:picMk id="16" creationId="{01A9C0CF-36B2-418E-A7A5-399F84F412C2}"/>
          </ac:picMkLst>
        </pc:picChg>
        <pc:picChg chg="add mod">
          <ac:chgData name="LAMIAE BEZZAZ" userId="f9bc3cc0-8e1c-4944-afa8-b4b36bbf20e1" providerId="ADAL" clId="{2B87CC6A-8FDE-4BE0-9F44-13F9C15D8577}" dt="2026-04-09T12:06:51.294" v="621" actId="571"/>
          <ac:picMkLst>
            <pc:docMk/>
            <pc:sldMk cId="643251725" sldId="1078"/>
            <ac:picMk id="17" creationId="{C6B46586-9E71-4138-966D-E8FF00B9C5C2}"/>
          </ac:picMkLst>
        </pc:picChg>
      </pc:sldChg>
      <pc:sldChg chg="modSp">
        <pc:chgData name="LAMIAE BEZZAZ" userId="f9bc3cc0-8e1c-4944-afa8-b4b36bbf20e1" providerId="ADAL" clId="{2B87CC6A-8FDE-4BE0-9F44-13F9C15D8577}" dt="2026-04-09T11:32:02.689" v="51" actId="1076"/>
        <pc:sldMkLst>
          <pc:docMk/>
          <pc:sldMk cId="110440254" sldId="1086"/>
        </pc:sldMkLst>
        <pc:spChg chg="mod">
          <ac:chgData name="LAMIAE BEZZAZ" userId="f9bc3cc0-8e1c-4944-afa8-b4b36bbf20e1" providerId="ADAL" clId="{2B87CC6A-8FDE-4BE0-9F44-13F9C15D8577}" dt="2026-04-09T11:32:02.689" v="51" actId="1076"/>
          <ac:spMkLst>
            <pc:docMk/>
            <pc:sldMk cId="110440254" sldId="1086"/>
            <ac:spMk id="3" creationId="{83C6B4BC-E397-2347-1A30-A8F4B4B45ACC}"/>
          </ac:spMkLst>
        </pc:spChg>
      </pc:sldChg>
      <pc:sldChg chg="addSp delSp">
        <pc:chgData name="LAMIAE BEZZAZ" userId="f9bc3cc0-8e1c-4944-afa8-b4b36bbf20e1" providerId="ADAL" clId="{2B87CC6A-8FDE-4BE0-9F44-13F9C15D8577}" dt="2026-04-09T11:32:08.008" v="53"/>
        <pc:sldMkLst>
          <pc:docMk/>
          <pc:sldMk cId="2973669081" sldId="1087"/>
        </pc:sldMkLst>
        <pc:spChg chg="del">
          <ac:chgData name="LAMIAE BEZZAZ" userId="f9bc3cc0-8e1c-4944-afa8-b4b36bbf20e1" providerId="ADAL" clId="{2B87CC6A-8FDE-4BE0-9F44-13F9C15D8577}" dt="2026-04-09T11:32:07.489" v="52" actId="478"/>
          <ac:spMkLst>
            <pc:docMk/>
            <pc:sldMk cId="2973669081" sldId="1087"/>
            <ac:spMk id="19" creationId="{A049B7E8-4929-4F41-8A92-46A2D3D87BBD}"/>
          </ac:spMkLst>
        </pc:spChg>
        <pc:spChg chg="add">
          <ac:chgData name="LAMIAE BEZZAZ" userId="f9bc3cc0-8e1c-4944-afa8-b4b36bbf20e1" providerId="ADAL" clId="{2B87CC6A-8FDE-4BE0-9F44-13F9C15D8577}" dt="2026-04-09T11:32:08.008" v="53"/>
          <ac:spMkLst>
            <pc:docMk/>
            <pc:sldMk cId="2973669081" sldId="1087"/>
            <ac:spMk id="27" creationId="{B605DAAA-DF90-47C1-BF6A-A4B41B0F66F0}"/>
          </ac:spMkLst>
        </pc:spChg>
      </pc:sldChg>
      <pc:sldChg chg="addSp delSp">
        <pc:chgData name="LAMIAE BEZZAZ" userId="f9bc3cc0-8e1c-4944-afa8-b4b36bbf20e1" providerId="ADAL" clId="{2B87CC6A-8FDE-4BE0-9F44-13F9C15D8577}" dt="2026-04-09T11:32:12.274" v="55"/>
        <pc:sldMkLst>
          <pc:docMk/>
          <pc:sldMk cId="616279411" sldId="1088"/>
        </pc:sldMkLst>
        <pc:spChg chg="add">
          <ac:chgData name="LAMIAE BEZZAZ" userId="f9bc3cc0-8e1c-4944-afa8-b4b36bbf20e1" providerId="ADAL" clId="{2B87CC6A-8FDE-4BE0-9F44-13F9C15D8577}" dt="2026-04-09T11:32:12.274" v="55"/>
          <ac:spMkLst>
            <pc:docMk/>
            <pc:sldMk cId="616279411" sldId="1088"/>
            <ac:spMk id="17" creationId="{1A3F4BEF-BE41-411C-9672-7D90A7FD673E}"/>
          </ac:spMkLst>
        </pc:spChg>
        <pc:spChg chg="del">
          <ac:chgData name="LAMIAE BEZZAZ" userId="f9bc3cc0-8e1c-4944-afa8-b4b36bbf20e1" providerId="ADAL" clId="{2B87CC6A-8FDE-4BE0-9F44-13F9C15D8577}" dt="2026-04-09T11:32:11.726" v="54" actId="478"/>
          <ac:spMkLst>
            <pc:docMk/>
            <pc:sldMk cId="616279411" sldId="1088"/>
            <ac:spMk id="32" creationId="{19FA07E4-48AD-46F7-9089-C309F4816366}"/>
          </ac:spMkLst>
        </pc:spChg>
      </pc:sldChg>
      <pc:sldChg chg="addSp delSp modSp">
        <pc:chgData name="LAMIAE BEZZAZ" userId="f9bc3cc0-8e1c-4944-afa8-b4b36bbf20e1" providerId="ADAL" clId="{2B87CC6A-8FDE-4BE0-9F44-13F9C15D8577}" dt="2026-04-09T12:05:54.630" v="606" actId="207"/>
        <pc:sldMkLst>
          <pc:docMk/>
          <pc:sldMk cId="3348854092" sldId="1091"/>
        </pc:sldMkLst>
        <pc:spChg chg="mod">
          <ac:chgData name="LAMIAE BEZZAZ" userId="f9bc3cc0-8e1c-4944-afa8-b4b36bbf20e1" providerId="ADAL" clId="{2B87CC6A-8FDE-4BE0-9F44-13F9C15D8577}" dt="2026-04-09T12:05:54.630" v="606" actId="207"/>
          <ac:spMkLst>
            <pc:docMk/>
            <pc:sldMk cId="3348854092" sldId="1091"/>
            <ac:spMk id="4" creationId="{672F773E-DC64-9382-8967-842EE35A577C}"/>
          </ac:spMkLst>
        </pc:spChg>
        <pc:spChg chg="mod">
          <ac:chgData name="LAMIAE BEZZAZ" userId="f9bc3cc0-8e1c-4944-afa8-b4b36bbf20e1" providerId="ADAL" clId="{2B87CC6A-8FDE-4BE0-9F44-13F9C15D8577}" dt="2026-04-09T12:05:06.927" v="595" actId="108"/>
          <ac:spMkLst>
            <pc:docMk/>
            <pc:sldMk cId="3348854092" sldId="1091"/>
            <ac:spMk id="6" creationId="{1D3E9823-FA87-C57F-7AFB-0E3FE06699B3}"/>
          </ac:spMkLst>
        </pc:spChg>
        <pc:spChg chg="del">
          <ac:chgData name="LAMIAE BEZZAZ" userId="f9bc3cc0-8e1c-4944-afa8-b4b36bbf20e1" providerId="ADAL" clId="{2B87CC6A-8FDE-4BE0-9F44-13F9C15D8577}" dt="2026-04-09T12:04:56.769" v="593" actId="478"/>
          <ac:spMkLst>
            <pc:docMk/>
            <pc:sldMk cId="3348854092" sldId="1091"/>
            <ac:spMk id="12" creationId="{96984FE5-4E19-4F93-BC4A-6F4D676DA109}"/>
          </ac:spMkLst>
        </pc:spChg>
        <pc:spChg chg="add del mod">
          <ac:chgData name="LAMIAE BEZZAZ" userId="f9bc3cc0-8e1c-4944-afa8-b4b36bbf20e1" providerId="ADAL" clId="{2B87CC6A-8FDE-4BE0-9F44-13F9C15D8577}" dt="2026-04-09T12:04:51.036" v="592" actId="478"/>
          <ac:spMkLst>
            <pc:docMk/>
            <pc:sldMk cId="3348854092" sldId="1091"/>
            <ac:spMk id="14" creationId="{35BADA88-9DF9-4936-AF04-6E6FF5B0306C}"/>
          </ac:spMkLst>
        </pc:spChg>
        <pc:spChg chg="add mod">
          <ac:chgData name="LAMIAE BEZZAZ" userId="f9bc3cc0-8e1c-4944-afa8-b4b36bbf20e1" providerId="ADAL" clId="{2B87CC6A-8FDE-4BE0-9F44-13F9C15D8577}" dt="2026-04-09T12:05:40.378" v="603" actId="207"/>
          <ac:spMkLst>
            <pc:docMk/>
            <pc:sldMk cId="3348854092" sldId="1091"/>
            <ac:spMk id="20" creationId="{DC1FEEC5-E826-470A-BE73-A8EF716A148D}"/>
          </ac:spMkLst>
        </pc:spChg>
        <pc:picChg chg="del">
          <ac:chgData name="LAMIAE BEZZAZ" userId="f9bc3cc0-8e1c-4944-afa8-b4b36bbf20e1" providerId="ADAL" clId="{2B87CC6A-8FDE-4BE0-9F44-13F9C15D8577}" dt="2026-04-09T12:04:51.036" v="592" actId="478"/>
          <ac:picMkLst>
            <pc:docMk/>
            <pc:sldMk cId="3348854092" sldId="1091"/>
            <ac:picMk id="13" creationId="{D6AF7A78-C8A6-4E0C-9C2B-362A8DB9DC8E}"/>
          </ac:picMkLst>
        </pc:picChg>
        <pc:picChg chg="add del">
          <ac:chgData name="LAMIAE BEZZAZ" userId="f9bc3cc0-8e1c-4944-afa8-b4b36bbf20e1" providerId="ADAL" clId="{2B87CC6A-8FDE-4BE0-9F44-13F9C15D8577}" dt="2026-04-09T12:05:30.831" v="600" actId="478"/>
          <ac:picMkLst>
            <pc:docMk/>
            <pc:sldMk cId="3348854092" sldId="1091"/>
            <ac:picMk id="15" creationId="{A6DD9F75-EF4A-4B00-80AC-C87181558C15}"/>
          </ac:picMkLst>
        </pc:picChg>
        <pc:picChg chg="add del">
          <ac:chgData name="LAMIAE BEZZAZ" userId="f9bc3cc0-8e1c-4944-afa8-b4b36bbf20e1" providerId="ADAL" clId="{2B87CC6A-8FDE-4BE0-9F44-13F9C15D8577}" dt="2026-04-09T12:05:30.831" v="600" actId="478"/>
          <ac:picMkLst>
            <pc:docMk/>
            <pc:sldMk cId="3348854092" sldId="1091"/>
            <ac:picMk id="16" creationId="{267259AA-98CA-40D5-8FC4-FD7C761AF607}"/>
          </ac:picMkLst>
        </pc:picChg>
        <pc:picChg chg="add del">
          <ac:chgData name="LAMIAE BEZZAZ" userId="f9bc3cc0-8e1c-4944-afa8-b4b36bbf20e1" providerId="ADAL" clId="{2B87CC6A-8FDE-4BE0-9F44-13F9C15D8577}" dt="2026-04-09T12:05:32.999" v="601" actId="478"/>
          <ac:picMkLst>
            <pc:docMk/>
            <pc:sldMk cId="3348854092" sldId="1091"/>
            <ac:picMk id="17" creationId="{FEE01C98-B5E6-4707-8D24-DA238E0FDDBB}"/>
          </ac:picMkLst>
        </pc:picChg>
        <pc:picChg chg="del">
          <ac:chgData name="LAMIAE BEZZAZ" userId="f9bc3cc0-8e1c-4944-afa8-b4b36bbf20e1" providerId="ADAL" clId="{2B87CC6A-8FDE-4BE0-9F44-13F9C15D8577}" dt="2026-04-09T12:04:51.036" v="592" actId="478"/>
          <ac:picMkLst>
            <pc:docMk/>
            <pc:sldMk cId="3348854092" sldId="1091"/>
            <ac:picMk id="18" creationId="{20DDB7BE-9109-4899-B183-C7CDBFB87F0D}"/>
          </ac:picMkLst>
        </pc:picChg>
        <pc:picChg chg="del">
          <ac:chgData name="LAMIAE BEZZAZ" userId="f9bc3cc0-8e1c-4944-afa8-b4b36bbf20e1" providerId="ADAL" clId="{2B87CC6A-8FDE-4BE0-9F44-13F9C15D8577}" dt="2026-04-09T12:04:51.036" v="592" actId="478"/>
          <ac:picMkLst>
            <pc:docMk/>
            <pc:sldMk cId="3348854092" sldId="1091"/>
            <ac:picMk id="19" creationId="{8DFABDAE-D08F-4D27-BB89-E24CB23AC983}"/>
          </ac:picMkLst>
        </pc:picChg>
        <pc:picChg chg="add del mod">
          <ac:chgData name="LAMIAE BEZZAZ" userId="f9bc3cc0-8e1c-4944-afa8-b4b36bbf20e1" providerId="ADAL" clId="{2B87CC6A-8FDE-4BE0-9F44-13F9C15D8577}" dt="2026-04-09T12:05:30.831" v="600" actId="478"/>
          <ac:picMkLst>
            <pc:docMk/>
            <pc:sldMk cId="3348854092" sldId="1091"/>
            <ac:picMk id="21" creationId="{6965642D-55A8-489A-8B5B-32FF83CCC540}"/>
          </ac:picMkLst>
        </pc:picChg>
        <pc:picChg chg="add mod">
          <ac:chgData name="LAMIAE BEZZAZ" userId="f9bc3cc0-8e1c-4944-afa8-b4b36bbf20e1" providerId="ADAL" clId="{2B87CC6A-8FDE-4BE0-9F44-13F9C15D8577}" dt="2026-04-09T12:05:51.582" v="605" actId="1582"/>
          <ac:picMkLst>
            <pc:docMk/>
            <pc:sldMk cId="3348854092" sldId="1091"/>
            <ac:picMk id="22" creationId="{18C3E3DB-9226-4D7F-80BF-F9741D3DB62A}"/>
          </ac:picMkLst>
        </pc:picChg>
        <pc:picChg chg="add">
          <ac:chgData name="LAMIAE BEZZAZ" userId="f9bc3cc0-8e1c-4944-afa8-b4b36bbf20e1" providerId="ADAL" clId="{2B87CC6A-8FDE-4BE0-9F44-13F9C15D8577}" dt="2026-04-09T12:05:33.626" v="602"/>
          <ac:picMkLst>
            <pc:docMk/>
            <pc:sldMk cId="3348854092" sldId="1091"/>
            <ac:picMk id="23" creationId="{CD1A19AC-996C-453E-9112-6952234AACDF}"/>
          </ac:picMkLst>
        </pc:picChg>
        <pc:picChg chg="add">
          <ac:chgData name="LAMIAE BEZZAZ" userId="f9bc3cc0-8e1c-4944-afa8-b4b36bbf20e1" providerId="ADAL" clId="{2B87CC6A-8FDE-4BE0-9F44-13F9C15D8577}" dt="2026-04-09T12:05:33.626" v="602"/>
          <ac:picMkLst>
            <pc:docMk/>
            <pc:sldMk cId="3348854092" sldId="1091"/>
            <ac:picMk id="24" creationId="{679C6FE1-64CD-42CE-B003-2CC8395BEEE5}"/>
          </ac:picMkLst>
        </pc:picChg>
      </pc:sldChg>
      <pc:sldChg chg="addSp delSp modSp">
        <pc:chgData name="LAMIAE BEZZAZ" userId="f9bc3cc0-8e1c-4944-afa8-b4b36bbf20e1" providerId="ADAL" clId="{2B87CC6A-8FDE-4BE0-9F44-13F9C15D8577}" dt="2026-04-09T12:07:46.314" v="632" actId="1582"/>
        <pc:sldMkLst>
          <pc:docMk/>
          <pc:sldMk cId="3908393876" sldId="1092"/>
        </pc:sldMkLst>
        <pc:spChg chg="add del mod">
          <ac:chgData name="LAMIAE BEZZAZ" userId="f9bc3cc0-8e1c-4944-afa8-b4b36bbf20e1" providerId="ADAL" clId="{2B87CC6A-8FDE-4BE0-9F44-13F9C15D8577}" dt="2026-04-09T12:07:25.066" v="626" actId="478"/>
          <ac:spMkLst>
            <pc:docMk/>
            <pc:sldMk cId="3908393876" sldId="1092"/>
            <ac:spMk id="12" creationId="{E075D7DC-9D51-4CD3-B7DB-13B53927E1E8}"/>
          </ac:spMkLst>
        </pc:spChg>
        <pc:spChg chg="add">
          <ac:chgData name="LAMIAE BEZZAZ" userId="f9bc3cc0-8e1c-4944-afa8-b4b36bbf20e1" providerId="ADAL" clId="{2B87CC6A-8FDE-4BE0-9F44-13F9C15D8577}" dt="2026-04-09T12:07:27.989" v="628"/>
          <ac:spMkLst>
            <pc:docMk/>
            <pc:sldMk cId="3908393876" sldId="1092"/>
            <ac:spMk id="13" creationId="{057AFE89-6DC9-49D7-8590-92B85329930F}"/>
          </ac:spMkLst>
        </pc:spChg>
        <pc:spChg chg="add">
          <ac:chgData name="LAMIAE BEZZAZ" userId="f9bc3cc0-8e1c-4944-afa8-b4b36bbf20e1" providerId="ADAL" clId="{2B87CC6A-8FDE-4BE0-9F44-13F9C15D8577}" dt="2026-04-09T12:07:27.989" v="628"/>
          <ac:spMkLst>
            <pc:docMk/>
            <pc:sldMk cId="3908393876" sldId="1092"/>
            <ac:spMk id="14" creationId="{9FBC58EE-A6AD-453C-AD67-FCD233B77528}"/>
          </ac:spMkLst>
        </pc:spChg>
        <pc:spChg chg="del">
          <ac:chgData name="LAMIAE BEZZAZ" userId="f9bc3cc0-8e1c-4944-afa8-b4b36bbf20e1" providerId="ADAL" clId="{2B87CC6A-8FDE-4BE0-9F44-13F9C15D8577}" dt="2026-04-09T12:07:04.817" v="624" actId="478"/>
          <ac:spMkLst>
            <pc:docMk/>
            <pc:sldMk cId="3908393876" sldId="1092"/>
            <ac:spMk id="15" creationId="{7F09AA14-7C60-4845-AF15-CA5EDDC83761}"/>
          </ac:spMkLst>
        </pc:spChg>
        <pc:spChg chg="add mod">
          <ac:chgData name="LAMIAE BEZZAZ" userId="f9bc3cc0-8e1c-4944-afa8-b4b36bbf20e1" providerId="ADAL" clId="{2B87CC6A-8FDE-4BE0-9F44-13F9C15D8577}" dt="2026-04-09T12:07:38.094" v="630" actId="207"/>
          <ac:spMkLst>
            <pc:docMk/>
            <pc:sldMk cId="3908393876" sldId="1092"/>
            <ac:spMk id="16" creationId="{F3244420-E33C-4693-A3B1-AC68CDB6108C}"/>
          </ac:spMkLst>
        </pc:spChg>
        <pc:spChg chg="add mod">
          <ac:chgData name="LAMIAE BEZZAZ" userId="f9bc3cc0-8e1c-4944-afa8-b4b36bbf20e1" providerId="ADAL" clId="{2B87CC6A-8FDE-4BE0-9F44-13F9C15D8577}" dt="2026-04-09T12:07:34.389" v="629" actId="207"/>
          <ac:spMkLst>
            <pc:docMk/>
            <pc:sldMk cId="3908393876" sldId="1092"/>
            <ac:spMk id="17" creationId="{2E4BA0F3-C37C-464B-AE1A-30C5CDEA68AA}"/>
          </ac:spMkLst>
        </pc:spChg>
        <pc:spChg chg="del">
          <ac:chgData name="LAMIAE BEZZAZ" userId="f9bc3cc0-8e1c-4944-afa8-b4b36bbf20e1" providerId="ADAL" clId="{2B87CC6A-8FDE-4BE0-9F44-13F9C15D8577}" dt="2026-04-09T12:07:27.250" v="627" actId="478"/>
          <ac:spMkLst>
            <pc:docMk/>
            <pc:sldMk cId="3908393876" sldId="1092"/>
            <ac:spMk id="23" creationId="{B564A70F-9B02-4A03-818F-B712AB689185}"/>
          </ac:spMkLst>
        </pc:spChg>
        <pc:spChg chg="del">
          <ac:chgData name="LAMIAE BEZZAZ" userId="f9bc3cc0-8e1c-4944-afa8-b4b36bbf20e1" providerId="ADAL" clId="{2B87CC6A-8FDE-4BE0-9F44-13F9C15D8577}" dt="2026-04-09T12:07:25.066" v="626" actId="478"/>
          <ac:spMkLst>
            <pc:docMk/>
            <pc:sldMk cId="3908393876" sldId="1092"/>
            <ac:spMk id="24" creationId="{7A0F980B-C012-4C4A-9953-9CDDCD9D35D0}"/>
          </ac:spMkLst>
        </pc:spChg>
        <pc:spChg chg="del">
          <ac:chgData name="LAMIAE BEZZAZ" userId="f9bc3cc0-8e1c-4944-afa8-b4b36bbf20e1" providerId="ADAL" clId="{2B87CC6A-8FDE-4BE0-9F44-13F9C15D8577}" dt="2026-04-09T12:07:25.066" v="626" actId="478"/>
          <ac:spMkLst>
            <pc:docMk/>
            <pc:sldMk cId="3908393876" sldId="1092"/>
            <ac:spMk id="25" creationId="{03D06BC0-4C6F-400B-B766-11F3A359317B}"/>
          </ac:spMkLst>
        </pc:spChg>
        <pc:picChg chg="add mod">
          <ac:chgData name="LAMIAE BEZZAZ" userId="f9bc3cc0-8e1c-4944-afa8-b4b36bbf20e1" providerId="ADAL" clId="{2B87CC6A-8FDE-4BE0-9F44-13F9C15D8577}" dt="2026-04-09T12:07:46.314" v="632" actId="1582"/>
          <ac:picMkLst>
            <pc:docMk/>
            <pc:sldMk cId="3908393876" sldId="1092"/>
            <ac:picMk id="18" creationId="{07A50513-5211-4EBF-BC8C-B717397A79B1}"/>
          </ac:picMkLst>
        </pc:picChg>
        <pc:picChg chg="add">
          <ac:chgData name="LAMIAE BEZZAZ" userId="f9bc3cc0-8e1c-4944-afa8-b4b36bbf20e1" providerId="ADAL" clId="{2B87CC6A-8FDE-4BE0-9F44-13F9C15D8577}" dt="2026-04-09T12:07:27.989" v="628"/>
          <ac:picMkLst>
            <pc:docMk/>
            <pc:sldMk cId="3908393876" sldId="1092"/>
            <ac:picMk id="19" creationId="{82959634-BA9B-4C14-A78F-5F2C7B69026E}"/>
          </ac:picMkLst>
        </pc:picChg>
        <pc:picChg chg="del">
          <ac:chgData name="LAMIAE BEZZAZ" userId="f9bc3cc0-8e1c-4944-afa8-b4b36bbf20e1" providerId="ADAL" clId="{2B87CC6A-8FDE-4BE0-9F44-13F9C15D8577}" dt="2026-04-09T12:07:04.817" v="624" actId="478"/>
          <ac:picMkLst>
            <pc:docMk/>
            <pc:sldMk cId="3908393876" sldId="1092"/>
            <ac:picMk id="20" creationId="{B1795A98-195E-4044-8428-AF1B6BCF1106}"/>
          </ac:picMkLst>
        </pc:picChg>
        <pc:picChg chg="del">
          <ac:chgData name="LAMIAE BEZZAZ" userId="f9bc3cc0-8e1c-4944-afa8-b4b36bbf20e1" providerId="ADAL" clId="{2B87CC6A-8FDE-4BE0-9F44-13F9C15D8577}" dt="2026-04-09T12:07:04.817" v="624" actId="478"/>
          <ac:picMkLst>
            <pc:docMk/>
            <pc:sldMk cId="3908393876" sldId="1092"/>
            <ac:picMk id="21" creationId="{B738CE3F-3501-4472-871C-88E5075DC750}"/>
          </ac:picMkLst>
        </pc:picChg>
        <pc:picChg chg="del">
          <ac:chgData name="LAMIAE BEZZAZ" userId="f9bc3cc0-8e1c-4944-afa8-b4b36bbf20e1" providerId="ADAL" clId="{2B87CC6A-8FDE-4BE0-9F44-13F9C15D8577}" dt="2026-04-09T12:07:04.817" v="624" actId="478"/>
          <ac:picMkLst>
            <pc:docMk/>
            <pc:sldMk cId="3908393876" sldId="1092"/>
            <ac:picMk id="22" creationId="{125D7FFB-204B-4DAB-BFD3-195ACD14A370}"/>
          </ac:picMkLst>
        </pc:picChg>
        <pc:picChg chg="add">
          <ac:chgData name="LAMIAE BEZZAZ" userId="f9bc3cc0-8e1c-4944-afa8-b4b36bbf20e1" providerId="ADAL" clId="{2B87CC6A-8FDE-4BE0-9F44-13F9C15D8577}" dt="2026-04-09T12:07:27.989" v="628"/>
          <ac:picMkLst>
            <pc:docMk/>
            <pc:sldMk cId="3908393876" sldId="1092"/>
            <ac:picMk id="26" creationId="{C2D1E80F-BBB3-480D-9AF4-07F1552CDBB6}"/>
          </ac:picMkLst>
        </pc:picChg>
      </pc:sldChg>
      <pc:sldChg chg="addSp delSp modSp">
        <pc:chgData name="LAMIAE BEZZAZ" userId="f9bc3cc0-8e1c-4944-afa8-b4b36bbf20e1" providerId="ADAL" clId="{2B87CC6A-8FDE-4BE0-9F44-13F9C15D8577}" dt="2026-04-09T12:09:12.783" v="665" actId="1582"/>
        <pc:sldMkLst>
          <pc:docMk/>
          <pc:sldMk cId="1130681731" sldId="1093"/>
        </pc:sldMkLst>
        <pc:spChg chg="add del">
          <ac:chgData name="LAMIAE BEZZAZ" userId="f9bc3cc0-8e1c-4944-afa8-b4b36bbf20e1" providerId="ADAL" clId="{2B87CC6A-8FDE-4BE0-9F44-13F9C15D8577}" dt="2026-04-09T12:08:53.584" v="660"/>
          <ac:spMkLst>
            <pc:docMk/>
            <pc:sldMk cId="1130681731" sldId="1093"/>
            <ac:spMk id="16" creationId="{C2D6AB1B-0974-4D1F-A228-A4F690F46555}"/>
          </ac:spMkLst>
        </pc:spChg>
        <pc:spChg chg="add mod">
          <ac:chgData name="LAMIAE BEZZAZ" userId="f9bc3cc0-8e1c-4944-afa8-b4b36bbf20e1" providerId="ADAL" clId="{2B87CC6A-8FDE-4BE0-9F44-13F9C15D8577}" dt="2026-04-09T12:09:03.369" v="663" actId="207"/>
          <ac:spMkLst>
            <pc:docMk/>
            <pc:sldMk cId="1130681731" sldId="1093"/>
            <ac:spMk id="20" creationId="{CEAE61CE-F68E-4A6A-872D-441F5230D04F}"/>
          </ac:spMkLst>
        </pc:spChg>
        <pc:spChg chg="del">
          <ac:chgData name="LAMIAE BEZZAZ" userId="f9bc3cc0-8e1c-4944-afa8-b4b36bbf20e1" providerId="ADAL" clId="{2B87CC6A-8FDE-4BE0-9F44-13F9C15D8577}" dt="2026-04-09T12:08:56.829" v="661" actId="478"/>
          <ac:spMkLst>
            <pc:docMk/>
            <pc:sldMk cId="1130681731" sldId="1093"/>
            <ac:spMk id="23" creationId="{00AAE395-A16C-4EC0-8D6B-027509A5624E}"/>
          </ac:spMkLst>
        </pc:spChg>
        <pc:picChg chg="add del mod">
          <ac:chgData name="LAMIAE BEZZAZ" userId="f9bc3cc0-8e1c-4944-afa8-b4b36bbf20e1" providerId="ADAL" clId="{2B87CC6A-8FDE-4BE0-9F44-13F9C15D8577}" dt="2026-04-09T12:08:47.681" v="657" actId="478"/>
          <ac:picMkLst>
            <pc:docMk/>
            <pc:sldMk cId="1130681731" sldId="1093"/>
            <ac:picMk id="13" creationId="{42C02E12-4A4E-4F53-9E0A-924B69B0BEFC}"/>
          </ac:picMkLst>
        </pc:picChg>
        <pc:picChg chg="add del">
          <ac:chgData name="LAMIAE BEZZAZ" userId="f9bc3cc0-8e1c-4944-afa8-b4b36bbf20e1" providerId="ADAL" clId="{2B87CC6A-8FDE-4BE0-9F44-13F9C15D8577}" dt="2026-04-09T12:08:53.584" v="660"/>
          <ac:picMkLst>
            <pc:docMk/>
            <pc:sldMk cId="1130681731" sldId="1093"/>
            <ac:picMk id="17" creationId="{BA0EB963-CC18-44ED-A23D-B7D4B7049112}"/>
          </ac:picMkLst>
        </pc:picChg>
        <pc:picChg chg="add del">
          <ac:chgData name="LAMIAE BEZZAZ" userId="f9bc3cc0-8e1c-4944-afa8-b4b36bbf20e1" providerId="ADAL" clId="{2B87CC6A-8FDE-4BE0-9F44-13F9C15D8577}" dt="2026-04-09T12:08:53.584" v="660"/>
          <ac:picMkLst>
            <pc:docMk/>
            <pc:sldMk cId="1130681731" sldId="1093"/>
            <ac:picMk id="18" creationId="{2E4E8CCA-B0AF-46DA-B9E6-F4F7C5FA215A}"/>
          </ac:picMkLst>
        </pc:picChg>
        <pc:picChg chg="add del">
          <ac:chgData name="LAMIAE BEZZAZ" userId="f9bc3cc0-8e1c-4944-afa8-b4b36bbf20e1" providerId="ADAL" clId="{2B87CC6A-8FDE-4BE0-9F44-13F9C15D8577}" dt="2026-04-09T12:08:53.584" v="660"/>
          <ac:picMkLst>
            <pc:docMk/>
            <pc:sldMk cId="1130681731" sldId="1093"/>
            <ac:picMk id="19" creationId="{D85B1DFE-97C2-4A3C-964E-6CB2AEBF7827}"/>
          </ac:picMkLst>
        </pc:picChg>
        <pc:picChg chg="add mod">
          <ac:chgData name="LAMIAE BEZZAZ" userId="f9bc3cc0-8e1c-4944-afa8-b4b36bbf20e1" providerId="ADAL" clId="{2B87CC6A-8FDE-4BE0-9F44-13F9C15D8577}" dt="2026-04-09T12:09:12.783" v="665" actId="1582"/>
          <ac:picMkLst>
            <pc:docMk/>
            <pc:sldMk cId="1130681731" sldId="1093"/>
            <ac:picMk id="21" creationId="{229AC9A7-B1E7-493B-AABE-B4B532976121}"/>
          </ac:picMkLst>
        </pc:picChg>
        <pc:picChg chg="add">
          <ac:chgData name="LAMIAE BEZZAZ" userId="f9bc3cc0-8e1c-4944-afa8-b4b36bbf20e1" providerId="ADAL" clId="{2B87CC6A-8FDE-4BE0-9F44-13F9C15D8577}" dt="2026-04-09T12:08:57.576" v="662"/>
          <ac:picMkLst>
            <pc:docMk/>
            <pc:sldMk cId="1130681731" sldId="1093"/>
            <ac:picMk id="22" creationId="{508285FC-A30B-4BFC-B105-5C6E1E101E94}"/>
          </ac:picMkLst>
        </pc:picChg>
        <pc:picChg chg="del">
          <ac:chgData name="LAMIAE BEZZAZ" userId="f9bc3cc0-8e1c-4944-afa8-b4b36bbf20e1" providerId="ADAL" clId="{2B87CC6A-8FDE-4BE0-9F44-13F9C15D8577}" dt="2026-04-09T12:08:47.681" v="657" actId="478"/>
          <ac:picMkLst>
            <pc:docMk/>
            <pc:sldMk cId="1130681731" sldId="1093"/>
            <ac:picMk id="24" creationId="{4A4128B4-2727-4531-8F5E-6E601BD48365}"/>
          </ac:picMkLst>
        </pc:picChg>
        <pc:picChg chg="del">
          <ac:chgData name="LAMIAE BEZZAZ" userId="f9bc3cc0-8e1c-4944-afa8-b4b36bbf20e1" providerId="ADAL" clId="{2B87CC6A-8FDE-4BE0-9F44-13F9C15D8577}" dt="2026-04-09T12:08:49.182" v="658" actId="478"/>
          <ac:picMkLst>
            <pc:docMk/>
            <pc:sldMk cId="1130681731" sldId="1093"/>
            <ac:picMk id="25" creationId="{B8A9E477-3BEE-40D2-9D38-CBEE97122CA4}"/>
          </ac:picMkLst>
        </pc:picChg>
        <pc:picChg chg="del">
          <ac:chgData name="LAMIAE BEZZAZ" userId="f9bc3cc0-8e1c-4944-afa8-b4b36bbf20e1" providerId="ADAL" clId="{2B87CC6A-8FDE-4BE0-9F44-13F9C15D8577}" dt="2026-04-09T12:08:47.681" v="657" actId="478"/>
          <ac:picMkLst>
            <pc:docMk/>
            <pc:sldMk cId="1130681731" sldId="1093"/>
            <ac:picMk id="26" creationId="{30B93E55-E93B-4AE9-B296-39EAB360B39E}"/>
          </ac:picMkLst>
        </pc:picChg>
        <pc:picChg chg="add">
          <ac:chgData name="LAMIAE BEZZAZ" userId="f9bc3cc0-8e1c-4944-afa8-b4b36bbf20e1" providerId="ADAL" clId="{2B87CC6A-8FDE-4BE0-9F44-13F9C15D8577}" dt="2026-04-09T12:08:57.576" v="662"/>
          <ac:picMkLst>
            <pc:docMk/>
            <pc:sldMk cId="1130681731" sldId="1093"/>
            <ac:picMk id="27" creationId="{084B79BB-0598-4B20-AC6B-2BFF43020BCF}"/>
          </ac:picMkLst>
        </pc:picChg>
      </pc:sldChg>
      <pc:sldChg chg="modSp">
        <pc:chgData name="LAMIAE BEZZAZ" userId="f9bc3cc0-8e1c-4944-afa8-b4b36bbf20e1" providerId="ADAL" clId="{2B87CC6A-8FDE-4BE0-9F44-13F9C15D8577}" dt="2026-04-09T11:58:50.464" v="534" actId="20577"/>
        <pc:sldMkLst>
          <pc:docMk/>
          <pc:sldMk cId="2113487819" sldId="1105"/>
        </pc:sldMkLst>
        <pc:spChg chg="mod">
          <ac:chgData name="LAMIAE BEZZAZ" userId="f9bc3cc0-8e1c-4944-afa8-b4b36bbf20e1" providerId="ADAL" clId="{2B87CC6A-8FDE-4BE0-9F44-13F9C15D8577}" dt="2026-04-09T11:57:52.047" v="514" actId="207"/>
          <ac:spMkLst>
            <pc:docMk/>
            <pc:sldMk cId="2113487819" sldId="1105"/>
            <ac:spMk id="4" creationId="{F0F6C204-CCC0-5E9F-75DA-99D50E89C837}"/>
          </ac:spMkLst>
        </pc:spChg>
        <pc:spChg chg="mod">
          <ac:chgData name="LAMIAE BEZZAZ" userId="f9bc3cc0-8e1c-4944-afa8-b4b36bbf20e1" providerId="ADAL" clId="{2B87CC6A-8FDE-4BE0-9F44-13F9C15D8577}" dt="2026-04-09T11:58:50.464" v="534" actId="20577"/>
          <ac:spMkLst>
            <pc:docMk/>
            <pc:sldMk cId="2113487819" sldId="1105"/>
            <ac:spMk id="6" creationId="{0172B532-9CCA-B7A0-9267-071825526996}"/>
          </ac:spMkLst>
        </pc:spChg>
        <pc:spChg chg="mod">
          <ac:chgData name="LAMIAE BEZZAZ" userId="f9bc3cc0-8e1c-4944-afa8-b4b36bbf20e1" providerId="ADAL" clId="{2B87CC6A-8FDE-4BE0-9F44-13F9C15D8577}" dt="2026-04-09T11:58:10.889" v="515"/>
          <ac:spMkLst>
            <pc:docMk/>
            <pc:sldMk cId="2113487819" sldId="1105"/>
            <ac:spMk id="7" creationId="{2CF79A9D-4BCF-4887-91A7-FCE7099BD1E6}"/>
          </ac:spMkLst>
        </pc:spChg>
      </pc:sldChg>
      <pc:sldChg chg="modSp">
        <pc:chgData name="LAMIAE BEZZAZ" userId="f9bc3cc0-8e1c-4944-afa8-b4b36bbf20e1" providerId="ADAL" clId="{2B87CC6A-8FDE-4BE0-9F44-13F9C15D8577}" dt="2026-04-09T11:58:22.593" v="523" actId="20577"/>
        <pc:sldMkLst>
          <pc:docMk/>
          <pc:sldMk cId="84536210" sldId="1115"/>
        </pc:sldMkLst>
        <pc:spChg chg="mod">
          <ac:chgData name="LAMIAE BEZZAZ" userId="f9bc3cc0-8e1c-4944-afa8-b4b36bbf20e1" providerId="ADAL" clId="{2B87CC6A-8FDE-4BE0-9F44-13F9C15D8577}" dt="2026-04-09T11:56:55.111" v="479" actId="20577"/>
          <ac:spMkLst>
            <pc:docMk/>
            <pc:sldMk cId="84536210" sldId="1115"/>
            <ac:spMk id="4" creationId="{9C79C3BF-E1CA-E022-764F-8FF12C175CA3}"/>
          </ac:spMkLst>
        </pc:spChg>
        <pc:spChg chg="mod">
          <ac:chgData name="LAMIAE BEZZAZ" userId="f9bc3cc0-8e1c-4944-afa8-b4b36bbf20e1" providerId="ADAL" clId="{2B87CC6A-8FDE-4BE0-9F44-13F9C15D8577}" dt="2026-04-09T11:57:09.777" v="491" actId="20577"/>
          <ac:spMkLst>
            <pc:docMk/>
            <pc:sldMk cId="84536210" sldId="1115"/>
            <ac:spMk id="5" creationId="{1E865A99-B86E-1DBC-9AF4-2697C62F937D}"/>
          </ac:spMkLst>
        </pc:spChg>
        <pc:spChg chg="mod">
          <ac:chgData name="LAMIAE BEZZAZ" userId="f9bc3cc0-8e1c-4944-afa8-b4b36bbf20e1" providerId="ADAL" clId="{2B87CC6A-8FDE-4BE0-9F44-13F9C15D8577}" dt="2026-04-09T11:58:22.593" v="523" actId="20577"/>
          <ac:spMkLst>
            <pc:docMk/>
            <pc:sldMk cId="84536210" sldId="1115"/>
            <ac:spMk id="7" creationId="{C4297C41-F7FA-3402-767B-526BAA0449F3}"/>
          </ac:spMkLst>
        </pc:spChg>
      </pc:sldChg>
      <pc:sldChg chg="modSp">
        <pc:chgData name="LAMIAE BEZZAZ" userId="f9bc3cc0-8e1c-4944-afa8-b4b36bbf20e1" providerId="ADAL" clId="{2B87CC6A-8FDE-4BE0-9F44-13F9C15D8577}" dt="2026-04-09T11:45:57.320" v="257" actId="20577"/>
        <pc:sldMkLst>
          <pc:docMk/>
          <pc:sldMk cId="2994417292" sldId="1118"/>
        </pc:sldMkLst>
        <pc:spChg chg="mod">
          <ac:chgData name="LAMIAE BEZZAZ" userId="f9bc3cc0-8e1c-4944-afa8-b4b36bbf20e1" providerId="ADAL" clId="{2B87CC6A-8FDE-4BE0-9F44-13F9C15D8577}" dt="2026-04-09T11:41:25.461" v="164" actId="20577"/>
          <ac:spMkLst>
            <pc:docMk/>
            <pc:sldMk cId="2994417292" sldId="1118"/>
            <ac:spMk id="7" creationId="{6637C2AE-2054-083C-B1CC-4417AF902051}"/>
          </ac:spMkLst>
        </pc:spChg>
        <pc:spChg chg="mod">
          <ac:chgData name="LAMIAE BEZZAZ" userId="f9bc3cc0-8e1c-4944-afa8-b4b36bbf20e1" providerId="ADAL" clId="{2B87CC6A-8FDE-4BE0-9F44-13F9C15D8577}" dt="2026-04-09T11:45:52.594" v="251" actId="20577"/>
          <ac:spMkLst>
            <pc:docMk/>
            <pc:sldMk cId="2994417292" sldId="1118"/>
            <ac:spMk id="8" creationId="{B605FA99-945A-4FE2-8118-A1A4D8555909}"/>
          </ac:spMkLst>
        </pc:spChg>
        <pc:spChg chg="mod">
          <ac:chgData name="LAMIAE BEZZAZ" userId="f9bc3cc0-8e1c-4944-afa8-b4b36bbf20e1" providerId="ADAL" clId="{2B87CC6A-8FDE-4BE0-9F44-13F9C15D8577}" dt="2026-04-09T11:45:47.636" v="247" actId="108"/>
          <ac:spMkLst>
            <pc:docMk/>
            <pc:sldMk cId="2994417292" sldId="1118"/>
            <ac:spMk id="10" creationId="{BC104A54-4469-A5DD-1E5A-911597CA1AA4}"/>
          </ac:spMkLst>
        </pc:spChg>
        <pc:spChg chg="mod">
          <ac:chgData name="LAMIAE BEZZAZ" userId="f9bc3cc0-8e1c-4944-afa8-b4b36bbf20e1" providerId="ADAL" clId="{2B87CC6A-8FDE-4BE0-9F44-13F9C15D8577}" dt="2026-04-09T11:45:57.320" v="257" actId="20577"/>
          <ac:spMkLst>
            <pc:docMk/>
            <pc:sldMk cId="2994417292" sldId="1118"/>
            <ac:spMk id="11" creationId="{D1F94EC3-274B-4BFD-B987-E2D1ACBEEF01}"/>
          </ac:spMkLst>
        </pc:spChg>
      </pc:sldChg>
      <pc:sldChg chg="modSp">
        <pc:chgData name="LAMIAE BEZZAZ" userId="f9bc3cc0-8e1c-4944-afa8-b4b36bbf20e1" providerId="ADAL" clId="{2B87CC6A-8FDE-4BE0-9F44-13F9C15D8577}" dt="2026-04-09T11:46:32.230" v="275"/>
        <pc:sldMkLst>
          <pc:docMk/>
          <pc:sldMk cId="2214827019" sldId="1119"/>
        </pc:sldMkLst>
        <pc:spChg chg="mod">
          <ac:chgData name="LAMIAE BEZZAZ" userId="f9bc3cc0-8e1c-4944-afa8-b4b36bbf20e1" providerId="ADAL" clId="{2B87CC6A-8FDE-4BE0-9F44-13F9C15D8577}" dt="2026-04-09T11:46:32.230" v="275"/>
          <ac:spMkLst>
            <pc:docMk/>
            <pc:sldMk cId="2214827019" sldId="1119"/>
            <ac:spMk id="10" creationId="{6A01E0EF-EC57-2493-BC8B-DA463A255872}"/>
          </ac:spMkLst>
        </pc:spChg>
        <pc:spChg chg="mod">
          <ac:chgData name="LAMIAE BEZZAZ" userId="f9bc3cc0-8e1c-4944-afa8-b4b36bbf20e1" providerId="ADAL" clId="{2B87CC6A-8FDE-4BE0-9F44-13F9C15D8577}" dt="2026-04-09T11:46:15.489" v="264" actId="20577"/>
          <ac:spMkLst>
            <pc:docMk/>
            <pc:sldMk cId="2214827019" sldId="1119"/>
            <ac:spMk id="17" creationId="{F720B44B-25F2-4BA8-9F4D-4AB6CADAC4DD}"/>
          </ac:spMkLst>
        </pc:spChg>
        <pc:spChg chg="mod">
          <ac:chgData name="LAMIAE BEZZAZ" userId="f9bc3cc0-8e1c-4944-afa8-b4b36bbf20e1" providerId="ADAL" clId="{2B87CC6A-8FDE-4BE0-9F44-13F9C15D8577}" dt="2026-04-09T11:46:19.539" v="268" actId="20577"/>
          <ac:spMkLst>
            <pc:docMk/>
            <pc:sldMk cId="2214827019" sldId="1119"/>
            <ac:spMk id="18" creationId="{D6AB1326-4200-4B46-A8EF-2DDD24C95263}"/>
          </ac:spMkLst>
        </pc:spChg>
        <pc:spChg chg="mod">
          <ac:chgData name="LAMIAE BEZZAZ" userId="f9bc3cc0-8e1c-4944-afa8-b4b36bbf20e1" providerId="ADAL" clId="{2B87CC6A-8FDE-4BE0-9F44-13F9C15D8577}" dt="2026-04-09T11:46:23.186" v="274" actId="20577"/>
          <ac:spMkLst>
            <pc:docMk/>
            <pc:sldMk cId="2214827019" sldId="1119"/>
            <ac:spMk id="19" creationId="{E03FE7FC-B20F-4212-AB29-B0804028C125}"/>
          </ac:spMkLst>
        </pc:spChg>
      </pc:sldChg>
      <pc:sldChg chg="modSp">
        <pc:chgData name="LAMIAE BEZZAZ" userId="f9bc3cc0-8e1c-4944-afa8-b4b36bbf20e1" providerId="ADAL" clId="{2B87CC6A-8FDE-4BE0-9F44-13F9C15D8577}" dt="2026-04-09T11:47:18.845" v="312" actId="20577"/>
        <pc:sldMkLst>
          <pc:docMk/>
          <pc:sldMk cId="3168238204" sldId="1120"/>
        </pc:sldMkLst>
        <pc:spChg chg="mod">
          <ac:chgData name="LAMIAE BEZZAZ" userId="f9bc3cc0-8e1c-4944-afa8-b4b36bbf20e1" providerId="ADAL" clId="{2B87CC6A-8FDE-4BE0-9F44-13F9C15D8577}" dt="2026-04-09T11:41:36.810" v="166"/>
          <ac:spMkLst>
            <pc:docMk/>
            <pc:sldMk cId="3168238204" sldId="1120"/>
            <ac:spMk id="7" creationId="{6637C2AE-2054-083C-B1CC-4417AF902051}"/>
          </ac:spMkLst>
        </pc:spChg>
        <pc:spChg chg="mod">
          <ac:chgData name="LAMIAE BEZZAZ" userId="f9bc3cc0-8e1c-4944-afa8-b4b36bbf20e1" providerId="ADAL" clId="{2B87CC6A-8FDE-4BE0-9F44-13F9C15D8577}" dt="2026-04-09T11:47:12.779" v="308" actId="20577"/>
          <ac:spMkLst>
            <pc:docMk/>
            <pc:sldMk cId="3168238204" sldId="1120"/>
            <ac:spMk id="8" creationId="{B605FA99-945A-4FE2-8118-A1A4D8555909}"/>
          </ac:spMkLst>
        </pc:spChg>
        <pc:spChg chg="mod">
          <ac:chgData name="LAMIAE BEZZAZ" userId="f9bc3cc0-8e1c-4944-afa8-b4b36bbf20e1" providerId="ADAL" clId="{2B87CC6A-8FDE-4BE0-9F44-13F9C15D8577}" dt="2026-04-09T11:47:04.806" v="303" actId="20577"/>
          <ac:spMkLst>
            <pc:docMk/>
            <pc:sldMk cId="3168238204" sldId="1120"/>
            <ac:spMk id="10" creationId="{BC104A54-4469-A5DD-1E5A-911597CA1AA4}"/>
          </ac:spMkLst>
        </pc:spChg>
        <pc:spChg chg="mod">
          <ac:chgData name="LAMIAE BEZZAZ" userId="f9bc3cc0-8e1c-4944-afa8-b4b36bbf20e1" providerId="ADAL" clId="{2B87CC6A-8FDE-4BE0-9F44-13F9C15D8577}" dt="2026-04-09T11:47:18.845" v="312" actId="20577"/>
          <ac:spMkLst>
            <pc:docMk/>
            <pc:sldMk cId="3168238204" sldId="1120"/>
            <ac:spMk id="11" creationId="{D1F94EC3-274B-4BFD-B987-E2D1ACBEEF01}"/>
          </ac:spMkLst>
        </pc:spChg>
      </pc:sldChg>
      <pc:sldChg chg="modSp">
        <pc:chgData name="LAMIAE BEZZAZ" userId="f9bc3cc0-8e1c-4944-afa8-b4b36bbf20e1" providerId="ADAL" clId="{2B87CC6A-8FDE-4BE0-9F44-13F9C15D8577}" dt="2026-04-09T11:48:05.557" v="330"/>
        <pc:sldMkLst>
          <pc:docMk/>
          <pc:sldMk cId="1312557210" sldId="1121"/>
        </pc:sldMkLst>
        <pc:spChg chg="mod">
          <ac:chgData name="LAMIAE BEZZAZ" userId="f9bc3cc0-8e1c-4944-afa8-b4b36bbf20e1" providerId="ADAL" clId="{2B87CC6A-8FDE-4BE0-9F44-13F9C15D8577}" dt="2026-04-09T11:48:05.557" v="330"/>
          <ac:spMkLst>
            <pc:docMk/>
            <pc:sldMk cId="1312557210" sldId="1121"/>
            <ac:spMk id="10" creationId="{6A01E0EF-EC57-2493-BC8B-DA463A255872}"/>
          </ac:spMkLst>
        </pc:spChg>
        <pc:spChg chg="mod">
          <ac:chgData name="LAMIAE BEZZAZ" userId="f9bc3cc0-8e1c-4944-afa8-b4b36bbf20e1" providerId="ADAL" clId="{2B87CC6A-8FDE-4BE0-9F44-13F9C15D8577}" dt="2026-04-09T11:47:56.101" v="329" actId="313"/>
          <ac:spMkLst>
            <pc:docMk/>
            <pc:sldMk cId="1312557210" sldId="1121"/>
            <ac:spMk id="11" creationId="{4CF4F29B-BC76-470B-ABE4-2A985E811ABA}"/>
          </ac:spMkLst>
        </pc:spChg>
        <pc:spChg chg="mod">
          <ac:chgData name="LAMIAE BEZZAZ" userId="f9bc3cc0-8e1c-4944-afa8-b4b36bbf20e1" providerId="ADAL" clId="{2B87CC6A-8FDE-4BE0-9F44-13F9C15D8577}" dt="2026-04-09T11:47:28.455" v="317" actId="20577"/>
          <ac:spMkLst>
            <pc:docMk/>
            <pc:sldMk cId="1312557210" sldId="1121"/>
            <ac:spMk id="16" creationId="{5B71588D-7C95-4321-9227-C8CA3BFCBAC9}"/>
          </ac:spMkLst>
        </pc:spChg>
        <pc:spChg chg="mod">
          <ac:chgData name="LAMIAE BEZZAZ" userId="f9bc3cc0-8e1c-4944-afa8-b4b36bbf20e1" providerId="ADAL" clId="{2B87CC6A-8FDE-4BE0-9F44-13F9C15D8577}" dt="2026-04-09T11:47:34.685" v="321" actId="20577"/>
          <ac:spMkLst>
            <pc:docMk/>
            <pc:sldMk cId="1312557210" sldId="1121"/>
            <ac:spMk id="20" creationId="{9B13AEB8-FF42-4E97-9B3B-0F2E01FF686D}"/>
          </ac:spMkLst>
        </pc:spChg>
      </pc:sldChg>
      <pc:sldChg chg="modSp">
        <pc:chgData name="LAMIAE BEZZAZ" userId="f9bc3cc0-8e1c-4944-afa8-b4b36bbf20e1" providerId="ADAL" clId="{2B87CC6A-8FDE-4BE0-9F44-13F9C15D8577}" dt="2026-04-09T11:51:17.417" v="420" actId="1076"/>
        <pc:sldMkLst>
          <pc:docMk/>
          <pc:sldMk cId="3125651063" sldId="1122"/>
        </pc:sldMkLst>
        <pc:spChg chg="mod">
          <ac:chgData name="LAMIAE BEZZAZ" userId="f9bc3cc0-8e1c-4944-afa8-b4b36bbf20e1" providerId="ADAL" clId="{2B87CC6A-8FDE-4BE0-9F44-13F9C15D8577}" dt="2026-04-09T11:41:42.194" v="167"/>
          <ac:spMkLst>
            <pc:docMk/>
            <pc:sldMk cId="3125651063" sldId="1122"/>
            <ac:spMk id="7" creationId="{6637C2AE-2054-083C-B1CC-4417AF902051}"/>
          </ac:spMkLst>
        </pc:spChg>
        <pc:spChg chg="mod">
          <ac:chgData name="LAMIAE BEZZAZ" userId="f9bc3cc0-8e1c-4944-afa8-b4b36bbf20e1" providerId="ADAL" clId="{2B87CC6A-8FDE-4BE0-9F44-13F9C15D8577}" dt="2026-04-09T11:49:19.207" v="387" actId="20577"/>
          <ac:spMkLst>
            <pc:docMk/>
            <pc:sldMk cId="3125651063" sldId="1122"/>
            <ac:spMk id="8" creationId="{B605FA99-945A-4FE2-8118-A1A4D8555909}"/>
          </ac:spMkLst>
        </pc:spChg>
        <pc:spChg chg="mod">
          <ac:chgData name="LAMIAE BEZZAZ" userId="f9bc3cc0-8e1c-4944-afa8-b4b36bbf20e1" providerId="ADAL" clId="{2B87CC6A-8FDE-4BE0-9F44-13F9C15D8577}" dt="2026-04-09T11:51:17.417" v="420" actId="1076"/>
          <ac:spMkLst>
            <pc:docMk/>
            <pc:sldMk cId="3125651063" sldId="1122"/>
            <ac:spMk id="10" creationId="{BC104A54-4469-A5DD-1E5A-911597CA1AA4}"/>
          </ac:spMkLst>
        </pc:spChg>
        <pc:spChg chg="mod">
          <ac:chgData name="LAMIAE BEZZAZ" userId="f9bc3cc0-8e1c-4944-afa8-b4b36bbf20e1" providerId="ADAL" clId="{2B87CC6A-8FDE-4BE0-9F44-13F9C15D8577}" dt="2026-04-09T11:49:22.416" v="392" actId="20577"/>
          <ac:spMkLst>
            <pc:docMk/>
            <pc:sldMk cId="3125651063" sldId="1122"/>
            <ac:spMk id="11" creationId="{D1F94EC3-274B-4BFD-B987-E2D1ACBEEF01}"/>
          </ac:spMkLst>
        </pc:spChg>
      </pc:sldChg>
      <pc:sldChg chg="modSp">
        <pc:chgData name="LAMIAE BEZZAZ" userId="f9bc3cc0-8e1c-4944-afa8-b4b36bbf20e1" providerId="ADAL" clId="{2B87CC6A-8FDE-4BE0-9F44-13F9C15D8577}" dt="2026-04-09T11:51:04.432" v="417" actId="1076"/>
        <pc:sldMkLst>
          <pc:docMk/>
          <pc:sldMk cId="1045554530" sldId="1123"/>
        </pc:sldMkLst>
        <pc:spChg chg="mod">
          <ac:chgData name="LAMIAE BEZZAZ" userId="f9bc3cc0-8e1c-4944-afa8-b4b36bbf20e1" providerId="ADAL" clId="{2B87CC6A-8FDE-4BE0-9F44-13F9C15D8577}" dt="2026-04-09T11:50:26.604" v="414"/>
          <ac:spMkLst>
            <pc:docMk/>
            <pc:sldMk cId="1045554530" sldId="1123"/>
            <ac:spMk id="10" creationId="{6A01E0EF-EC57-2493-BC8B-DA463A255872}"/>
          </ac:spMkLst>
        </pc:spChg>
        <pc:spChg chg="mod">
          <ac:chgData name="LAMIAE BEZZAZ" userId="f9bc3cc0-8e1c-4944-afa8-b4b36bbf20e1" providerId="ADAL" clId="{2B87CC6A-8FDE-4BE0-9F44-13F9C15D8577}" dt="2026-04-09T11:51:04.432" v="417" actId="1076"/>
          <ac:spMkLst>
            <pc:docMk/>
            <pc:sldMk cId="1045554530" sldId="1123"/>
            <ac:spMk id="11" creationId="{8A9CAE54-7F95-432E-9EA4-C1C268C4C168}"/>
          </ac:spMkLst>
        </pc:spChg>
        <pc:spChg chg="mod">
          <ac:chgData name="LAMIAE BEZZAZ" userId="f9bc3cc0-8e1c-4944-afa8-b4b36bbf20e1" providerId="ADAL" clId="{2B87CC6A-8FDE-4BE0-9F44-13F9C15D8577}" dt="2026-04-09T11:49:48.730" v="408" actId="20577"/>
          <ac:spMkLst>
            <pc:docMk/>
            <pc:sldMk cId="1045554530" sldId="1123"/>
            <ac:spMk id="16" creationId="{84A101C7-0214-4CF6-B678-54DB85BC491B}"/>
          </ac:spMkLst>
        </pc:spChg>
        <pc:spChg chg="mod">
          <ac:chgData name="LAMIAE BEZZAZ" userId="f9bc3cc0-8e1c-4944-afa8-b4b36bbf20e1" providerId="ADAL" clId="{2B87CC6A-8FDE-4BE0-9F44-13F9C15D8577}" dt="2026-04-09T11:49:52.465" v="413" actId="20577"/>
          <ac:spMkLst>
            <pc:docMk/>
            <pc:sldMk cId="1045554530" sldId="1123"/>
            <ac:spMk id="20" creationId="{12DEB5D6-D953-474E-B27B-40037F96472A}"/>
          </ac:spMkLst>
        </pc:spChg>
      </pc:sldChg>
      <pc:sldChg chg="del">
        <pc:chgData name="LAMIAE BEZZAZ" userId="f9bc3cc0-8e1c-4944-afa8-b4b36bbf20e1" providerId="ADAL" clId="{2B87CC6A-8FDE-4BE0-9F44-13F9C15D8577}" dt="2026-04-09T12:00:30.377" v="576" actId="47"/>
        <pc:sldMkLst>
          <pc:docMk/>
          <pc:sldMk cId="328745255" sldId="1126"/>
        </pc:sldMkLst>
      </pc:sldChg>
      <pc:sldChg chg="del">
        <pc:chgData name="LAMIAE BEZZAZ" userId="f9bc3cc0-8e1c-4944-afa8-b4b36bbf20e1" providerId="ADAL" clId="{2B87CC6A-8FDE-4BE0-9F44-13F9C15D8577}" dt="2026-04-09T11:13:34.192" v="5" actId="47"/>
        <pc:sldMkLst>
          <pc:docMk/>
          <pc:sldMk cId="1252239156" sldId="1127"/>
        </pc:sldMkLst>
      </pc:sldChg>
      <pc:sldChg chg="del">
        <pc:chgData name="LAMIAE BEZZAZ" userId="f9bc3cc0-8e1c-4944-afa8-b4b36bbf20e1" providerId="ADAL" clId="{2B87CC6A-8FDE-4BE0-9F44-13F9C15D8577}" dt="2026-04-09T11:18:02.421" v="18" actId="47"/>
        <pc:sldMkLst>
          <pc:docMk/>
          <pc:sldMk cId="2591855211" sldId="1128"/>
        </pc:sldMkLst>
      </pc:sldChg>
      <pc:sldChg chg="addSp delSp modSp">
        <pc:chgData name="LAMIAE BEZZAZ" userId="f9bc3cc0-8e1c-4944-afa8-b4b36bbf20e1" providerId="ADAL" clId="{2B87CC6A-8FDE-4BE0-9F44-13F9C15D8577}" dt="2026-04-09T11:31:36.080" v="26" actId="1076"/>
        <pc:sldMkLst>
          <pc:docMk/>
          <pc:sldMk cId="1720440286" sldId="1129"/>
        </pc:sldMkLst>
        <pc:picChg chg="add mod">
          <ac:chgData name="LAMIAE BEZZAZ" userId="f9bc3cc0-8e1c-4944-afa8-b4b36bbf20e1" providerId="ADAL" clId="{2B87CC6A-8FDE-4BE0-9F44-13F9C15D8577}" dt="2026-04-09T11:31:36.080" v="26" actId="1076"/>
          <ac:picMkLst>
            <pc:docMk/>
            <pc:sldMk cId="1720440286" sldId="1129"/>
            <ac:picMk id="3" creationId="{9C2B54AC-07CB-48A0-B81C-F8D9F6D1A360}"/>
          </ac:picMkLst>
        </pc:picChg>
        <pc:picChg chg="del">
          <ac:chgData name="LAMIAE BEZZAZ" userId="f9bc3cc0-8e1c-4944-afa8-b4b36bbf20e1" providerId="ADAL" clId="{2B87CC6A-8FDE-4BE0-9F44-13F9C15D8577}" dt="2026-04-09T11:31:15.231" v="19" actId="478"/>
          <ac:picMkLst>
            <pc:docMk/>
            <pc:sldMk cId="1720440286" sldId="1129"/>
            <ac:picMk id="4" creationId="{EEC012AE-F1E1-4C85-A013-049C517E9346}"/>
          </ac:picMkLst>
        </pc:picChg>
      </pc:sldChg>
      <pc:sldChg chg="add">
        <pc:chgData name="LAMIAE BEZZAZ" userId="f9bc3cc0-8e1c-4944-afa8-b4b36bbf20e1" providerId="ADAL" clId="{2B87CC6A-8FDE-4BE0-9F44-13F9C15D8577}" dt="2026-04-09T11:13:31.924" v="4"/>
        <pc:sldMkLst>
          <pc:docMk/>
          <pc:sldMk cId="2578560992" sldId="1133"/>
        </pc:sldMkLst>
      </pc:sldChg>
      <pc:sldChg chg="add">
        <pc:chgData name="LAMIAE BEZZAZ" userId="f9bc3cc0-8e1c-4944-afa8-b4b36bbf20e1" providerId="ADAL" clId="{2B87CC6A-8FDE-4BE0-9F44-13F9C15D8577}" dt="2026-04-09T11:18:00.572" v="17"/>
        <pc:sldMkLst>
          <pc:docMk/>
          <pc:sldMk cId="957657238" sldId="113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7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3330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4015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3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625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4498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94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2867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421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0742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14/04/2026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8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ACBEC4-191A-48A8-B3E2-8BDF57D64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4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ACC7AE29">
            <a:hlinkClick r:id="" action="ppaction://media"/>
            <a:extLst>
              <a:ext uri="{FF2B5EF4-FFF2-40B4-BE49-F238E27FC236}">
                <a16:creationId xmlns:a16="http://schemas.microsoft.com/office/drawing/2014/main" id="{BD93D972-12D9-4312-B06B-B63072BB2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527" y="2504958"/>
            <a:ext cx="8088946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82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1A30C8A-34BE-4645-AD88-C355EEEB6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72" y="1764923"/>
            <a:ext cx="6840001" cy="46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59E966F-0D72-4F2D-B2AB-1DCF88439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1" b="40378"/>
          <a:stretch/>
        </p:blipFill>
        <p:spPr>
          <a:xfrm>
            <a:off x="843392" y="1937141"/>
            <a:ext cx="7457216" cy="33382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DFE3B5-78F1-EDAF-6526-2A69AD082B94}"/>
              </a:ext>
            </a:extLst>
          </p:cNvPr>
          <p:cNvSpPr/>
          <p:nvPr/>
        </p:nvSpPr>
        <p:spPr bwMode="auto">
          <a:xfrm>
            <a:off x="2660574" y="4037687"/>
            <a:ext cx="209321" cy="429658"/>
          </a:xfrm>
          <a:prstGeom prst="rect">
            <a:avLst/>
          </a:prstGeom>
          <a:solidFill>
            <a:srgbClr val="EBE3F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230783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C2B54AC-07CB-48A0-B81C-F8D9F6D1A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39" y="1923068"/>
            <a:ext cx="7241322" cy="458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7F3CAC-BAC6-78D1-6806-16E7D40E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2F9DBA7-3486-C7FF-9BBE-102572BB427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D62F49-62AD-EC36-868B-34583F30C9BF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8949A25-B3E3-82E6-2D1F-FB6CB51B72FA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F65756-330A-FF90-E81D-BCECF3CA7D9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5D18A13-26AB-0955-F0BA-C0E0FC515D15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493AE46-51E6-A6B6-9F86-EAF8A64EADE0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89D79A-F9A0-01C3-7EF9-D7F5BB3A5A9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63224B4-F17D-517E-17DB-B0F762C8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579185B-4326-1D47-C90A-D59057423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756FB95-E4FD-4430-8D17-4E74944DB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79" y="3085800"/>
            <a:ext cx="4015145" cy="3121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FDAC28-1FA4-4089-E8A7-8332C871FA8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77945" y="2277249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F151A-9F20-284F-47E6-2D55477553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622666" y="2277248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C159D-804F-F469-60EE-E3E57E0C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8E2BFF79-BE39-4B85-9A16-96A49ED12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" y="3810411"/>
            <a:ext cx="2518494" cy="195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1EBEA1DC-EBC5-FF27-8775-B326FEAEB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B328DBE5-EF81-7D26-DBF9-EE35F236C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BCFAAA-E242-6818-C366-2E1B3495AC31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dans la cour. Chacun pose à l’autre les questions suivantes :</a:t>
            </a:r>
          </a:p>
        </p:txBody>
      </p:sp>
      <p:sp>
        <p:nvSpPr>
          <p:cNvPr id="19" name="Titre 8">
            <a:extLst>
              <a:ext uri="{FF2B5EF4-FFF2-40B4-BE49-F238E27FC236}">
                <a16:creationId xmlns:a16="http://schemas.microsoft.com/office/drawing/2014/main" id="{AFE1C7B8-081B-BF7F-7964-01E0556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3471282-8E93-B85F-083C-2EA007ACC6E9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FEB04F-5650-9D96-81DB-EE2B0B09AD78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6D2BB64-7EC7-52D9-27DD-75455B83DEC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AD0215-4CD8-BDDB-9AF6-51E57F5EE92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EEBC821-D8FA-C577-8E70-3E35F646FB4F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F4650BC-E1FD-E11D-0DA5-7CAF45CABA53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CC7A1B-877B-C4A3-6DE4-5FAA8C7F883B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6CCE0D-0E18-C7DA-E18F-D2E289865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133A55-9685-6075-3EAB-5E04B7BFE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A73A0467-F0F1-4816-86D5-29580D0020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970" y="3139001"/>
            <a:ext cx="775717" cy="81592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00AA7E3-EEEF-444B-A9E6-F76256C1DB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2662066" y="3139000"/>
            <a:ext cx="775717" cy="8159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FAE849-1185-6C96-28A8-3663D41C134A}"/>
              </a:ext>
            </a:extLst>
          </p:cNvPr>
          <p:cNvSpPr txBox="1"/>
          <p:nvPr/>
        </p:nvSpPr>
        <p:spPr>
          <a:xfrm>
            <a:off x="3896855" y="3139000"/>
            <a:ext cx="4173000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dimanche ?</a:t>
            </a:r>
          </a:p>
        </p:txBody>
      </p:sp>
    </p:spTree>
    <p:extLst>
      <p:ext uri="{BB962C8B-B14F-4D97-AF65-F5344CB8AC3E}">
        <p14:creationId xmlns:p14="http://schemas.microsoft.com/office/powerpoint/2010/main" val="1104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63B2-A3B6-9BF7-230C-D089F4E41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D30929E-E515-FBA9-DB23-40CC715A6E3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FD8C0CD-8546-CEEE-0DBD-206323ECF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25C3D9B-648A-F62F-D441-38A5C5E4E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AutoShape 4">
            <a:extLst>
              <a:ext uri="{FF2B5EF4-FFF2-40B4-BE49-F238E27FC236}">
                <a16:creationId xmlns:a16="http://schemas.microsoft.com/office/drawing/2014/main" id="{5EFD29EA-379C-197B-42C3-0A5A715D1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2" descr="Image générée">
            <a:extLst>
              <a:ext uri="{FF2B5EF4-FFF2-40B4-BE49-F238E27FC236}">
                <a16:creationId xmlns:a16="http://schemas.microsoft.com/office/drawing/2014/main" id="{D9EC8450-D455-F5E3-5AAD-7BC3956898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4A5BE55C-4E0B-6875-1783-2C547D28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623242C3-9E36-56B7-D955-E344991EF59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182604-AA4D-AE87-FEB1-E5D835B46D25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C75B51B-C970-BDCB-AD9A-0474907A72C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A66A1CC-05EE-51B0-4B3B-B3EB8B110EB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2317938-8615-EE61-18BE-8BA39627EA9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3ADBA-33B4-D3C7-898A-E24A51634B9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70EBCF9-D9BF-499D-B32B-8359B18D9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" y="3810411"/>
            <a:ext cx="2518494" cy="195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89E3958-E9D8-4AEB-A59A-018807881C00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dans la cour. Chacun pose à l’autre les questions suivantes :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8F09DC3-354E-4605-AA8B-2BA10D0FB40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970" y="3139001"/>
            <a:ext cx="775717" cy="81592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E7D3980-8444-4C0C-8890-A97D03C114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2662066" y="3139000"/>
            <a:ext cx="775717" cy="81592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605DAAA-DF90-47C1-BF6A-A4B41B0F66F0}"/>
              </a:ext>
            </a:extLst>
          </p:cNvPr>
          <p:cNvSpPr txBox="1"/>
          <p:nvPr/>
        </p:nvSpPr>
        <p:spPr>
          <a:xfrm>
            <a:off x="3896855" y="3139000"/>
            <a:ext cx="4173000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dimanche ?</a:t>
            </a:r>
          </a:p>
        </p:txBody>
      </p:sp>
    </p:spTree>
    <p:extLst>
      <p:ext uri="{BB962C8B-B14F-4D97-AF65-F5344CB8AC3E}">
        <p14:creationId xmlns:p14="http://schemas.microsoft.com/office/powerpoint/2010/main" val="2973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EE58-8AED-5D7B-59B3-4773A1803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493F7D0-3C35-6E4F-DD9D-92F02379325C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0B4B83-7165-8B30-A02E-A211E3AD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62A6CEE4-5645-000E-399F-B9511ACDA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98607" y="33632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id="{7EC247AE-E673-EEE9-11EA-363494763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1230" y="32766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8" name="Titre 8">
            <a:extLst>
              <a:ext uri="{FF2B5EF4-FFF2-40B4-BE49-F238E27FC236}">
                <a16:creationId xmlns:a16="http://schemas.microsoft.com/office/drawing/2014/main" id="{60D107D6-A9A9-E9F4-87AA-54DD9DC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48B669F-A1A7-8300-BCCF-09DCF395CE2C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2CD9CE-E2BE-0D00-4394-31DFE2AED1D3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6B1F121-41F8-43E6-4E07-4F9A49EFE3A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6FD938D-BED7-68D4-A3E9-2EE0CD9BB41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984C53-093A-CE34-35D5-A3102CFE3EF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AB8EF05-CF30-42E5-9F75-136E6BF8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5" y="3810411"/>
            <a:ext cx="2518494" cy="195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83126EC-E665-49B5-B362-B605047E3E65}"/>
              </a:ext>
            </a:extLst>
          </p:cNvPr>
          <p:cNvSpPr txBox="1"/>
          <p:nvPr/>
        </p:nvSpPr>
        <p:spPr>
          <a:xfrm>
            <a:off x="1040528" y="2138845"/>
            <a:ext cx="7205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Les deux amis se rencontrent dans la cour. Chacun pose à l’autre les questions suivantes :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12FBF2F-33F9-4614-A715-302CA41841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6970" y="3139001"/>
            <a:ext cx="775717" cy="81592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9C4389B-24A5-4A3A-8C8D-4564315FB59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2662066" y="3139000"/>
            <a:ext cx="775717" cy="8159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17DC97-F4E2-6E29-5E57-BD7D89CD4469}"/>
              </a:ext>
            </a:extLst>
          </p:cNvPr>
          <p:cNvSpPr txBox="1"/>
          <p:nvPr/>
        </p:nvSpPr>
        <p:spPr>
          <a:xfrm>
            <a:off x="3896855" y="3139000"/>
            <a:ext cx="4173000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dimanche ?</a:t>
            </a:r>
          </a:p>
        </p:txBody>
      </p:sp>
    </p:spTree>
    <p:extLst>
      <p:ext uri="{BB962C8B-B14F-4D97-AF65-F5344CB8AC3E}">
        <p14:creationId xmlns:p14="http://schemas.microsoft.com/office/powerpoint/2010/main" val="6162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1902" y="2732183"/>
            <a:ext cx="3312587" cy="22083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31FDFC-1C98-9A9A-1739-F3295C52F86A}"/>
              </a:ext>
            </a:extLst>
          </p:cNvPr>
          <p:cNvSpPr txBox="1"/>
          <p:nvPr/>
        </p:nvSpPr>
        <p:spPr>
          <a:xfrm>
            <a:off x="4018041" y="2434071"/>
            <a:ext cx="4173000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matin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te réveilles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À quelle heure tu vas à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Tu fais quoi après l’école 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que tu fais le dimanche ?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MA" dirty="0"/>
              <a:t>Il convient de lancer le mode diaporama 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4770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reprenant 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« 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fr-FR" sz="1400" dirty="0"/>
              <a:t> ».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 verbe aimer au présent.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conjuguer le verbe aimer au présent.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1532969" y="2896423"/>
            <a:ext cx="6078061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Le verbe </a:t>
            </a:r>
            <a:r>
              <a:rPr lang="fr-FR" sz="44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aimer</a:t>
            </a:r>
            <a:r>
              <a:rPr lang="fr-FR" sz="44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au présent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WhatsApp Video 2026-04-09 at 15.18.54">
            <a:hlinkClick r:id="" action="ppaction://media"/>
            <a:extLst>
              <a:ext uri="{FF2B5EF4-FFF2-40B4-BE49-F238E27FC236}">
                <a16:creationId xmlns:a16="http://schemas.microsoft.com/office/drawing/2014/main" id="{112C6008-E96A-4A49-8657-C5A26D997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416" y="2090022"/>
            <a:ext cx="7805168" cy="39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9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87;p21">
            <a:extLst>
              <a:ext uri="{FF2B5EF4-FFF2-40B4-BE49-F238E27FC236}">
                <a16:creationId xmlns:a16="http://schemas.microsoft.com/office/drawing/2014/main" id="{21BF0B07-9835-4C42-9DBE-EC06BB78F10D}"/>
              </a:ext>
            </a:extLst>
          </p:cNvPr>
          <p:cNvSpPr/>
          <p:nvPr/>
        </p:nvSpPr>
        <p:spPr>
          <a:xfrm>
            <a:off x="780233" y="2130458"/>
            <a:ext cx="7583534" cy="4138366"/>
          </a:xfrm>
          <a:prstGeom prst="roundRect">
            <a:avLst>
              <a:gd name="adj" fmla="val 6643"/>
            </a:avLst>
          </a:prstGeom>
          <a:solidFill>
            <a:srgbClr val="E2E9F6"/>
          </a:solidFill>
          <a:ln w="38100" cap="flat" cmpd="sng">
            <a:solidFill>
              <a:srgbClr val="0A304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0" name="Google Shape;383;p91" descr="Image générée">
            <a:extLst>
              <a:ext uri="{FF2B5EF4-FFF2-40B4-BE49-F238E27FC236}">
                <a16:creationId xmlns:a16="http://schemas.microsoft.com/office/drawing/2014/main" id="{26EFD3D2-80A9-43A4-80EC-55CC3C99AF5E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5" b="89685" l="9456" r="90258">
                        <a14:foregroundMark x1="81948" y1="47564" x2="90544" y2="47564"/>
                        <a14:foregroundMark x1="78797" y1="31519" x2="88539" y2="24928"/>
                        <a14:foregroundMark x1="74212" y1="10029" x2="69628" y2="17192"/>
                        <a14:foregroundMark x1="50143" y1="2865" x2="51003" y2="12607"/>
                        <a14:foregroundMark x1="25501" y1="8883" x2="31519" y2="17192"/>
                        <a14:foregroundMark x1="21203" y1="31519" x2="12034" y2="27507"/>
                        <a14:foregroundMark x1="19771" y1="47564" x2="10029" y2="4756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1450" y="1653613"/>
            <a:ext cx="1280769" cy="131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233;p15">
            <a:extLst>
              <a:ext uri="{FF2B5EF4-FFF2-40B4-BE49-F238E27FC236}">
                <a16:creationId xmlns:a16="http://schemas.microsoft.com/office/drawing/2014/main" id="{F2D4250C-3352-4173-94AA-F1AF0D1DFA15}"/>
              </a:ext>
            </a:extLst>
          </p:cNvPr>
          <p:cNvSpPr txBox="1"/>
          <p:nvPr/>
        </p:nvSpPr>
        <p:spPr>
          <a:xfrm>
            <a:off x="1671538" y="2077052"/>
            <a:ext cx="5800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200000"/>
              </a:lnSpc>
              <a:buClr>
                <a:srgbClr val="00ACA4"/>
              </a:buClr>
              <a:buSzPts val="2400"/>
            </a:pPr>
            <a:r>
              <a:rPr lang="fr-FR" sz="2800" b="1" dirty="0">
                <a:solidFill>
                  <a:srgbClr val="424D7B"/>
                </a:solidFill>
              </a:rPr>
              <a:t>Le verbe </a:t>
            </a:r>
            <a:r>
              <a:rPr lang="fr-FR" sz="2800" b="1" dirty="0">
                <a:solidFill>
                  <a:srgbClr val="00ACA4"/>
                </a:solidFill>
                <a:uFill>
                  <a:solidFill>
                    <a:srgbClr val="FF0000"/>
                  </a:solidFill>
                </a:uFill>
              </a:rPr>
              <a:t>aimer</a:t>
            </a:r>
            <a:r>
              <a:rPr lang="fr-FR" sz="2800" b="1" dirty="0">
                <a:solidFill>
                  <a:srgbClr val="424D7B"/>
                </a:solidFill>
              </a:rPr>
              <a:t> au présent  </a:t>
            </a:r>
            <a:endParaRPr lang="fr-FR" sz="2800" b="1" u="sng" dirty="0">
              <a:solidFill>
                <a:srgbClr val="00ACA4"/>
              </a:solidFill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32" name="Google Shape;193;p11">
            <a:extLst>
              <a:ext uri="{FF2B5EF4-FFF2-40B4-BE49-F238E27FC236}">
                <a16:creationId xmlns:a16="http://schemas.microsoft.com/office/drawing/2014/main" id="{37909167-654C-40DE-A49E-FB7342AE03CA}"/>
              </a:ext>
            </a:extLst>
          </p:cNvPr>
          <p:cNvSpPr txBox="1"/>
          <p:nvPr/>
        </p:nvSpPr>
        <p:spPr>
          <a:xfrm>
            <a:off x="1440842" y="2671638"/>
            <a:ext cx="301320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J’</a:t>
            </a:r>
            <a:r>
              <a:rPr lang="fr-FR" sz="2800" b="1" dirty="0">
                <a:solidFill>
                  <a:srgbClr val="424D7B"/>
                </a:solidFill>
                <a:ea typeface="Arial"/>
                <a:cs typeface="Arial"/>
                <a:sym typeface="Arial"/>
              </a:rPr>
              <a:t>aim</a:t>
            </a: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</a:t>
            </a:r>
            <a:endParaRPr sz="28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Tu</a:t>
            </a: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2800" b="1" dirty="0">
                <a:solidFill>
                  <a:srgbClr val="424D7B"/>
                </a:solidFill>
                <a:ea typeface="Arial"/>
                <a:cs typeface="Arial"/>
                <a:sym typeface="Arial"/>
              </a:rPr>
              <a:t>aim</a:t>
            </a: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es</a:t>
            </a:r>
            <a:endParaRPr sz="2800" dirty="0">
              <a:solidFill>
                <a:srgbClr val="00ACA4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200000"/>
              </a:lnSpc>
            </a:pP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Il</a:t>
            </a: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2800" b="1" dirty="0">
                <a:solidFill>
                  <a:srgbClr val="424D7B"/>
                </a:solidFill>
                <a:ea typeface="Arial"/>
                <a:cs typeface="Arial"/>
                <a:sym typeface="Arial"/>
              </a:rPr>
              <a:t>aim</a:t>
            </a: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</a:t>
            </a:r>
            <a:endParaRPr sz="2800" dirty="0">
              <a:solidFill>
                <a:srgbClr val="00ACA4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200000"/>
              </a:lnSpc>
            </a:pP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Elle</a:t>
            </a: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2800" b="1" dirty="0">
                <a:solidFill>
                  <a:srgbClr val="424D7B"/>
                </a:solidFill>
                <a:ea typeface="Arial"/>
                <a:cs typeface="Arial"/>
                <a:sym typeface="Arial"/>
              </a:rPr>
              <a:t>aim</a:t>
            </a: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</a:t>
            </a:r>
            <a:endParaRPr lang="fr-FR" sz="28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" name="Google Shape;270;p18">
            <a:extLst>
              <a:ext uri="{FF2B5EF4-FFF2-40B4-BE49-F238E27FC236}">
                <a16:creationId xmlns:a16="http://schemas.microsoft.com/office/drawing/2014/main" id="{94FA6629-47DD-4365-9FA8-CDC6D6386F03}"/>
              </a:ext>
            </a:extLst>
          </p:cNvPr>
          <p:cNvSpPr txBox="1"/>
          <p:nvPr/>
        </p:nvSpPr>
        <p:spPr>
          <a:xfrm>
            <a:off x="5137306" y="2671638"/>
            <a:ext cx="3367863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200000"/>
              </a:lnSpc>
            </a:pPr>
            <a:r>
              <a:rPr lang="fr-FR" sz="2800" b="1" dirty="0">
                <a:solidFill>
                  <a:srgbClr val="00ACA4"/>
                </a:solidFill>
              </a:rPr>
              <a:t>Nous </a:t>
            </a:r>
            <a:r>
              <a:rPr lang="fr-FR" sz="2800" b="1" dirty="0">
                <a:solidFill>
                  <a:srgbClr val="424D7B"/>
                </a:solidFill>
              </a:rPr>
              <a:t>aim</a:t>
            </a:r>
            <a:r>
              <a:rPr lang="fr-FR" sz="2800" b="1" dirty="0">
                <a:solidFill>
                  <a:srgbClr val="00ACA4"/>
                </a:solidFill>
              </a:rPr>
              <a:t>ons</a:t>
            </a:r>
            <a:endParaRPr lang="fr-FR" sz="2800" u="sng" dirty="0">
              <a:solidFill>
                <a:srgbClr val="00ACA4"/>
              </a:solidFill>
            </a:endParaRPr>
          </a:p>
          <a:p>
            <a:pPr lvl="0">
              <a:lnSpc>
                <a:spcPct val="200000"/>
              </a:lnSpc>
            </a:pPr>
            <a:r>
              <a:rPr lang="fr-FR" sz="2800" b="1" dirty="0">
                <a:solidFill>
                  <a:srgbClr val="00ACA4"/>
                </a:solidFill>
              </a:rPr>
              <a:t>Vous </a:t>
            </a:r>
            <a:r>
              <a:rPr lang="fr-FR" sz="2800" b="1" dirty="0">
                <a:solidFill>
                  <a:srgbClr val="424D7B"/>
                </a:solidFill>
              </a:rPr>
              <a:t>aim</a:t>
            </a:r>
            <a:r>
              <a:rPr lang="fr-FR" sz="2800" b="1" dirty="0">
                <a:solidFill>
                  <a:srgbClr val="00ACA4"/>
                </a:solidFill>
              </a:rPr>
              <a:t>ez</a:t>
            </a:r>
            <a:endParaRPr lang="fr-FR" sz="2800" dirty="0">
              <a:solidFill>
                <a:srgbClr val="00ACA4"/>
              </a:solidFill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Ils </a:t>
            </a:r>
            <a:r>
              <a:rPr lang="fr-FR" sz="2800" b="1" dirty="0">
                <a:solidFill>
                  <a:srgbClr val="424D7B"/>
                </a:solidFill>
                <a:ea typeface="Arial"/>
                <a:cs typeface="Arial"/>
                <a:sym typeface="Arial"/>
              </a:rPr>
              <a:t>aim</a:t>
            </a: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ent</a:t>
            </a:r>
            <a:endParaRPr sz="2000" u="sng" dirty="0">
              <a:solidFill>
                <a:srgbClr val="00ACA4"/>
              </a:solidFill>
              <a:uFill>
                <a:solidFill>
                  <a:srgbClr val="FF0000"/>
                </a:solidFill>
              </a:uFill>
            </a:endParaRPr>
          </a:p>
          <a:p>
            <a:pPr lvl="0">
              <a:lnSpc>
                <a:spcPct val="200000"/>
              </a:lnSpc>
            </a:pP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Elles</a:t>
            </a:r>
            <a:r>
              <a:rPr lang="fr-FR" sz="2800" b="1" dirty="0">
                <a:solidFill>
                  <a:srgbClr val="A5A5A5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2800" b="1" dirty="0">
                <a:solidFill>
                  <a:srgbClr val="424D7B"/>
                </a:solidFill>
                <a:ea typeface="Arial"/>
                <a:cs typeface="Arial"/>
                <a:sym typeface="Arial"/>
              </a:rPr>
              <a:t>aim</a:t>
            </a:r>
            <a:r>
              <a:rPr lang="fr-FR" sz="2800" b="1" dirty="0">
                <a:solidFill>
                  <a:srgbClr val="00ACA4"/>
                </a:solidFill>
                <a:ea typeface="Arial"/>
                <a:cs typeface="Arial"/>
                <a:sym typeface="Arial"/>
              </a:rPr>
              <a:t>ent</a:t>
            </a:r>
            <a:endParaRPr sz="2800" dirty="0">
              <a:solidFill>
                <a:srgbClr val="A5A5A5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forme du verbe aimer ? Levez la main.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jouer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à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cache-cache.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aiment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aimons</a:t>
            </a: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aimons jouer à cache-cache.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59B5CB5-9BEA-4D44-BE7A-4E386262E3C1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Nous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aimons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jouer à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cache-cache.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261B160-E860-4C9A-97F4-8279882AE2C5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aiment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32290D6-00B0-422E-825D-47DEA2AF66FA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aimons</a:t>
            </a:r>
          </a:p>
        </p:txBody>
      </p: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forme du verbe aimer ? Levez la main.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faire une sortie.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aiment</a:t>
            </a:r>
          </a:p>
        </p:txBody>
      </p:sp>
    </p:spTree>
    <p:extLst>
      <p:ext uri="{BB962C8B-B14F-4D97-AF65-F5344CB8AC3E}">
        <p14:creationId xmlns:p14="http://schemas.microsoft.com/office/powerpoint/2010/main" val="29944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Elles aiment faire une sortie.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F720B44B-25F2-4BA8-9F4D-4AB6CADAC4DD}"/>
              </a:ext>
            </a:extLst>
          </p:cNvPr>
          <p:cNvSpPr txBox="1"/>
          <p:nvPr/>
        </p:nvSpPr>
        <p:spPr>
          <a:xfrm>
            <a:off x="710588" y="3684438"/>
            <a:ext cx="75430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Elles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aiment 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faire une sortie.</a:t>
            </a:r>
            <a:endParaRPr lang="fr-MA" sz="4000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6AB1326-4200-4B46-A8EF-2DDD24C95263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03FE7FC-B20F-4212-AB29-B0804028C125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aiment</a:t>
            </a:r>
          </a:p>
        </p:txBody>
      </p:sp>
    </p:spTree>
    <p:extLst>
      <p:ext uri="{BB962C8B-B14F-4D97-AF65-F5344CB8AC3E}">
        <p14:creationId xmlns:p14="http://schemas.microsoft.com/office/powerpoint/2010/main" val="22148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forme du verbe aimer ? Levez la main.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710588" y="3684438"/>
            <a:ext cx="7543075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 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 jouer à la marelle.</a:t>
            </a:r>
            <a:endParaRPr kumimoji="0" lang="fr-MA" sz="36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aimes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</a:t>
            </a:r>
          </a:p>
        </p:txBody>
      </p:sp>
    </p:spTree>
    <p:extLst>
      <p:ext uri="{BB962C8B-B14F-4D97-AF65-F5344CB8AC3E}">
        <p14:creationId xmlns:p14="http://schemas.microsoft.com/office/powerpoint/2010/main" val="31682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J’aime  jouer à la marelle.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CF4F29B-BC76-470B-ABE4-2A985E811ABA}"/>
              </a:ext>
            </a:extLst>
          </p:cNvPr>
          <p:cNvSpPr txBox="1"/>
          <p:nvPr/>
        </p:nvSpPr>
        <p:spPr>
          <a:xfrm>
            <a:off x="710588" y="3684438"/>
            <a:ext cx="7543075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J’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aime</a:t>
            </a: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 jouer à la marelle.</a:t>
            </a:r>
            <a:endParaRPr lang="fr-MA" sz="3600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B71588D-7C95-4321-9227-C8CA3BFCBAC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aimes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9B13AEB8-FF42-4E97-9B3B-0F2E01FF686D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</a:t>
            </a:r>
          </a:p>
        </p:txBody>
      </p:sp>
    </p:spTree>
    <p:extLst>
      <p:ext uri="{BB962C8B-B14F-4D97-AF65-F5344CB8AC3E}">
        <p14:creationId xmlns:p14="http://schemas.microsoft.com/office/powerpoint/2010/main" val="13125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par la bonne forme du verbe aimer ? Levez la main.</a:t>
            </a:r>
            <a:endParaRPr lang="fr-FR" dirty="0"/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428919" y="3684438"/>
            <a:ext cx="828616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se promener dans la forêt.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05FA99-945A-4FE2-8118-A1A4D8555909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F94EC3-274B-4BFD-B987-E2D1ACBEEF01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aimes</a:t>
            </a:r>
          </a:p>
        </p:txBody>
      </p:sp>
    </p:spTree>
    <p:extLst>
      <p:ext uri="{BB962C8B-B14F-4D97-AF65-F5344CB8AC3E}">
        <p14:creationId xmlns:p14="http://schemas.microsoft.com/office/powerpoint/2010/main" val="31256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aime se promener dans la forêt.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A9CAE54-7F95-432E-9EA4-C1C268C4C168}"/>
              </a:ext>
            </a:extLst>
          </p:cNvPr>
          <p:cNvSpPr txBox="1"/>
          <p:nvPr/>
        </p:nvSpPr>
        <p:spPr>
          <a:xfrm>
            <a:off x="527380" y="3719922"/>
            <a:ext cx="808923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Il 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aime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se promener dans la forêt.</a:t>
            </a:r>
            <a:endParaRPr lang="fr-MA" sz="4000" dirty="0">
              <a:solidFill>
                <a:srgbClr val="424D7B"/>
              </a:solidFill>
              <a:latin typeface="Dosis SemiBold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4A101C7-0214-4CF6-B678-54DB85BC491B}"/>
              </a:ext>
            </a:extLst>
          </p:cNvPr>
          <p:cNvSpPr/>
          <p:nvPr/>
        </p:nvSpPr>
        <p:spPr>
          <a:xfrm>
            <a:off x="1692000" y="2220219"/>
            <a:ext cx="2444442" cy="612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424D7B"/>
                </a:solidFill>
                <a:latin typeface="Dosis SemiBold" panose="020B0604020202020204" charset="0"/>
              </a:rPr>
              <a:t>aime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2DEB5D6-D953-474E-B27B-40037F96472A}"/>
              </a:ext>
            </a:extLst>
          </p:cNvPr>
          <p:cNvSpPr/>
          <p:nvPr/>
        </p:nvSpPr>
        <p:spPr>
          <a:xfrm>
            <a:off x="5112000" y="2220219"/>
            <a:ext cx="2340000" cy="612000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2">
                    <a:lumMod val="75000"/>
                  </a:schemeClr>
                </a:solidFill>
                <a:latin typeface="Dosis SemiBold" panose="020B0604020202020204" charset="0"/>
              </a:rPr>
              <a:t>aimes</a:t>
            </a:r>
          </a:p>
        </p:txBody>
      </p:sp>
    </p:spTree>
    <p:extLst>
      <p:ext uri="{BB962C8B-B14F-4D97-AF65-F5344CB8AC3E}">
        <p14:creationId xmlns:p14="http://schemas.microsoft.com/office/powerpoint/2010/main" val="10455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7810739-5153-4CBF-B631-AEA17D126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53" y="1524001"/>
            <a:ext cx="3346387" cy="513289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105.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C863AA-2938-BFB1-1CBE-E75561F92252}"/>
              </a:ext>
            </a:extLst>
          </p:cNvPr>
          <p:cNvSpPr/>
          <p:nvPr/>
        </p:nvSpPr>
        <p:spPr>
          <a:xfrm>
            <a:off x="2914970" y="3855562"/>
            <a:ext cx="3192752" cy="10259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381979"/>
            <a:ext cx="3289659" cy="32896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EE2341-AC66-4801-84B7-1D34A8CFAA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9" t="45051" r="7197" b="33471"/>
          <a:stretch/>
        </p:blipFill>
        <p:spPr>
          <a:xfrm>
            <a:off x="868512" y="2686374"/>
            <a:ext cx="3552659" cy="19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64884FA5-A573-46E4-BCF0-A44D9BE58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9" t="45051" r="7197" b="33471"/>
          <a:stretch/>
        </p:blipFill>
        <p:spPr>
          <a:xfrm>
            <a:off x="772999" y="2045351"/>
            <a:ext cx="7481920" cy="4280035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1B88E79-C543-4DED-BF78-9CA6C257BC55}"/>
              </a:ext>
            </a:extLst>
          </p:cNvPr>
          <p:cNvCxnSpPr/>
          <p:nvPr/>
        </p:nvCxnSpPr>
        <p:spPr>
          <a:xfrm>
            <a:off x="2017336" y="3544478"/>
            <a:ext cx="1150070" cy="10746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DF426DB-5003-43AD-88CF-EFF77E8DE400}"/>
              </a:ext>
            </a:extLst>
          </p:cNvPr>
          <p:cNvCxnSpPr>
            <a:cxnSpLocks/>
          </p:cNvCxnSpPr>
          <p:nvPr/>
        </p:nvCxnSpPr>
        <p:spPr>
          <a:xfrm>
            <a:off x="2083324" y="4138367"/>
            <a:ext cx="108408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57C5184-2B95-4CCD-AC68-759205B48FDE}"/>
              </a:ext>
            </a:extLst>
          </p:cNvPr>
          <p:cNvCxnSpPr>
            <a:cxnSpLocks/>
          </p:cNvCxnSpPr>
          <p:nvPr/>
        </p:nvCxnSpPr>
        <p:spPr>
          <a:xfrm flipV="1">
            <a:off x="2083324" y="3544478"/>
            <a:ext cx="1084082" cy="107465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2B8CA1A-BD1B-4102-9BFB-8E78023031AD}"/>
              </a:ext>
            </a:extLst>
          </p:cNvPr>
          <p:cNvCxnSpPr>
            <a:cxnSpLocks/>
          </p:cNvCxnSpPr>
          <p:nvPr/>
        </p:nvCxnSpPr>
        <p:spPr>
          <a:xfrm>
            <a:off x="2083324" y="5137608"/>
            <a:ext cx="1084082" cy="6127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2239A4A-67C7-4C6F-BED8-2D1F1333990C}"/>
              </a:ext>
            </a:extLst>
          </p:cNvPr>
          <p:cNvCxnSpPr>
            <a:cxnSpLocks/>
          </p:cNvCxnSpPr>
          <p:nvPr/>
        </p:nvCxnSpPr>
        <p:spPr>
          <a:xfrm flipV="1">
            <a:off x="2017336" y="5213023"/>
            <a:ext cx="1150070" cy="5373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aimer au présent.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 comprenant les graphèmes « 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fr-FR" sz="1400" dirty="0"/>
              <a:t> ».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29" y="756000"/>
            <a:ext cx="687737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1" y="756000"/>
            <a:ext cx="68947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pouss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ett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broch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ett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pirou</a:t>
            </a:r>
            <a:r>
              <a:rPr lang="fr-FR" sz="4200" b="1" dirty="0">
                <a:solidFill>
                  <a:srgbClr val="00ACA4"/>
                </a:solidFill>
                <a:latin typeface="Dosis SemiBold" pitchFamily="2" charset="0"/>
              </a:rPr>
              <a:t>ett</a:t>
            </a:r>
            <a:r>
              <a:rPr lang="fr-FR" sz="42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5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982" y="756000"/>
            <a:ext cx="69110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272798" y="3432643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mar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ell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794696" y="3432643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nouv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ell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1A8C9AB-A708-46D3-ACBD-091F84459E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2CF79A9D-4BCF-4887-91A7-FCE7099BD1E6}"/>
              </a:ext>
            </a:extLst>
          </p:cNvPr>
          <p:cNvSpPr txBox="1">
            <a:spLocks/>
          </p:cNvSpPr>
          <p:nvPr/>
        </p:nvSpPr>
        <p:spPr>
          <a:xfrm>
            <a:off x="5849932" y="3423679"/>
            <a:ext cx="2682068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ell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211" y="756000"/>
            <a:ext cx="68947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389895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princ</a:t>
            </a:r>
            <a:r>
              <a:rPr lang="fr-FR" sz="4400" b="1" dirty="0">
                <a:solidFill>
                  <a:srgbClr val="00ACA4"/>
                </a:solidFill>
                <a:latin typeface="Dosis SemiBold" pitchFamily="2" charset="0"/>
              </a:rPr>
              <a:t>ess</a:t>
            </a:r>
            <a:r>
              <a:rPr lang="fr-FR" sz="44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4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084240" y="3429000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maitr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ess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C4297C41-F7FA-3402-767B-526BAA0449F3}"/>
              </a:ext>
            </a:extLst>
          </p:cNvPr>
          <p:cNvSpPr txBox="1">
            <a:spLocks/>
          </p:cNvSpPr>
          <p:nvPr/>
        </p:nvSpPr>
        <p:spPr>
          <a:xfrm>
            <a:off x="6059759" y="3429000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tr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ess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62F122-EDF4-463A-8400-F33786319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63D3031-16B9-4A59-AB5B-A0BD1B965911}"/>
              </a:ext>
            </a:extLst>
          </p:cNvPr>
          <p:cNvGrpSpPr/>
          <p:nvPr/>
        </p:nvGrpSpPr>
        <p:grpSpPr>
          <a:xfrm>
            <a:off x="3691574" y="2645511"/>
            <a:ext cx="3312000" cy="3132000"/>
            <a:chOff x="-2386623" y="182880"/>
            <a:chExt cx="87389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19F8212-4ED7-4FD7-ACD1-B747CF376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209" y="182880"/>
              <a:ext cx="4471068" cy="68580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8554A8D-96B8-4859-88A1-937DC96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6623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D51F3E-CD74-48A0-A237-852B1AFBC043}"/>
              </a:ext>
            </a:extLst>
          </p:cNvPr>
          <p:cNvGrpSpPr/>
          <p:nvPr/>
        </p:nvGrpSpPr>
        <p:grpSpPr>
          <a:xfrm>
            <a:off x="276144" y="2636912"/>
            <a:ext cx="3312000" cy="3132000"/>
            <a:chOff x="-2402431" y="-198782"/>
            <a:chExt cx="8784417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7BECE1B-F623-43AD-891A-A4B0413C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918" y="-19878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43522A7-B835-415E-AD0C-19913714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2431" y="-198782"/>
              <a:ext cx="4471068" cy="6858000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642928D-E94F-46F0-A945-0EF2E49E8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76" y="2636912"/>
            <a:ext cx="1764000" cy="31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607" y="756000"/>
            <a:ext cx="689439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548707" y="3423684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err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271979" y="3423684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équ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err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712D1AFA-BF25-4AE6-8A0D-4F3E0186C337}"/>
              </a:ext>
            </a:extLst>
          </p:cNvPr>
          <p:cNvSpPr txBox="1">
            <a:spLocks/>
          </p:cNvSpPr>
          <p:nvPr/>
        </p:nvSpPr>
        <p:spPr>
          <a:xfrm>
            <a:off x="2912571" y="3405243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tonn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err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CEBF5DC-C3A2-4340-B0B1-232DFB0F4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0663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2629139" y="2035015"/>
            <a:ext cx="388572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marelle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392C39-D049-4ECC-9DEB-7A8360F7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92" y="3226509"/>
            <a:ext cx="1810043" cy="19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003837-BC19-4E37-9EB2-261D06377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21" y="3226509"/>
            <a:ext cx="1810043" cy="19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8D186F-E656-43E8-B71D-E112F4A9D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3" y="3226509"/>
            <a:ext cx="1810043" cy="1980000"/>
          </a:xfrm>
          <a:prstGeom prst="rect">
            <a:avLst/>
          </a:prstGeom>
        </p:spPr>
      </p:pic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3E9F8079-6A6F-4598-90BC-9683F99A5C41}"/>
              </a:ext>
            </a:extLst>
          </p:cNvPr>
          <p:cNvSpPr txBox="1">
            <a:spLocks/>
          </p:cNvSpPr>
          <p:nvPr/>
        </p:nvSpPr>
        <p:spPr>
          <a:xfrm>
            <a:off x="2629140" y="2035015"/>
            <a:ext cx="388572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marelle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700461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72649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879566" y="529555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DC1FEEC5-E826-470A-BE73-A8EF716A148D}"/>
              </a:ext>
            </a:extLst>
          </p:cNvPr>
          <p:cNvSpPr txBox="1">
            <a:spLocks/>
          </p:cNvSpPr>
          <p:nvPr/>
        </p:nvSpPr>
        <p:spPr>
          <a:xfrm>
            <a:off x="2629140" y="2035015"/>
            <a:ext cx="388572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marelle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8C3E3DB-9226-4D7F-80BF-F9741D3D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92" y="3226509"/>
            <a:ext cx="1810043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1A19AC-996C-453E-9112-6952234AA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21" y="3226509"/>
            <a:ext cx="1810043" cy="19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9C6FE1-64CD-42CE-B003-2CC8395BE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63" y="3226509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100741" y="5259723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794460" y="52605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La terre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A6D8E0F-19FA-19DD-0C90-CEB1EA84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06" y="785295"/>
            <a:ext cx="6498720" cy="61319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9835C16-9E7E-4271-AD45-FA6BE1056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28" y="3274164"/>
            <a:ext cx="1810043" cy="19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77483F-0966-4ACA-B308-8C1B746EC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71" y="3279723"/>
            <a:ext cx="1810043" cy="198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E487BA-CF22-4F1F-91CD-C300F61C8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4" y="3280508"/>
            <a:ext cx="1810043" cy="198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B46586-9E71-4138-966D-E8FF00B9C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71" y="3274164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057AFE89-6DC9-49D7-8590-92B85329930F}"/>
              </a:ext>
            </a:extLst>
          </p:cNvPr>
          <p:cNvSpPr txBox="1">
            <a:spLocks/>
          </p:cNvSpPr>
          <p:nvPr/>
        </p:nvSpPr>
        <p:spPr>
          <a:xfrm>
            <a:off x="1100741" y="5259723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9FBC58EE-A6AD-453C-AD67-FCD233B77528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3244420-E33C-4693-A3B1-AC68CDB6108C}"/>
              </a:ext>
            </a:extLst>
          </p:cNvPr>
          <p:cNvSpPr txBox="1">
            <a:spLocks/>
          </p:cNvSpPr>
          <p:nvPr/>
        </p:nvSpPr>
        <p:spPr>
          <a:xfrm>
            <a:off x="5794460" y="52605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2E4BA0F3-C37C-464B-AE1A-30C5CDEA68AA}"/>
              </a:ext>
            </a:extLst>
          </p:cNvPr>
          <p:cNvSpPr txBox="1">
            <a:spLocks/>
          </p:cNvSpPr>
          <p:nvPr/>
        </p:nvSpPr>
        <p:spPr>
          <a:xfrm>
            <a:off x="2633273" y="1964966"/>
            <a:ext cx="3877453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La terre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7A50513-5211-4EBF-BC8C-B717397A7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28" y="3274164"/>
            <a:ext cx="1810043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2959634-BA9B-4C14-A78F-5F2C7B690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4" y="3280508"/>
            <a:ext cx="1810043" cy="198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2D1E80F-BBB3-480D-9AF4-07F1552CD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71" y="3274164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58870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Écrivez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7264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50925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</a:t>
            </a: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tresse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C751C03-E6EE-481F-822D-D5039CD74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10" y="3102596"/>
            <a:ext cx="1810043" cy="19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EF4C6C-AFDB-49A9-92FD-BF689A7B2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58" y="3102596"/>
            <a:ext cx="1810043" cy="198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D95028-2AAF-4F6E-8AB9-3D0CD9E61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13" y="3102596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DA04513-C9E2-CECC-4C86-91F48BB1667A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49872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6257FEA5-6929-4FFF-ABBB-6E7C9086C078}"/>
              </a:ext>
            </a:extLst>
          </p:cNvPr>
          <p:cNvSpPr txBox="1">
            <a:spLocks/>
          </p:cNvSpPr>
          <p:nvPr/>
        </p:nvSpPr>
        <p:spPr>
          <a:xfrm>
            <a:off x="992014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C00000"/>
                </a:solidFill>
                <a:latin typeface="Dosis" pitchFamily="2" charset="0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221664C9-D497-4A8E-ABDB-A7FC99E6E444}"/>
              </a:ext>
            </a:extLst>
          </p:cNvPr>
          <p:cNvSpPr txBox="1">
            <a:spLocks/>
          </p:cNvSpPr>
          <p:nvPr/>
        </p:nvSpPr>
        <p:spPr>
          <a:xfrm>
            <a:off x="3610000" y="506345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9ECDB2F8-4ABB-43DA-AD53-5FBD6931AD06}"/>
              </a:ext>
            </a:extLst>
          </p:cNvPr>
          <p:cNvSpPr txBox="1">
            <a:spLocks/>
          </p:cNvSpPr>
          <p:nvPr/>
        </p:nvSpPr>
        <p:spPr>
          <a:xfrm>
            <a:off x="5792019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CEAE61CE-F68E-4A6A-872D-441F5230D04F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50925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</a:t>
            </a: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tresse</a:t>
            </a:r>
            <a:endParaRPr kumimoji="0" lang="fr-M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29AC9A7-B1E7-493B-AABE-B4B532976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10" y="3102596"/>
            <a:ext cx="1810043" cy="1980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08285FC-A30B-4BFC-B105-5C6E1E101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58" y="3102596"/>
            <a:ext cx="1810043" cy="198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84B79BB-0598-4B20-AC6B-2BFF43020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13" y="3102596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103. Vous allez faire l’activité 4 avec votre voisin.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BEDDEF-DE25-44CC-BB06-DF2DED5AD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13" y="1618050"/>
            <a:ext cx="3294148" cy="5052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324948" y="2842938"/>
            <a:ext cx="3241578" cy="248589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EE7AAC7-F8F0-31C5-94A1-564C82288A58}"/>
              </a:ext>
            </a:extLst>
          </p:cNvPr>
          <p:cNvSpPr/>
          <p:nvPr/>
        </p:nvSpPr>
        <p:spPr>
          <a:xfrm>
            <a:off x="1691999" y="4911969"/>
            <a:ext cx="3100777" cy="119003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3DE48AF-F03F-1E88-5FAA-94374BA72A2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BF4CEAB-E833-D9AB-5650-9ABA0F526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948509-AFB5-6699-7274-C14027CEF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F43F2D-02FC-43C9-9E7A-0529D7CA7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65018" r="9883" b="11335"/>
          <a:stretch/>
        </p:blipFill>
        <p:spPr>
          <a:xfrm>
            <a:off x="594370" y="2202171"/>
            <a:ext cx="7955259" cy="3580159"/>
          </a:xfrm>
          <a:prstGeom prst="rect">
            <a:avLst/>
          </a:prstGeom>
        </p:spPr>
      </p:pic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FC2F33-1D2C-44CC-A761-FA60C70310F9}"/>
              </a:ext>
            </a:extLst>
          </p:cNvPr>
          <p:cNvCxnSpPr>
            <a:cxnSpLocks/>
          </p:cNvCxnSpPr>
          <p:nvPr/>
        </p:nvCxnSpPr>
        <p:spPr>
          <a:xfrm>
            <a:off x="3645877" y="3429000"/>
            <a:ext cx="3880338" cy="933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5B0EB22-1B26-488C-BA07-AC0ED8E0C052}"/>
              </a:ext>
            </a:extLst>
          </p:cNvPr>
          <p:cNvCxnSpPr>
            <a:cxnSpLocks/>
          </p:cNvCxnSpPr>
          <p:nvPr/>
        </p:nvCxnSpPr>
        <p:spPr>
          <a:xfrm flipH="1">
            <a:off x="3645877" y="3429000"/>
            <a:ext cx="3970959" cy="933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E782514-E196-4EEF-9812-8BAE4653FDFE}"/>
              </a:ext>
            </a:extLst>
          </p:cNvPr>
          <p:cNvCxnSpPr>
            <a:cxnSpLocks/>
          </p:cNvCxnSpPr>
          <p:nvPr/>
        </p:nvCxnSpPr>
        <p:spPr>
          <a:xfrm flipH="1">
            <a:off x="1737820" y="3429000"/>
            <a:ext cx="4018211" cy="933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Dosis SemiBold" pitchFamily="2" charset="0"/>
              </a:rPr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09141" y="5474576"/>
            <a:ext cx="3434247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Oral – </a:t>
            </a:r>
            <a:r>
              <a:rPr lang="fr-FR" dirty="0">
                <a:solidFill>
                  <a:srgbClr val="474F71"/>
                </a:solidFill>
                <a:sym typeface="Wingdings" panose="05000000000000000000" pitchFamily="2" charset="2"/>
              </a:rPr>
              <a:t>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Écriture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474F71"/>
                </a:solidFill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 : 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elle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erre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esse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ette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 : 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elle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erre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esse</a:t>
            </a:r>
            <a:r>
              <a:rPr lang="nl-NL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</a:t>
            </a:r>
            <a:r>
              <a:rPr lang="nl-N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ette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2575976" y="4591413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D2BC476-1EAC-4BE1-8ECF-AD1608B0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87" y="1644004"/>
            <a:ext cx="3286426" cy="50409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2928787" y="4386638"/>
            <a:ext cx="3178936" cy="59567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9018" y="2133850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04595" y="479996"/>
            <a:ext cx="1355834" cy="116400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675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verbe aimer au présent.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1171" y="5489672"/>
            <a:ext cx="5464745" cy="756000"/>
          </a:xfrm>
        </p:spPr>
        <p:txBody>
          <a:bodyPr/>
          <a:lstStyle/>
          <a:p>
            <a:r>
              <a:rPr lang="fr-FR" sz="1400" dirty="0"/>
              <a:t>Lecture et compréhension de mots comprenant les graphèmes « 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fr-FR" sz="1400" dirty="0"/>
              <a:t> ».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31471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les actes de parole enseignés.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Majd et Nada. </a:t>
            </a:r>
            <a:b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</a:b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ACC7AE29">
            <a:hlinkClick r:id="" action="ppaction://media"/>
            <a:extLst>
              <a:ext uri="{FF2B5EF4-FFF2-40B4-BE49-F238E27FC236}">
                <a16:creationId xmlns:a16="http://schemas.microsoft.com/office/drawing/2014/main" id="{BD93D972-12D9-4312-B06B-B63072BB2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527" y="2504958"/>
            <a:ext cx="8088946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82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278396-4DF5-4822-AE58-89C61EC240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FAB297-AC54-48CC-B03D-D864D3C0BB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4D67A-A4FA-48D9-8459-AFFD2F64608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9539</TotalTime>
  <Words>1166</Words>
  <PresentationFormat>Affichage à l'écran (4:3)</PresentationFormat>
  <Paragraphs>211</Paragraphs>
  <Slides>51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51</vt:i4>
      </vt:variant>
    </vt:vector>
  </HeadingPairs>
  <TitlesOfParts>
    <vt:vector size="66" baseType="lpstr">
      <vt:lpstr>Dosis</vt:lpstr>
      <vt:lpstr>Dosis SemiBold</vt:lpstr>
      <vt:lpstr>Dosis ExtraBold</vt:lpstr>
      <vt:lpstr>Dosis Medium</vt:lpstr>
      <vt:lpstr>Aptos Display</vt:lpstr>
      <vt:lpstr>Aptos</vt:lpstr>
      <vt:lpstr>Wingdings</vt:lpstr>
      <vt:lpstr>Calibri</vt:lpstr>
      <vt:lpstr>Arial</vt:lpstr>
      <vt:lpstr>2_Conception personnalisée</vt:lpstr>
      <vt:lpstr>00_Env-Enseignant</vt:lpstr>
      <vt:lpstr>Oral</vt:lpstr>
      <vt:lpstr>Lecture</vt:lpstr>
      <vt:lpstr>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 avec Majd et Nada. 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apprendre à conjuguer le verbe aimer au présent. Soyez attentifs.</vt:lpstr>
      <vt:lpstr>Lecture de la vidéo.</vt:lpstr>
      <vt:lpstr>Lisons ensemble. </vt:lpstr>
      <vt:lpstr>Qui veut compléter la phrase par la bonne forme du verbe aimer ? Levez la main.</vt:lpstr>
      <vt:lpstr>Nous aimons jouer à cache-cache.</vt:lpstr>
      <vt:lpstr>Qui veut compléter la phrase par la bonne forme du verbe aimer ? Levez la main.</vt:lpstr>
      <vt:lpstr>Elles aiment faire une sortie.</vt:lpstr>
      <vt:lpstr>Qui veut compléter la phrase par la bonne forme du verbe aimer ? Levez la main.</vt:lpstr>
      <vt:lpstr>J’aime  jouer à la marelle.</vt:lpstr>
      <vt:lpstr>Qui veut compléter la phrase par la bonne forme du verbe aimer ? Levez la main.</vt:lpstr>
      <vt:lpstr>Il aime se promener dans la forêt.</vt:lpstr>
      <vt:lpstr>Ouvrez le manuel à la page 105.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Qui veut lire ces mots ? </vt:lpstr>
      <vt:lpstr>Prenez vos ardoises. </vt:lpstr>
      <vt:lpstr>Lisez ce mot en silence. Écrivez le numéro de la bonne image sur l’ardoise. Personne ne lit à voix haute. </vt:lpstr>
      <vt:lpstr>Levez les ardoises. Corrigez.</vt:lpstr>
      <vt:lpstr>Lisez ce mot en silence. Écrivez le numéro de la bonne image sur l’ardoise. Personne ne lit à voix haute. </vt:lpstr>
      <vt:lpstr>Présentation PowerPoint</vt:lpstr>
      <vt:lpstr>Lisez ce mot en silence. Écrivez le numéro de la bonne image sur l’ardoise. Personne ne lit à voix haute. </vt:lpstr>
      <vt:lpstr>Présentation PowerPoint</vt:lpstr>
      <vt:lpstr>Prenez vos livrets à la page 103. Vous allez faire l’activité 4 avec votre voisin. Je vais circuler entre les rangs pour vous aider. </vt:lpstr>
      <vt:lpstr>Présentation PowerPoint</vt:lpstr>
      <vt:lpstr>À la maison, lisez ces mots et recopiez-les sur votre cahier. 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2026-04-14T08:58:52Z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