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g7O5jeXU3xQL9WnR8nIqe3kpPe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"/>
          <p:cNvSpPr txBox="1"/>
          <p:nvPr>
            <p:ph type="ctrTitle"/>
          </p:nvPr>
        </p:nvSpPr>
        <p:spPr>
          <a:xfrm>
            <a:off x="755650" y="3284537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/>
          </a:p>
        </p:txBody>
      </p:sp>
      <p:sp>
        <p:nvSpPr>
          <p:cNvPr id="28" name="Google Shape;28;p1"/>
          <p:cNvSpPr txBox="1"/>
          <p:nvPr>
            <p:ph idx="1" type="subTitle"/>
          </p:nvPr>
        </p:nvSpPr>
        <p:spPr>
          <a:xfrm>
            <a:off x="1476375" y="51054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2008-10-22T01:46:40Z</dcterms:created>
  <dc:creator>Mariajose</dc:creator>
</cp:coreProperties>
</file>