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85564" y="129690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7384" y="4235047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5338354" y="701600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9981" y="1572276"/>
            <a:ext cx="3663101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675953" y="1523678"/>
            <a:ext cx="404553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711608" y="3565707"/>
            <a:ext cx="7512880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415173" y="588535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730588" y="2347699"/>
            <a:ext cx="3818107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