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2"/>
  </p:notesMasterIdLst>
  <p:sldIdLst>
    <p:sldId id="2134808908" r:id="rId4"/>
    <p:sldId id="2134808909" r:id="rId5"/>
    <p:sldId id="2134808910" r:id="rId6"/>
    <p:sldId id="2134808911" r:id="rId7"/>
    <p:sldId id="2134808912" r:id="rId8"/>
    <p:sldId id="2134808913" r:id="rId9"/>
    <p:sldId id="2134808914" r:id="rId10"/>
    <p:sldId id="2134808915" r:id="rId11"/>
    <p:sldId id="2134806282" r:id="rId12"/>
    <p:sldId id="2147482392" r:id="rId13"/>
    <p:sldId id="2147482393" r:id="rId14"/>
    <p:sldId id="2134808285" r:id="rId15"/>
    <p:sldId id="2134808919" r:id="rId16"/>
    <p:sldId id="2134808278" r:id="rId17"/>
    <p:sldId id="2147482396" r:id="rId18"/>
    <p:sldId id="2134808487" r:id="rId19"/>
    <p:sldId id="2134807776" r:id="rId20"/>
    <p:sldId id="2134808277" r:id="rId21"/>
    <p:sldId id="2134808925" r:id="rId22"/>
    <p:sldId id="2134808517" r:id="rId23"/>
    <p:sldId id="2134808515" r:id="rId24"/>
    <p:sldId id="2134808516" r:id="rId25"/>
    <p:sldId id="2134808490" r:id="rId26"/>
    <p:sldId id="2134808498" r:id="rId27"/>
    <p:sldId id="2134808514" r:id="rId28"/>
    <p:sldId id="2134808489" r:id="rId29"/>
    <p:sldId id="2134808492" r:id="rId30"/>
    <p:sldId id="2134808493" r:id="rId31"/>
    <p:sldId id="2134808874" r:id="rId32"/>
    <p:sldId id="2134808900" r:id="rId33"/>
    <p:sldId id="2134808240" r:id="rId34"/>
    <p:sldId id="2134808499" r:id="rId35"/>
    <p:sldId id="2134808500" r:id="rId36"/>
    <p:sldId id="2134809114" r:id="rId37"/>
    <p:sldId id="2134809117" r:id="rId38"/>
    <p:sldId id="2147482390" r:id="rId39"/>
    <p:sldId id="2147482391" r:id="rId40"/>
    <p:sldId id="2134808486" r:id="rId41"/>
    <p:sldId id="2147482397" r:id="rId42"/>
    <p:sldId id="2134808504" r:id="rId43"/>
    <p:sldId id="2134808505" r:id="rId44"/>
    <p:sldId id="2134807000" r:id="rId45"/>
    <p:sldId id="2134808508" r:id="rId46"/>
    <p:sldId id="2134808875" r:id="rId47"/>
    <p:sldId id="2134808950" r:id="rId48"/>
    <p:sldId id="2134808971" r:id="rId49"/>
    <p:sldId id="2134808972" r:id="rId50"/>
    <p:sldId id="2134806115" r:id="rId51"/>
    <p:sldId id="2134808979" r:id="rId52"/>
    <p:sldId id="2134808980" r:id="rId53"/>
    <p:sldId id="2134808506" r:id="rId54"/>
    <p:sldId id="2134808507" r:id="rId55"/>
    <p:sldId id="2134808431" r:id="rId56"/>
    <p:sldId id="2134807507" r:id="rId57"/>
    <p:sldId id="2134807508" r:id="rId58"/>
    <p:sldId id="2134808958" r:id="rId59"/>
    <p:sldId id="2147482379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relia" panose="020B0604020202020204" charset="0"/>
      <p:regular r:id="rId67"/>
    </p:embeddedFont>
    <p:embeddedFont>
      <p:font typeface="Dosis" pitchFamily="2" charset="0"/>
      <p:regular r:id="rId68"/>
      <p:bold r:id="rId69"/>
    </p:embeddedFont>
    <p:embeddedFont>
      <p:font typeface="Dosis Bold" charset="0"/>
      <p:regular r:id="rId70"/>
      <p:bold r:id="rId71"/>
    </p:embeddedFont>
    <p:embeddedFont>
      <p:font typeface="KG Primary Penmanship 2" panose="020B0604020202020204" charset="0"/>
      <p:regular r:id="rId72"/>
    </p:embeddedFont>
    <p:embeddedFont>
      <p:font typeface="KG Primary Penmanship Alt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67942C"/>
    <a:srgbClr val="7F7F7F"/>
    <a:srgbClr val="F2F2F2"/>
    <a:srgbClr val="8DC63F"/>
    <a:srgbClr val="525252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33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4.fntdata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5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01/08/2025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1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20.png"/><Relationship Id="rId2" Type="http://schemas.openxmlformats.org/officeDocument/2006/relationships/tags" Target="../tags/tag179.xml"/><Relationship Id="rId16" Type="http://schemas.openxmlformats.org/officeDocument/2006/relationships/image" Target="../media/image44.png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16.svg"/><Relationship Id="rId5" Type="http://schemas.openxmlformats.org/officeDocument/2006/relationships/tags" Target="../tags/tag182.xml"/><Relationship Id="rId15" Type="http://schemas.openxmlformats.org/officeDocument/2006/relationships/image" Target="../media/image43.png"/><Relationship Id="rId10" Type="http://schemas.openxmlformats.org/officeDocument/2006/relationships/image" Target="../media/image15.png"/><Relationship Id="rId4" Type="http://schemas.openxmlformats.org/officeDocument/2006/relationships/tags" Target="../tags/tag18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6.png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12" Type="http://schemas.openxmlformats.org/officeDocument/2006/relationships/image" Target="../media/image20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16.svg"/><Relationship Id="rId5" Type="http://schemas.openxmlformats.org/officeDocument/2006/relationships/tags" Target="../tags/tag190.xml"/><Relationship Id="rId15" Type="http://schemas.openxmlformats.org/officeDocument/2006/relationships/image" Target="../media/image48.png"/><Relationship Id="rId10" Type="http://schemas.openxmlformats.org/officeDocument/2006/relationships/image" Target="../media/image15.png"/><Relationship Id="rId4" Type="http://schemas.openxmlformats.org/officeDocument/2006/relationships/tags" Target="../tags/tag189.xml"/><Relationship Id="rId9" Type="http://schemas.openxmlformats.org/officeDocument/2006/relationships/image" Target="../media/image45.png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5.pn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6" Type="http://schemas.openxmlformats.org/officeDocument/2006/relationships/image" Target="../media/image4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5" Type="http://schemas.openxmlformats.org/officeDocument/2006/relationships/tags" Target="../tags/tag197.xml"/><Relationship Id="rId15" Type="http://schemas.openxmlformats.org/officeDocument/2006/relationships/image" Target="../media/image20.png"/><Relationship Id="rId10" Type="http://schemas.openxmlformats.org/officeDocument/2006/relationships/tags" Target="../tags/tag202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06.xml"/><Relationship Id="rId7" Type="http://schemas.openxmlformats.org/officeDocument/2006/relationships/image" Target="../media/image16.svg"/><Relationship Id="rId12" Type="http://schemas.openxmlformats.org/officeDocument/2006/relationships/image" Target="../media/image44.png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207.xml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0.xml"/><Relationship Id="rId7" Type="http://schemas.openxmlformats.org/officeDocument/2006/relationships/image" Target="../media/image15.png"/><Relationship Id="rId12" Type="http://schemas.openxmlformats.org/officeDocument/2006/relationships/image" Target="../media/image44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43.png"/><Relationship Id="rId11" Type="http://schemas.openxmlformats.org/officeDocument/2006/relationships/image" Target="../media/image4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1.png"/><Relationship Id="rId4" Type="http://schemas.openxmlformats.org/officeDocument/2006/relationships/tags" Target="../tags/tag211.xml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3.png"/><Relationship Id="rId3" Type="http://schemas.openxmlformats.org/officeDocument/2006/relationships/tags" Target="../tags/tag21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4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41.png"/><Relationship Id="rId5" Type="http://schemas.openxmlformats.org/officeDocument/2006/relationships/tags" Target="../tags/tag216.xml"/><Relationship Id="rId10" Type="http://schemas.openxmlformats.org/officeDocument/2006/relationships/image" Target="../media/image20.png"/><Relationship Id="rId4" Type="http://schemas.openxmlformats.org/officeDocument/2006/relationships/tags" Target="../tags/tag215.xml"/><Relationship Id="rId9" Type="http://schemas.openxmlformats.org/officeDocument/2006/relationships/image" Target="../media/image16.svg"/><Relationship Id="rId1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24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26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227.xml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0.xml"/><Relationship Id="rId7" Type="http://schemas.openxmlformats.org/officeDocument/2006/relationships/image" Target="../media/image15.png"/><Relationship Id="rId12" Type="http://schemas.openxmlformats.org/officeDocument/2006/relationships/image" Target="../media/image4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32.xml"/><Relationship Id="rId10" Type="http://schemas.openxmlformats.org/officeDocument/2006/relationships/image" Target="../media/image45.png"/><Relationship Id="rId4" Type="http://schemas.openxmlformats.org/officeDocument/2006/relationships/tags" Target="../tags/tag231.xml"/><Relationship Id="rId9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8.png"/><Relationship Id="rId3" Type="http://schemas.openxmlformats.org/officeDocument/2006/relationships/tags" Target="../tags/tag235.xml"/><Relationship Id="rId7" Type="http://schemas.openxmlformats.org/officeDocument/2006/relationships/image" Target="../media/image15.png"/><Relationship Id="rId12" Type="http://schemas.openxmlformats.org/officeDocument/2006/relationships/image" Target="../media/image47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37.xml"/><Relationship Id="rId10" Type="http://schemas.openxmlformats.org/officeDocument/2006/relationships/image" Target="../media/image45.png"/><Relationship Id="rId4" Type="http://schemas.openxmlformats.org/officeDocument/2006/relationships/tags" Target="../tags/tag236.xml"/><Relationship Id="rId9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0.xml"/><Relationship Id="rId7" Type="http://schemas.openxmlformats.org/officeDocument/2006/relationships/image" Target="../media/image16.svg"/><Relationship Id="rId12" Type="http://schemas.openxmlformats.org/officeDocument/2006/relationships/image" Target="../media/image44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241.xml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44.xml"/><Relationship Id="rId7" Type="http://schemas.openxmlformats.org/officeDocument/2006/relationships/image" Target="../media/image16.svg"/><Relationship Id="rId12" Type="http://schemas.openxmlformats.org/officeDocument/2006/relationships/image" Target="../media/image48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image" Target="../media/image15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6.png"/><Relationship Id="rId4" Type="http://schemas.openxmlformats.org/officeDocument/2006/relationships/tags" Target="../tags/tag245.xml"/><Relationship Id="rId9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8.xml"/><Relationship Id="rId7" Type="http://schemas.openxmlformats.org/officeDocument/2006/relationships/image" Target="../media/image15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1.jpeg"/><Relationship Id="rId5" Type="http://schemas.openxmlformats.org/officeDocument/2006/relationships/tags" Target="../tags/tag250.xml"/><Relationship Id="rId10" Type="http://schemas.openxmlformats.org/officeDocument/2006/relationships/image" Target="../media/image50.png"/><Relationship Id="rId4" Type="http://schemas.openxmlformats.org/officeDocument/2006/relationships/tags" Target="../tags/tag249.xml"/><Relationship Id="rId9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5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5.png"/><Relationship Id="rId5" Type="http://schemas.openxmlformats.org/officeDocument/2006/relationships/tags" Target="../tags/tag255.xml"/><Relationship Id="rId10" Type="http://schemas.openxmlformats.org/officeDocument/2006/relationships/image" Target="../media/image4.svg"/><Relationship Id="rId4" Type="http://schemas.openxmlformats.org/officeDocument/2006/relationships/tags" Target="../tags/tag254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26.sv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image" Target="../media/image12.png"/><Relationship Id="rId2" Type="http://schemas.openxmlformats.org/officeDocument/2006/relationships/tags" Target="../tags/tag258.xml"/><Relationship Id="rId16" Type="http://schemas.openxmlformats.org/officeDocument/2006/relationships/image" Target="../media/image39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image" Target="../media/image2.jpeg"/><Relationship Id="rId5" Type="http://schemas.openxmlformats.org/officeDocument/2006/relationships/tags" Target="../tags/tag261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68.xml"/><Relationship Id="rId7" Type="http://schemas.openxmlformats.org/officeDocument/2006/relationships/image" Target="../media/image16.sv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6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2.xml"/><Relationship Id="rId7" Type="http://schemas.openxmlformats.org/officeDocument/2006/relationships/image" Target="../media/image15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4.xml"/><Relationship Id="rId10" Type="http://schemas.openxmlformats.org/officeDocument/2006/relationships/image" Target="../media/image53.png"/><Relationship Id="rId4" Type="http://schemas.openxmlformats.org/officeDocument/2006/relationships/tags" Target="../tags/tag273.xml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77.xml"/><Relationship Id="rId7" Type="http://schemas.openxmlformats.org/officeDocument/2006/relationships/image" Target="../media/image15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79.xml"/><Relationship Id="rId10" Type="http://schemas.openxmlformats.org/officeDocument/2006/relationships/image" Target="../media/image54.png"/><Relationship Id="rId4" Type="http://schemas.openxmlformats.org/officeDocument/2006/relationships/tags" Target="../tags/tag278.xml"/><Relationship Id="rId9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2.xml"/><Relationship Id="rId7" Type="http://schemas.openxmlformats.org/officeDocument/2006/relationships/image" Target="../media/image15.pn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4.xml"/><Relationship Id="rId10" Type="http://schemas.openxmlformats.org/officeDocument/2006/relationships/image" Target="../media/image55.png"/><Relationship Id="rId4" Type="http://schemas.openxmlformats.org/officeDocument/2006/relationships/tags" Target="../tags/tag283.xml"/><Relationship Id="rId9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7.xml"/><Relationship Id="rId7" Type="http://schemas.openxmlformats.org/officeDocument/2006/relationships/image" Target="../media/image15.png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9.xml"/><Relationship Id="rId10" Type="http://schemas.openxmlformats.org/officeDocument/2006/relationships/image" Target="../media/image57.png"/><Relationship Id="rId4" Type="http://schemas.openxmlformats.org/officeDocument/2006/relationships/tags" Target="../tags/tag288.xml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png"/><Relationship Id="rId3" Type="http://schemas.openxmlformats.org/officeDocument/2006/relationships/tags" Target="../tags/tag2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53.png"/><Relationship Id="rId5" Type="http://schemas.openxmlformats.org/officeDocument/2006/relationships/tags" Target="../tags/tag294.xml"/><Relationship Id="rId10" Type="http://schemas.openxmlformats.org/officeDocument/2006/relationships/image" Target="../media/image56.png"/><Relationship Id="rId4" Type="http://schemas.openxmlformats.org/officeDocument/2006/relationships/tags" Target="../tags/tag293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5.png"/><Relationship Id="rId5" Type="http://schemas.openxmlformats.org/officeDocument/2006/relationships/tags" Target="../tags/tag300.xml"/><Relationship Id="rId10" Type="http://schemas.openxmlformats.org/officeDocument/2006/relationships/image" Target="../media/image4.svg"/><Relationship Id="rId4" Type="http://schemas.openxmlformats.org/officeDocument/2006/relationships/tags" Target="../tags/tag299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303.xml"/><Relationship Id="rId16" Type="http://schemas.openxmlformats.org/officeDocument/2006/relationships/image" Target="../media/image37.pn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5" Type="http://schemas.openxmlformats.org/officeDocument/2006/relationships/tags" Target="../tags/tag306.xml"/><Relationship Id="rId15" Type="http://schemas.openxmlformats.org/officeDocument/2006/relationships/image" Target="../media/image26.svg"/><Relationship Id="rId10" Type="http://schemas.openxmlformats.org/officeDocument/2006/relationships/tags" Target="../tags/tag311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9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325.xml"/><Relationship Id="rId7" Type="http://schemas.openxmlformats.org/officeDocument/2006/relationships/image" Target="../media/image16.sv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2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9.xml"/><Relationship Id="rId7" Type="http://schemas.openxmlformats.org/officeDocument/2006/relationships/image" Target="../media/image15.pn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1.xml"/><Relationship Id="rId4" Type="http://schemas.openxmlformats.org/officeDocument/2006/relationships/tags" Target="../tags/tag330.xml"/><Relationship Id="rId9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334.xml"/><Relationship Id="rId7" Type="http://schemas.openxmlformats.org/officeDocument/2006/relationships/image" Target="../media/image57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337.xml"/><Relationship Id="rId7" Type="http://schemas.openxmlformats.org/officeDocument/2006/relationships/image" Target="../media/image20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40.xml"/><Relationship Id="rId7" Type="http://schemas.openxmlformats.org/officeDocument/2006/relationships/image" Target="../media/image3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9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9.pn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image" Target="../media/image60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4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5.png"/><Relationship Id="rId5" Type="http://schemas.openxmlformats.org/officeDocument/2006/relationships/tags" Target="../tags/tag351.xml"/><Relationship Id="rId10" Type="http://schemas.openxmlformats.org/officeDocument/2006/relationships/image" Target="../media/image4.svg"/><Relationship Id="rId4" Type="http://schemas.openxmlformats.org/officeDocument/2006/relationships/tags" Target="../tags/tag350.xml"/><Relationship Id="rId9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image" Target="../media/image26.svg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image" Target="../media/image12.png"/><Relationship Id="rId2" Type="http://schemas.openxmlformats.org/officeDocument/2006/relationships/tags" Target="../tags/tag354.xml"/><Relationship Id="rId16" Type="http://schemas.openxmlformats.org/officeDocument/2006/relationships/image" Target="../media/image39.png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image" Target="../media/image2.jpeg"/><Relationship Id="rId5" Type="http://schemas.openxmlformats.org/officeDocument/2006/relationships/tags" Target="../tags/tag35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56.xml"/><Relationship Id="rId9" Type="http://schemas.openxmlformats.org/officeDocument/2006/relationships/tags" Target="../tags/tag361.xml"/><Relationship Id="rId14" Type="http://schemas.openxmlformats.org/officeDocument/2006/relationships/image" Target="../media/image3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364.xml"/><Relationship Id="rId7" Type="http://schemas.openxmlformats.org/officeDocument/2006/relationships/image" Target="../media/image61.jpeg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367.xml"/><Relationship Id="rId7" Type="http://schemas.openxmlformats.org/officeDocument/2006/relationships/image" Target="../media/image16.sv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4.png"/><Relationship Id="rId4" Type="http://schemas.openxmlformats.org/officeDocument/2006/relationships/tags" Target="../tags/tag368.xml"/><Relationship Id="rId9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71.xml"/><Relationship Id="rId7" Type="http://schemas.openxmlformats.org/officeDocument/2006/relationships/image" Target="../media/image16.sv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72.xml"/><Relationship Id="rId9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tags" Target="../tags/tag383.xml"/><Relationship Id="rId18" Type="http://schemas.openxmlformats.org/officeDocument/2006/relationships/image" Target="../media/image67.png"/><Relationship Id="rId3" Type="http://schemas.openxmlformats.org/officeDocument/2006/relationships/tags" Target="../tags/tag375.xml"/><Relationship Id="rId7" Type="http://schemas.openxmlformats.org/officeDocument/2006/relationships/audio" Target="../media/media1.mp3"/><Relationship Id="rId12" Type="http://schemas.openxmlformats.org/officeDocument/2006/relationships/tags" Target="../tags/tag382.xml"/><Relationship Id="rId17" Type="http://schemas.openxmlformats.org/officeDocument/2006/relationships/image" Target="../media/image66.gif"/><Relationship Id="rId2" Type="http://schemas.openxmlformats.org/officeDocument/2006/relationships/tags" Target="../tags/tag374.xml"/><Relationship Id="rId16" Type="http://schemas.openxmlformats.org/officeDocument/2006/relationships/image" Target="../media/image16.svg"/><Relationship Id="rId1" Type="http://schemas.openxmlformats.org/officeDocument/2006/relationships/tags" Target="../tags/tag373.xml"/><Relationship Id="rId6" Type="http://schemas.microsoft.com/office/2007/relationships/media" Target="../media/media1.mp3"/><Relationship Id="rId11" Type="http://schemas.openxmlformats.org/officeDocument/2006/relationships/tags" Target="../tags/tag381.xml"/><Relationship Id="rId5" Type="http://schemas.openxmlformats.org/officeDocument/2006/relationships/tags" Target="../tags/tag377.xml"/><Relationship Id="rId15" Type="http://schemas.openxmlformats.org/officeDocument/2006/relationships/image" Target="../media/image15.png"/><Relationship Id="rId10" Type="http://schemas.openxmlformats.org/officeDocument/2006/relationships/tags" Target="../tags/tag380.xml"/><Relationship Id="rId4" Type="http://schemas.openxmlformats.org/officeDocument/2006/relationships/tags" Target="../tags/tag376.xml"/><Relationship Id="rId9" Type="http://schemas.openxmlformats.org/officeDocument/2006/relationships/tags" Target="../tags/tag379.xml"/><Relationship Id="rId14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13" Type="http://schemas.openxmlformats.org/officeDocument/2006/relationships/tags" Target="../tags/tag396.xml"/><Relationship Id="rId18" Type="http://schemas.openxmlformats.org/officeDocument/2006/relationships/image" Target="../media/image69.jpeg"/><Relationship Id="rId3" Type="http://schemas.openxmlformats.org/officeDocument/2006/relationships/tags" Target="../tags/tag386.xml"/><Relationship Id="rId21" Type="http://schemas.microsoft.com/office/2007/relationships/hdphoto" Target="../media/hdphoto2.wdp"/><Relationship Id="rId7" Type="http://schemas.openxmlformats.org/officeDocument/2006/relationships/tags" Target="../tags/tag390.xml"/><Relationship Id="rId12" Type="http://schemas.openxmlformats.org/officeDocument/2006/relationships/tags" Target="../tags/tag395.xml"/><Relationship Id="rId17" Type="http://schemas.openxmlformats.org/officeDocument/2006/relationships/image" Target="../media/image68.jpg"/><Relationship Id="rId2" Type="http://schemas.openxmlformats.org/officeDocument/2006/relationships/tags" Target="../tags/tag385.xml"/><Relationship Id="rId16" Type="http://schemas.openxmlformats.org/officeDocument/2006/relationships/image" Target="../media/image16.svg"/><Relationship Id="rId20" Type="http://schemas.openxmlformats.org/officeDocument/2006/relationships/image" Target="../media/image71.png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tags" Target="../tags/tag394.xml"/><Relationship Id="rId5" Type="http://schemas.openxmlformats.org/officeDocument/2006/relationships/tags" Target="../tags/tag388.xml"/><Relationship Id="rId15" Type="http://schemas.openxmlformats.org/officeDocument/2006/relationships/image" Target="../media/image15.png"/><Relationship Id="rId10" Type="http://schemas.openxmlformats.org/officeDocument/2006/relationships/tags" Target="../tags/tag393.xml"/><Relationship Id="rId19" Type="http://schemas.openxmlformats.org/officeDocument/2006/relationships/image" Target="../media/image70.jpg"/><Relationship Id="rId4" Type="http://schemas.openxmlformats.org/officeDocument/2006/relationships/tags" Target="../tags/tag387.xml"/><Relationship Id="rId9" Type="http://schemas.openxmlformats.org/officeDocument/2006/relationships/tags" Target="../tags/tag392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7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7" Type="http://schemas.openxmlformats.org/officeDocument/2006/relationships/image" Target="../media/image40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6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8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125670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7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88153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830345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679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67942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858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FA1989-ECE4-CCA8-8A40-C01DD1CA0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003FC-4DB3-A715-47ED-AFC437A6EC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3AC499-2AF6-FEEF-F765-218E3C0D7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1" y="302431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557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26784" y="4806326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Réviser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4" y="473942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0394-7175-CD69-49C4-F54DA84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CEE426-3FE1-4D38-9918-25C02392BB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E18A7-BEFB-9EAD-5F34-E5E272C889A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312A846-1533-3614-2D44-84D2708281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3AA473-7CE1-0A96-B353-C3D7D2E9CFE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7951EC1-77AC-3E89-2762-44D8615770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2841" y="4297725"/>
            <a:ext cx="2363221" cy="16660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24C46C5-DA17-5D1F-26C4-3493AB61B8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4385" y="4319541"/>
            <a:ext cx="2393404" cy="16841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90560CE-E9AC-2E72-4624-9A73D70C6E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3439" y="4310487"/>
            <a:ext cx="2408494" cy="16931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D2E4E2B-0D33-B9E2-964C-12E3572DF4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1926" y="4284515"/>
            <a:ext cx="2399440" cy="169922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3DB3F60-6614-81E2-1BA6-F4B62CFF24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64385" y="6214292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9 heures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D634E5F-A2AE-1AC5-6102-CD67F2E1437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92841" y="622125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7 heures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DA5716-C93B-554D-A0DE-2F755021990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616482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Faire ses devoirs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EF30867-FB7C-B5FA-47A9-128B687CDB5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321927" y="6214292"/>
            <a:ext cx="2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pantalon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8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1711417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EAA0FF2A-C31F-567B-FA36-E7EFE1958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77" y="4357530"/>
            <a:ext cx="2416790" cy="171201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D614FB4F-8B89-87E3-9373-B5832E543E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7976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toilettes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45B9EA2-6880-0F1C-0898-523B44A712B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229601" y="6221257"/>
            <a:ext cx="2380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toupie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4304198-488E-A06D-3637-36CFAF289B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058400" y="6214294"/>
            <a:ext cx="287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la trottinette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99C6A2-F0F6-224F-7F0D-811543546258}"/>
              </a:ext>
            </a:extLst>
          </p:cNvPr>
          <p:cNvSpPr txBox="1"/>
          <p:nvPr/>
        </p:nvSpPr>
        <p:spPr>
          <a:xfrm>
            <a:off x="4141169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tasse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C4B61F1-4C4F-71F9-A639-8CE45D7F40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29070" y="4333331"/>
            <a:ext cx="2440987" cy="171504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E19CE31-9614-54BD-E37F-9C501AA777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2134" y="4284515"/>
            <a:ext cx="2407715" cy="169387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189698-CD73-C00E-CB1C-6178BE21AE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8794" y="4320973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16765" y="7020212"/>
            <a:ext cx="75125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1" y="3656414"/>
            <a:ext cx="2517917" cy="297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bouger deux images.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F604D09-2718-4854-7FB5-7CCFB03A6C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551" y="4612050"/>
            <a:ext cx="2363221" cy="16660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03D36AD-C648-C3DE-AA30-FE2B6DECDF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0095" y="4633866"/>
            <a:ext cx="2393404" cy="16841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8E6D071-DD77-ACD1-C326-B8C24C73C9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9149" y="4624812"/>
            <a:ext cx="2408494" cy="16931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FF06B86-A785-77AC-39B8-209F4075D6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7636" y="4598840"/>
            <a:ext cx="2399440" cy="169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A5E5A2B-6F29-90DE-AC1F-633A10EB63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095" y="4633866"/>
            <a:ext cx="2408494" cy="169318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Quelles sont les images qui ont bougé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5CD8E44-98BD-3502-4E59-88D39B6E02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551" y="4612050"/>
            <a:ext cx="2363221" cy="16660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1D9C2D-C182-E113-77BA-436D483021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5928" y="4623399"/>
            <a:ext cx="2393404" cy="168413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EA45D3-A336-A55C-B768-CAFFBC5474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7636" y="4598840"/>
            <a:ext cx="2399440" cy="169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images qui ont bougé sont « 9 heures» et « faire ses devoirs ».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84062DE-2457-9F1A-BD89-2FFB6FE82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551" y="4612050"/>
            <a:ext cx="2363221" cy="1666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34F2C4-DA44-468A-5733-A32147C4CF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7636" y="4598840"/>
            <a:ext cx="2399440" cy="16992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521EACF-E72A-03D0-F56C-75B74A7991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0095" y="4633866"/>
            <a:ext cx="2408494" cy="16931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4CEC0E7-980A-5AC1-9C6A-05D8BA5E3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5928" y="4623399"/>
            <a:ext cx="2393404" cy="1684135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3A6AB05-76B7-7862-E1EE-D143F7F1B56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042996" y="4128247"/>
            <a:ext cx="2779267" cy="263363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97B21CE-C1BF-CA9D-F5CC-3112D981B83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49216" y="4163644"/>
            <a:ext cx="2779267" cy="263363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images. Je vais enlever une image. Vous devez la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D18349F-C203-46EE-5897-FB0A620FB7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3691" y="4586131"/>
            <a:ext cx="2416790" cy="17120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71535F3-ECA8-8F76-1778-16959AC394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784" y="4561932"/>
            <a:ext cx="2440987" cy="171504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8BF5992-D4A8-AF31-2F7F-644900612F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848" y="4513116"/>
            <a:ext cx="2407715" cy="16938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DE9A7FF-AC87-A078-4B74-C86236404D7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54508" y="4549574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6C8BD779-35DE-F102-AC1B-B78F8675084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664178" y="3864785"/>
            <a:ext cx="385763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DE4D81-00EA-63A8-EBA7-5EB01B9E60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691" y="4586131"/>
            <a:ext cx="2416790" cy="17120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C02369A-EAE8-D0BD-9FD9-6C611640F7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848" y="4513116"/>
            <a:ext cx="2407715" cy="16938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6C1F2E-07E1-C486-61A9-DDAC4DCB3B2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54508" y="4549574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une tasse 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115B35F-66CB-681F-6D10-F4516F59CA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691" y="4586131"/>
            <a:ext cx="2416790" cy="17120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2524452-3E43-59A2-333F-3CAE52D979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14784" y="4561932"/>
            <a:ext cx="2440987" cy="17150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07F4A05-FC5F-764F-700B-69C4FA71D8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7848" y="4513116"/>
            <a:ext cx="2407715" cy="16938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059D9CE-4040-8C01-4679-7E47B1161F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54508" y="4549574"/>
            <a:ext cx="2352572" cy="1645053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30791" y="4029042"/>
            <a:ext cx="2808971" cy="27718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D86EA-8A3B-A365-AFAE-B7E25982D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16F65C3-1EDF-272E-F1E2-49E85880E6F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88D5144-2480-91BF-3354-4D7C08BF453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D7C17E-65A5-9228-706C-A7E15C9909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19E497-04F8-1CC3-F261-E61D786AB28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8DF0651-4A89-261C-7312-5EF204F9B0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551" y="4612050"/>
            <a:ext cx="2363221" cy="16660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506D1E0-DC61-F9D6-9764-66D5D438A1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0095" y="4633866"/>
            <a:ext cx="2393404" cy="168413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19B5048-CBAE-25E1-A35C-04C099297D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9149" y="4624812"/>
            <a:ext cx="2408494" cy="169318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96EF6EA-70B6-F035-E9D7-A370CF76CD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07636" y="4598840"/>
            <a:ext cx="2399440" cy="169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9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376479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CDBE-A984-03F5-139C-FC55F2DA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831EFF4-D596-6FD3-28F2-816751E0CC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930" y="7478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4CAC401-8A4D-FC7F-63F7-3C924D37E8A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5BCD998-FD59-9732-2C44-6C43CD4B676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39488" y="658696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nommer les images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6240CD-8DA3-CF14-DEE5-348C08C423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C86D58-2CBB-1E97-1563-D7A16D66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3691" y="4586131"/>
            <a:ext cx="2416790" cy="17120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4F59A55-D508-640E-579E-1AEA0738A3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784" y="4561932"/>
            <a:ext cx="2440987" cy="17150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DD38B4-F89C-DD02-685D-9DD71BA5AE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7848" y="4513116"/>
            <a:ext cx="2407715" cy="16938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4C099E5-898D-4C5D-4EF0-06E835FA20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54508" y="4549574"/>
            <a:ext cx="2352572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12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1179" y="615993"/>
            <a:ext cx="834188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fait ses devoirs.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9827179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DB97D4C-693A-4211-5785-29880F4F851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fait ses devoirs.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FC8748-8622-6214-7D3C-511CAE52D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24" y="4498873"/>
            <a:ext cx="2752948" cy="3384946"/>
          </a:xfrm>
          <a:prstGeom prst="rect">
            <a:avLst/>
          </a:prstGeom>
        </p:spPr>
      </p:pic>
      <p:pic>
        <p:nvPicPr>
          <p:cNvPr id="7" name="Image 6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18C0CAE3-C305-5EAF-03D9-61E69AD5D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49593" r="49345" b="4493"/>
          <a:stretch/>
        </p:blipFill>
        <p:spPr>
          <a:xfrm flipH="1">
            <a:off x="8134128" y="3700462"/>
            <a:ext cx="2752948" cy="486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97182" y="5351924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7971" y="532817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F599-4439-DD6F-23E6-45DB29D5A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ADC600-D8AA-4659-3368-EF1ECECBAC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FC1205-CFC0-64F6-B4F9-056CFA57F8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8" y="633591"/>
            <a:ext cx="11511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Vous devez répondre avec des phrases.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CBE7C3C-A5A1-DF64-0AC8-EE6680CD55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932" y="2958837"/>
            <a:ext cx="6917654" cy="518183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40915B-A545-E00E-EB0B-AC3CC562A7C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9827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35668-BB88-B624-165B-502F69A4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1967EC8-F712-A06C-6507-118A1AAD1B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340523-7EAC-01F8-F8FA-A0663B6B4A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quelle heure tu te réveilles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73C9714-3D5E-AEE6-E21B-0DCC0F6130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A quelle heure tu te réveilles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AC3639C-DE1A-2192-54B0-3A7BE82BD25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E8502EB-142E-D344-6686-072142D7193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DC061F-0441-8675-6C2D-180C83A65E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9753" y="4719736"/>
            <a:ext cx="3215776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03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1D49-5234-06FA-B635-B15C3172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4838D7C-C193-6C7E-DF68-B4A83385C3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5300C16-7AC2-6195-90E9-B332AEBAB5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quelle heure tu fais tes devoirs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53F9617-E51F-B764-8DD3-650962F8EE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A quelle heure tu fais tes devoirs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C57E8D6-C072-51F7-9964-05BBE55347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45D5CAB-0D22-CEB3-6EA7-31EA0717464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DA9856-F63F-9B95-4DA9-93BC26A8F3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2205" y="4719736"/>
            <a:ext cx="3223324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21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1E82-76BA-B681-09A0-51456DD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FB22677-B00A-9261-D0FB-9A535E4DE8B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74797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D403F-B1F0-D28B-6FD7-B806DB42423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07079" y="605015"/>
            <a:ext cx="10683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Tu te couches quand ?</a:t>
            </a:r>
          </a:p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57BC83-DE60-7993-A70E-2060FEB904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716" y="2506397"/>
            <a:ext cx="1299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Tu te couches quand 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CE36C8-9CA7-FC87-B8DC-8D003FC3E00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F952EF5-14EF-09F6-BD70-882D379F5A1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23828" y="579298"/>
            <a:ext cx="1984722" cy="132379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503965-5DE8-0144-6741-EB411D5AAF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0113" y="4712188"/>
            <a:ext cx="3215773" cy="320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02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59C789D-4680-93D3-F5B1-AFD1D481768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4527036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quand tu te réveille et quand tu fais tes devoirs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te réveilles quand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me réveille à ….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A quelle heure tu fais tes devoirs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fais mes devoirs à ….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Tu te couches quand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me couche à ….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BFD5F09-5BBB-6381-0930-9628F21C9B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2632" y="3422463"/>
            <a:ext cx="927530" cy="92317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81D1B5-CB17-C852-EAD7-E107B34418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2631" y="5007968"/>
            <a:ext cx="929707" cy="9231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E774A16-60EC-930A-C472-49C0A1AFF4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4809" y="6593471"/>
            <a:ext cx="927529" cy="92535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FCF74A-7DE3-F5E1-F459-8BD3986B432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085850" y="-21852"/>
          <a:ext cx="11511347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954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5950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5916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  <a:gridCol w="2953134">
                  <a:extLst>
                    <a:ext uri="{9D8B030D-6E8A-4147-A177-3AD203B41FA5}">
                      <a16:colId xmlns:a16="http://schemas.microsoft.com/office/drawing/2014/main" val="363635593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Activités orales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3. Activités de lecture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Activités écrites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347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61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2167870"/>
            <a:ext cx="129540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00362" y="4823826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t.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728347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23C63AF3-FE72-26BA-18DF-C42BF14F2F0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900362" y="5781465"/>
            <a:ext cx="738663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syllabes, des mots et des phrases simples.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6625EF1-4EC3-4FAC-FBCB-3A37516DFA9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5685986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t. Elle fait le son «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B589BC4-28F7-F35E-9184-85FF90E3AA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+mj-lt"/>
              </a:rPr>
              <a:t>t    </a:t>
            </a:r>
            <a:r>
              <a:rPr lang="fr-MA" sz="23900" b="1" dirty="0" err="1">
                <a:solidFill>
                  <a:srgbClr val="106584"/>
                </a:solidFill>
                <a:latin typeface="+mj-lt"/>
              </a:rPr>
              <a:t>T</a:t>
            </a:r>
            <a:r>
              <a:rPr lang="fr-MA" sz="23900" dirty="0">
                <a:solidFill>
                  <a:srgbClr val="106585"/>
                </a:solidFill>
                <a:latin typeface="+mj-lt"/>
              </a:rPr>
              <a:t> </a:t>
            </a:r>
            <a:endParaRPr lang="fr-MA" sz="23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 – t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6F01F44-FF53-D78C-AFE0-B540E0B24EB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960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b="1" dirty="0">
                <a:solidFill>
                  <a:srgbClr val="106584"/>
                </a:solidFill>
                <a:latin typeface="+mj-lt"/>
              </a:rPr>
              <a:t>t    </a:t>
            </a:r>
            <a:r>
              <a:rPr lang="fr-MA" sz="23900" b="1" dirty="0" err="1">
                <a:solidFill>
                  <a:srgbClr val="106584"/>
                </a:solidFill>
                <a:latin typeface="+mj-lt"/>
              </a:rPr>
              <a:t>T</a:t>
            </a:r>
            <a:r>
              <a:rPr lang="fr-MA" sz="23900" dirty="0">
                <a:solidFill>
                  <a:srgbClr val="106585"/>
                </a:solidFill>
                <a:latin typeface="+mj-lt"/>
              </a:rPr>
              <a:t> </a:t>
            </a:r>
            <a:endParaRPr lang="fr-MA" sz="23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2AA0C-0494-59F1-C26B-F16953DEB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7BA94BB-37AA-D3D1-4802-AAC630128D0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0005B29-B35D-9ED9-7560-402B756602E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60B876-9EF0-B07A-4E61-7639E3F02AC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851BAC5-FA1B-34F5-65DD-BD05BB2AF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3F126E-0787-61EC-F217-290B79D6B41B}"/>
              </a:ext>
            </a:extLst>
          </p:cNvPr>
          <p:cNvSpPr txBox="1"/>
          <p:nvPr/>
        </p:nvSpPr>
        <p:spPr>
          <a:xfrm>
            <a:off x="371474" y="457829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e  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  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  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ou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 err="1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e</a:t>
            </a:r>
            <a:r>
              <a:rPr lang="fr-FR" sz="125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12500" b="1" dirty="0" err="1">
                <a:solidFill>
                  <a:srgbClr val="106584"/>
                </a:solidFill>
                <a:latin typeface="+mj-lt"/>
              </a:rPr>
              <a:t>t</a:t>
            </a:r>
            <a:endParaRPr lang="fr-MA" sz="125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2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AA6F7-4B52-658D-B9CD-C1236618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E9BD96F6-CB53-6DC6-3E5D-694D0A28D2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mots ?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C44F4294-18FF-D898-CAA5-7794B446FC3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77211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D28FCC-2523-CD58-6F33-B9FD59D6F10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75F7CAF-65D1-DCC3-767A-59EEDE1664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CD9E5C-6F43-B0E8-C9DB-E26C845FC8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5143500"/>
            <a:ext cx="12973049" cy="1948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Fa</a:t>
            </a:r>
            <a:r>
              <a:rPr lang="fr-MA" sz="88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ouma  </a:t>
            </a:r>
            <a:r>
              <a:rPr lang="fr-MA" sz="88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MA" sz="8800" b="1" dirty="0">
                <a:solidFill>
                  <a:srgbClr val="106584"/>
                </a:solidFill>
                <a:latin typeface="KG Primary Penmanship 2" panose="020B0604020202020204" charset="0"/>
              </a:rPr>
              <a:t>oupie  café   Tasse</a:t>
            </a:r>
            <a:endParaRPr lang="fr-MA" sz="8800" b="1" dirty="0">
              <a:solidFill>
                <a:schemeClr val="bg1">
                  <a:lumMod val="75000"/>
                </a:schemeClr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79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28726" y="672435"/>
            <a:ext cx="9558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je vais lire une phrase.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Fatouma. a. une. toupie. Fatouma a une toupie.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B20A8F5-381D-406D-7AE0-60A6E36A858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770F404-CFC9-AB31-D7D0-B5710F76C6A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Fatouma a une toupi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9602FC2D-9BB7-1411-9480-C984DC386D14}"/>
              </a:ext>
            </a:extLst>
          </p:cNvPr>
          <p:cNvSpPr/>
          <p:nvPr/>
        </p:nvSpPr>
        <p:spPr>
          <a:xfrm rot="16200000">
            <a:off x="3547002" y="5429797"/>
            <a:ext cx="280487" cy="14017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4FB921E7-3D98-2095-4950-D805A60288AE}"/>
              </a:ext>
            </a:extLst>
          </p:cNvPr>
          <p:cNvSpPr/>
          <p:nvPr/>
        </p:nvSpPr>
        <p:spPr>
          <a:xfrm rot="16200000">
            <a:off x="9510611" y="5508853"/>
            <a:ext cx="228541" cy="13046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A66480D-8BB3-23C8-7A0C-AAA0ED7F80A7}"/>
              </a:ext>
            </a:extLst>
          </p:cNvPr>
          <p:cNvSpPr/>
          <p:nvPr/>
        </p:nvSpPr>
        <p:spPr>
          <a:xfrm rot="16200000">
            <a:off x="2236029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958D9D11-AA2E-6DF2-90CF-399F160D999A}"/>
              </a:ext>
            </a:extLst>
          </p:cNvPr>
          <p:cNvSpPr/>
          <p:nvPr/>
        </p:nvSpPr>
        <p:spPr>
          <a:xfrm rot="16200000">
            <a:off x="7525032" y="5480605"/>
            <a:ext cx="275930" cy="13046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D8D74D82-D62C-4C78-83A2-20FED05CD8B6}"/>
              </a:ext>
            </a:extLst>
          </p:cNvPr>
          <p:cNvSpPr/>
          <p:nvPr/>
        </p:nvSpPr>
        <p:spPr>
          <a:xfrm rot="16200000">
            <a:off x="6227196" y="5867306"/>
            <a:ext cx="226262" cy="58547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E06E9CBA-E14C-D0F0-DF55-15816269CACA}"/>
              </a:ext>
            </a:extLst>
          </p:cNvPr>
          <p:cNvSpPr/>
          <p:nvPr/>
        </p:nvSpPr>
        <p:spPr>
          <a:xfrm rot="16200000">
            <a:off x="4903022" y="5601792"/>
            <a:ext cx="297361" cy="10694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20" name="Parenthèse ouvrante 19">
            <a:extLst>
              <a:ext uri="{FF2B5EF4-FFF2-40B4-BE49-F238E27FC236}">
                <a16:creationId xmlns:a16="http://schemas.microsoft.com/office/drawing/2014/main" id="{7AACE0F8-0EFB-7FC5-A62B-53FB0EED6D5F}"/>
              </a:ext>
            </a:extLst>
          </p:cNvPr>
          <p:cNvSpPr/>
          <p:nvPr/>
        </p:nvSpPr>
        <p:spPr>
          <a:xfrm rot="16200000">
            <a:off x="10706265" y="5732896"/>
            <a:ext cx="228541" cy="8474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404569" y="732794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Fatouma a une toupie.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FDABCC-813D-FD88-DFA5-A0706C67B3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6335CE6-A6A0-FD0F-09FC-9CDCB08EA26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3822" y="4081671"/>
            <a:ext cx="1298835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Fatouma a une toupi</a:t>
            </a:r>
            <a:r>
              <a:rPr lang="fr-MA" sz="9600" b="1" dirty="0">
                <a:solidFill>
                  <a:schemeClr val="bg1">
                    <a:lumMod val="75000"/>
                  </a:schemeClr>
                </a:solidFill>
                <a:latin typeface="KG Primary Penmanship 2" panose="020B0604020202020204" charset="0"/>
              </a:rPr>
              <a:t>e</a:t>
            </a:r>
            <a:r>
              <a:rPr lang="fr-MA" sz="9600" b="1" dirty="0">
                <a:solidFill>
                  <a:srgbClr val="106584"/>
                </a:solidFill>
                <a:latin typeface="KG Primary Penmanship 2" panose="020B0604020202020204" charset="0"/>
              </a:rPr>
              <a:t>.</a:t>
            </a:r>
            <a:r>
              <a:rPr lang="fr-MA" sz="9600" b="1" dirty="0">
                <a:solidFill>
                  <a:schemeClr val="bg1"/>
                </a:solidFill>
                <a:latin typeface="KG Primary Penmanship 2" panose="020B0604020202020204" charset="0"/>
              </a:rPr>
              <a:t>.</a:t>
            </a: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FCB2C97-8D9C-58B2-98EA-0919219DB4DA}"/>
              </a:ext>
            </a:extLst>
          </p:cNvPr>
          <p:cNvSpPr/>
          <p:nvPr/>
        </p:nvSpPr>
        <p:spPr>
          <a:xfrm rot="16200000">
            <a:off x="3547002" y="5429797"/>
            <a:ext cx="280487" cy="14017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7E52947D-5ACB-8089-27D5-F36C6D5B4E62}"/>
              </a:ext>
            </a:extLst>
          </p:cNvPr>
          <p:cNvSpPr/>
          <p:nvPr/>
        </p:nvSpPr>
        <p:spPr>
          <a:xfrm rot="16200000">
            <a:off x="9510611" y="5508853"/>
            <a:ext cx="228541" cy="13046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9C1EB07-8AAD-2BC4-1238-6BBF768E62B7}"/>
              </a:ext>
            </a:extLst>
          </p:cNvPr>
          <p:cNvSpPr/>
          <p:nvPr/>
        </p:nvSpPr>
        <p:spPr>
          <a:xfrm rot="16200000">
            <a:off x="2236029" y="5663721"/>
            <a:ext cx="271389" cy="9715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20D8F2A1-1CDD-226A-CBEA-16B33E8A13DA}"/>
              </a:ext>
            </a:extLst>
          </p:cNvPr>
          <p:cNvSpPr/>
          <p:nvPr/>
        </p:nvSpPr>
        <p:spPr>
          <a:xfrm rot="16200000">
            <a:off x="7525032" y="5480605"/>
            <a:ext cx="275930" cy="130465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72F0AA6-0FC6-5782-4153-E1C814DBD393}"/>
              </a:ext>
            </a:extLst>
          </p:cNvPr>
          <p:cNvSpPr/>
          <p:nvPr/>
        </p:nvSpPr>
        <p:spPr>
          <a:xfrm rot="16200000">
            <a:off x="6227196" y="5867306"/>
            <a:ext cx="226262" cy="58547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9" name="Parenthèse ouvrante 18">
            <a:extLst>
              <a:ext uri="{FF2B5EF4-FFF2-40B4-BE49-F238E27FC236}">
                <a16:creationId xmlns:a16="http://schemas.microsoft.com/office/drawing/2014/main" id="{10CBA7BD-6313-F521-98FE-7D477F1D839F}"/>
              </a:ext>
            </a:extLst>
          </p:cNvPr>
          <p:cNvSpPr/>
          <p:nvPr/>
        </p:nvSpPr>
        <p:spPr>
          <a:xfrm rot="16200000">
            <a:off x="4903022" y="5601792"/>
            <a:ext cx="297361" cy="10694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9554B705-9E09-8A94-96C0-94737DAC2C9D}"/>
              </a:ext>
            </a:extLst>
          </p:cNvPr>
          <p:cNvSpPr/>
          <p:nvPr/>
        </p:nvSpPr>
        <p:spPr>
          <a:xfrm rot="16200000">
            <a:off x="10706265" y="5732896"/>
            <a:ext cx="228541" cy="8474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BEB72E6-FFDC-2810-970C-38773704C8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9469" y="1721598"/>
            <a:ext cx="5679923" cy="802274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46424" y="1092330"/>
            <a:ext cx="9914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phrases affichées.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46424" y="634508"/>
            <a:ext cx="12557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livrets. Allez à la page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30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5D0AA5E-FC88-3905-C84C-E3FBE254FB7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4030321-7C00-E285-24E0-82B39F772C0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42727" y="8653579"/>
            <a:ext cx="5701442" cy="7143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6. Je vais lire des phrases. Répétez après moi.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6FC199B-B8EF-D090-3F78-99E594674BA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C61FCCF-5938-BE53-57B8-2C220048C1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4314792"/>
            <a:ext cx="12018382" cy="165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40376771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phrases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54E51BC-0C5F-F2ED-9231-98D14B7D260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147038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73643DF-3D35-B484-6C34-364E5D616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22" y="4314792"/>
            <a:ext cx="12018382" cy="165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86075" y="5234952"/>
            <a:ext cx="9523640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correctement, sous dictée, des syllabes.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5162EE6-F7E1-863A-7436-EE166EA4446C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faire une dictée.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1603823-7C3A-8190-4146-9688108A63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004"/>
          <a:stretch/>
        </p:blipFill>
        <p:spPr>
          <a:xfrm>
            <a:off x="4509506" y="3501370"/>
            <a:ext cx="4696988" cy="4710743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Écris les syllabes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ta – ti – to – tu – te.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3D4F501-E497-73CC-FD18-E461AAA6FD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1603D0F-DAD8-1D31-A10D-A4102FA3DE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412" y="3806138"/>
            <a:ext cx="12722085" cy="267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C55315-7E6C-66A1-441C-2484E6735A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29819353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0BB0FE6-55D6-DDFB-2DB9-CFC93E693F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306" y="4112267"/>
            <a:ext cx="12785387" cy="243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003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Au revoir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2D173DCE-2958-5D72-2B18-59C53D423EB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8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69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51588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13718</TotalTime>
  <Words>1727</Words>
  <PresentationFormat>Personnalisé</PresentationFormat>
  <Paragraphs>342</Paragraphs>
  <Slides>58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58</vt:i4>
      </vt:variant>
    </vt:vector>
  </HeadingPairs>
  <TitlesOfParts>
    <vt:vector size="70" baseType="lpstr">
      <vt:lpstr>Calibri</vt:lpstr>
      <vt:lpstr>Cambria</vt:lpstr>
      <vt:lpstr>KG Primary Penmanship Alt</vt:lpstr>
      <vt:lpstr>Carelia</vt:lpstr>
      <vt:lpstr>Dosis Bold</vt:lpstr>
      <vt:lpstr>Dosis</vt:lpstr>
      <vt:lpstr>KG Primary Penmanship 2</vt:lpstr>
      <vt:lpstr>Calibri </vt:lpstr>
      <vt:lpstr>Arial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2025-08-01T20:41:37Z</dcterms:modified>
</cp:coreProperties>
</file>