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65a5c374d8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5a5c374d8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65a5c374d8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5a5c374d8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65a5c374d8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5a5c374d8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65a5c374d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65a5c374d8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65a5c374d8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65a5c374d8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65a5c374d8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5a5c374d8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6ee6fbeb0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6ee6fbeb0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65a5c374d8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5a5c374d8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5a5c374d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5a5c374d8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5a5c374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5a5c374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5a5c374d8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65a5c374d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1.png"/><Relationship Id="rId12" Type="http://schemas.openxmlformats.org/officeDocument/2006/relationships/image" Target="../media/image2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6" y="2344775"/>
            <a:ext cx="5791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4358125"/>
            <a:ext cx="579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450" y="98988"/>
            <a:ext cx="9138560" cy="630588"/>
            <a:chOff x="5450" y="98988"/>
            <a:chExt cx="9138560" cy="630588"/>
          </a:xfrm>
        </p:grpSpPr>
        <p:sp>
          <p:nvSpPr>
            <p:cNvPr id="16" name="Google Shape;16;p2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936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5450" y="11505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3366467" y="1611439"/>
            <a:ext cx="5731633" cy="2350807"/>
            <a:chOff x="3366467" y="1611439"/>
            <a:chExt cx="5731633" cy="2350807"/>
          </a:xfrm>
        </p:grpSpPr>
        <p:sp>
          <p:nvSpPr>
            <p:cNvPr id="44" name="Google Shape;44;p2"/>
            <p:cNvSpPr/>
            <p:nvPr/>
          </p:nvSpPr>
          <p:spPr>
            <a:xfrm flipH="1">
              <a:off x="616245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686964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757686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8278200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40522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4759512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66714" y="1611439"/>
              <a:ext cx="1791539" cy="2350807"/>
            </a:xfrm>
            <a:custGeom>
              <a:rect b="b" l="l" r="r" t="t"/>
              <a:pathLst>
                <a:path extrusionOk="0" h="111611" w="90095">
                  <a:moveTo>
                    <a:pt x="18826" y="0"/>
                  </a:moveTo>
                  <a:lnTo>
                    <a:pt x="40341" y="0"/>
                  </a:lnTo>
                  <a:lnTo>
                    <a:pt x="20171" y="25101"/>
                  </a:lnTo>
                  <a:lnTo>
                    <a:pt x="90095" y="111162"/>
                  </a:lnTo>
                  <a:lnTo>
                    <a:pt x="69477" y="111611"/>
                  </a:lnTo>
                  <a:lnTo>
                    <a:pt x="0" y="2510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flipH="1">
              <a:off x="33664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90" name="Google Shape;29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91" name="Google Shape;291;p11"/>
          <p:cNvGrpSpPr/>
          <p:nvPr/>
        </p:nvGrpSpPr>
        <p:grpSpPr>
          <a:xfrm>
            <a:off x="0" y="98988"/>
            <a:ext cx="9144010" cy="646638"/>
            <a:chOff x="0" y="98988"/>
            <a:chExt cx="9144010" cy="646638"/>
          </a:xfrm>
        </p:grpSpPr>
        <p:sp>
          <p:nvSpPr>
            <p:cNvPr id="292" name="Google Shape;292;p11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317" name="Google Shape;317;p11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318" name="Google Shape;318;p11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grpSp>
        <p:nvGrpSpPr>
          <p:cNvPr id="319" name="Google Shape;319;p11"/>
          <p:cNvGrpSpPr/>
          <p:nvPr/>
        </p:nvGrpSpPr>
        <p:grpSpPr>
          <a:xfrm>
            <a:off x="4404238" y="4173989"/>
            <a:ext cx="4617403" cy="730011"/>
            <a:chOff x="3289517" y="3684617"/>
            <a:chExt cx="5731633" cy="1066800"/>
          </a:xfrm>
        </p:grpSpPr>
        <p:grpSp>
          <p:nvGrpSpPr>
            <p:cNvPr id="320" name="Google Shape;320;p11"/>
            <p:cNvGrpSpPr/>
            <p:nvPr/>
          </p:nvGrpSpPr>
          <p:grpSpPr>
            <a:xfrm>
              <a:off x="3289517" y="3684617"/>
              <a:ext cx="5731633" cy="1066800"/>
              <a:chOff x="3366467" y="1611442"/>
              <a:chExt cx="5731633" cy="1066800"/>
            </a:xfrm>
          </p:grpSpPr>
          <p:sp>
            <p:nvSpPr>
              <p:cNvPr id="321" name="Google Shape;321;p11"/>
              <p:cNvSpPr/>
              <p:nvPr/>
            </p:nvSpPr>
            <p:spPr>
              <a:xfrm flipH="1">
                <a:off x="616245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 flipH="1">
                <a:off x="6869648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 flipH="1">
                <a:off x="7576868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78200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405226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 flipH="1">
                <a:off x="4759512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336646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8" name="Google Shape;328;p11"/>
            <p:cNvSpPr/>
            <p:nvPr/>
          </p:nvSpPr>
          <p:spPr>
            <a:xfrm flipH="1">
              <a:off x="5400407" y="368461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 txBox="1"/>
          <p:nvPr>
            <p:ph idx="12" type="sldNum"/>
          </p:nvPr>
        </p:nvSpPr>
        <p:spPr>
          <a:xfrm>
            <a:off x="8110206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3" name="Google Shape;33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34" name="Google Shape;334;p13"/>
          <p:cNvSpPr txBox="1"/>
          <p:nvPr>
            <p:ph idx="1" type="body"/>
          </p:nvPr>
        </p:nvSpPr>
        <p:spPr>
          <a:xfrm>
            <a:off x="306550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5" name="Google Shape;335;p13"/>
          <p:cNvSpPr txBox="1"/>
          <p:nvPr>
            <p:ph idx="2" type="subTitle"/>
          </p:nvPr>
        </p:nvSpPr>
        <p:spPr>
          <a:xfrm>
            <a:off x="306550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336" name="Google Shape;336;p13"/>
          <p:cNvSpPr txBox="1"/>
          <p:nvPr>
            <p:ph idx="3" type="body"/>
          </p:nvPr>
        </p:nvSpPr>
        <p:spPr>
          <a:xfrm>
            <a:off x="2045455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7" name="Google Shape;337;p13"/>
          <p:cNvSpPr txBox="1"/>
          <p:nvPr>
            <p:ph idx="4" type="subTitle"/>
          </p:nvPr>
        </p:nvSpPr>
        <p:spPr>
          <a:xfrm>
            <a:off x="2045455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338" name="Google Shape;338;p13"/>
          <p:cNvSpPr txBox="1"/>
          <p:nvPr>
            <p:ph idx="5" type="body"/>
          </p:nvPr>
        </p:nvSpPr>
        <p:spPr>
          <a:xfrm>
            <a:off x="378435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9" name="Google Shape;339;p13"/>
          <p:cNvSpPr txBox="1"/>
          <p:nvPr>
            <p:ph idx="6" type="subTitle"/>
          </p:nvPr>
        </p:nvSpPr>
        <p:spPr>
          <a:xfrm>
            <a:off x="378435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340" name="Google Shape;340;p13"/>
          <p:cNvSpPr txBox="1"/>
          <p:nvPr>
            <p:ph idx="7" type="body"/>
          </p:nvPr>
        </p:nvSpPr>
        <p:spPr>
          <a:xfrm>
            <a:off x="5523264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1" name="Google Shape;341;p13"/>
          <p:cNvSpPr txBox="1"/>
          <p:nvPr>
            <p:ph idx="8" type="subTitle"/>
          </p:nvPr>
        </p:nvSpPr>
        <p:spPr>
          <a:xfrm>
            <a:off x="5523264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sp>
        <p:nvSpPr>
          <p:cNvPr id="342" name="Google Shape;342;p13"/>
          <p:cNvSpPr txBox="1"/>
          <p:nvPr>
            <p:ph idx="9" type="body"/>
          </p:nvPr>
        </p:nvSpPr>
        <p:spPr>
          <a:xfrm>
            <a:off x="7262169" y="2330857"/>
            <a:ext cx="1634700" cy="24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43" name="Google Shape;343;p13"/>
          <p:cNvSpPr txBox="1"/>
          <p:nvPr>
            <p:ph idx="13" type="subTitle"/>
          </p:nvPr>
        </p:nvSpPr>
        <p:spPr>
          <a:xfrm>
            <a:off x="7262169" y="17890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24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2400"/>
            </a:lvl9pPr>
          </a:lstStyle>
          <a:p/>
        </p:txBody>
      </p:sp>
      <p:grpSp>
        <p:nvGrpSpPr>
          <p:cNvPr id="344" name="Google Shape;344;p13"/>
          <p:cNvGrpSpPr/>
          <p:nvPr/>
        </p:nvGrpSpPr>
        <p:grpSpPr>
          <a:xfrm>
            <a:off x="0" y="2133063"/>
            <a:ext cx="9144010" cy="646638"/>
            <a:chOff x="0" y="98988"/>
            <a:chExt cx="9144010" cy="646638"/>
          </a:xfrm>
        </p:grpSpPr>
        <p:sp>
          <p:nvSpPr>
            <p:cNvPr id="345" name="Google Shape;345;p13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370" name="Google Shape;370;p13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371" name="Google Shape;371;p13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4" name="Google Shape;374;p14"/>
          <p:cNvSpPr txBox="1"/>
          <p:nvPr>
            <p:ph type="title"/>
          </p:nvPr>
        </p:nvSpPr>
        <p:spPr>
          <a:xfrm>
            <a:off x="311700" y="842625"/>
            <a:ext cx="8520600" cy="27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/>
        </p:txBody>
      </p:sp>
      <p:grpSp>
        <p:nvGrpSpPr>
          <p:cNvPr id="375" name="Google Shape;375;p14"/>
          <p:cNvGrpSpPr/>
          <p:nvPr/>
        </p:nvGrpSpPr>
        <p:grpSpPr>
          <a:xfrm>
            <a:off x="0" y="4245388"/>
            <a:ext cx="9144010" cy="646638"/>
            <a:chOff x="0" y="98988"/>
            <a:chExt cx="9144010" cy="646638"/>
          </a:xfrm>
        </p:grpSpPr>
        <p:sp>
          <p:nvSpPr>
            <p:cNvPr id="376" name="Google Shape;376;p14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401" name="Google Shape;401;p14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402" name="Google Shape;402;p14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5" name="Google Shape;405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6" name="Google Shape;406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6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1" name="Google Shape;411;p16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2" name="Google Shape;412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6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6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6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/>
          <p:nvPr>
            <p:ph type="title"/>
          </p:nvPr>
        </p:nvSpPr>
        <p:spPr>
          <a:xfrm>
            <a:off x="1191425" y="1998450"/>
            <a:ext cx="6823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54" name="Google Shape;5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0" y="98988"/>
            <a:ext cx="9144010" cy="646638"/>
            <a:chOff x="0" y="98988"/>
            <a:chExt cx="9144010" cy="646638"/>
          </a:xfrm>
        </p:grpSpPr>
        <p:sp>
          <p:nvSpPr>
            <p:cNvPr id="56" name="Google Shape;56;p3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81" name="Google Shape;81;p3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grpSp>
        <p:nvGrpSpPr>
          <p:cNvPr id="83" name="Google Shape;83;p3"/>
          <p:cNvGrpSpPr/>
          <p:nvPr/>
        </p:nvGrpSpPr>
        <p:grpSpPr>
          <a:xfrm>
            <a:off x="3289517" y="3837017"/>
            <a:ext cx="5731633" cy="1066800"/>
            <a:chOff x="3289517" y="3684617"/>
            <a:chExt cx="5731633" cy="1066800"/>
          </a:xfrm>
        </p:grpSpPr>
        <p:grpSp>
          <p:nvGrpSpPr>
            <p:cNvPr id="84" name="Google Shape;84;p3"/>
            <p:cNvGrpSpPr/>
            <p:nvPr/>
          </p:nvGrpSpPr>
          <p:grpSpPr>
            <a:xfrm>
              <a:off x="3289517" y="3684617"/>
              <a:ext cx="5731633" cy="1066800"/>
              <a:chOff x="3366467" y="1611442"/>
              <a:chExt cx="5731633" cy="1066800"/>
            </a:xfrm>
          </p:grpSpPr>
          <p:sp>
            <p:nvSpPr>
              <p:cNvPr id="85" name="Google Shape;85;p3"/>
              <p:cNvSpPr/>
              <p:nvPr/>
            </p:nvSpPr>
            <p:spPr>
              <a:xfrm flipH="1">
                <a:off x="616245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flipH="1">
                <a:off x="6869648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flipH="1">
                <a:off x="7576868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 flipH="1">
                <a:off x="8278200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 flipH="1">
                <a:off x="405226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 flipH="1">
                <a:off x="4759512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 flipH="1">
                <a:off x="3366467" y="1611442"/>
                <a:ext cx="819900" cy="1066800"/>
              </a:xfrm>
              <a:prstGeom prst="chevron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" name="Google Shape;92;p3"/>
            <p:cNvSpPr/>
            <p:nvPr/>
          </p:nvSpPr>
          <p:spPr>
            <a:xfrm flipH="1">
              <a:off x="5400407" y="368461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95" name="Google Shape;9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7" name="Google Shape;97;p4"/>
          <p:cNvGrpSpPr/>
          <p:nvPr/>
        </p:nvGrpSpPr>
        <p:grpSpPr>
          <a:xfrm>
            <a:off x="3412367" y="3471117"/>
            <a:ext cx="5731633" cy="1704983"/>
            <a:chOff x="3366467" y="1611442"/>
            <a:chExt cx="5731633" cy="1704983"/>
          </a:xfrm>
        </p:grpSpPr>
        <p:sp>
          <p:nvSpPr>
            <p:cNvPr id="98" name="Google Shape;98;p4"/>
            <p:cNvSpPr/>
            <p:nvPr/>
          </p:nvSpPr>
          <p:spPr>
            <a:xfrm flipH="1">
              <a:off x="616245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686964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757686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8278200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40522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4759512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66725" y="1611450"/>
              <a:ext cx="1294275" cy="1704975"/>
            </a:xfrm>
            <a:custGeom>
              <a:rect b="b" l="l" r="r" t="t"/>
              <a:pathLst>
                <a:path extrusionOk="0" h="68199" w="51771">
                  <a:moveTo>
                    <a:pt x="14974" y="0"/>
                  </a:moveTo>
                  <a:lnTo>
                    <a:pt x="32087" y="0"/>
                  </a:lnTo>
                  <a:lnTo>
                    <a:pt x="16044" y="21147"/>
                  </a:lnTo>
                  <a:lnTo>
                    <a:pt x="51771" y="68199"/>
                  </a:lnTo>
                  <a:lnTo>
                    <a:pt x="34746" y="68199"/>
                  </a:lnTo>
                  <a:lnTo>
                    <a:pt x="0" y="211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</p:sp>
        <p:sp>
          <p:nvSpPr>
            <p:cNvPr id="105" name="Google Shape;105;p4"/>
            <p:cNvSpPr/>
            <p:nvPr/>
          </p:nvSpPr>
          <p:spPr>
            <a:xfrm flipH="1">
              <a:off x="33664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311700" y="445025"/>
            <a:ext cx="602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311700" y="2024275"/>
            <a:ext cx="2829900" cy="25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9" name="Google Shape;109;p5"/>
          <p:cNvSpPr txBox="1"/>
          <p:nvPr>
            <p:ph idx="2" type="body"/>
          </p:nvPr>
        </p:nvSpPr>
        <p:spPr>
          <a:xfrm>
            <a:off x="3510124" y="2024275"/>
            <a:ext cx="2829900" cy="25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1" name="Google Shape;111;p5"/>
          <p:cNvGrpSpPr/>
          <p:nvPr/>
        </p:nvGrpSpPr>
        <p:grpSpPr>
          <a:xfrm>
            <a:off x="8072400" y="-2"/>
            <a:ext cx="656450" cy="5143660"/>
            <a:chOff x="8072405" y="-77949"/>
            <a:chExt cx="656450" cy="5221460"/>
          </a:xfrm>
        </p:grpSpPr>
        <p:sp>
          <p:nvSpPr>
            <p:cNvPr id="112" name="Google Shape;112;p5"/>
            <p:cNvSpPr/>
            <p:nvPr/>
          </p:nvSpPr>
          <p:spPr>
            <a:xfrm flipH="1" rot="5400000">
              <a:off x="8060905" y="-37185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 flipH="1" rot="5400000">
              <a:off x="8060905" y="316424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 flipH="1" rot="5400000">
              <a:off x="8060905" y="67003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flipH="1" rot="5400000">
              <a:off x="8060905" y="1023641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 flipH="1" rot="5400000">
              <a:off x="8060905" y="1377250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 flipH="1" rot="5400000">
              <a:off x="8060905" y="1730859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flipH="1" rot="5400000">
              <a:off x="8060905" y="208446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flipH="1" rot="5400000">
              <a:off x="8060905" y="2438076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 flipH="1" rot="5400000">
              <a:off x="8060905" y="2791685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 flipH="1" rot="5400000">
              <a:off x="8060905" y="3145294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 flipH="1" rot="5400000">
              <a:off x="8060905" y="3498902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 flipH="1" rot="5400000">
              <a:off x="8060905" y="3852511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 flipH="1" rot="5400000">
              <a:off x="8060905" y="4206135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 flipH="1" rot="5400000">
              <a:off x="8419805" y="4829011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26" name="Google Shape;126;p5"/>
            <p:cNvSpPr/>
            <p:nvPr/>
          </p:nvSpPr>
          <p:spPr>
            <a:xfrm flipH="1" rot="5400000">
              <a:off x="8142950" y="-148494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27" name="Google Shape;127;p5"/>
            <p:cNvSpPr/>
            <p:nvPr/>
          </p:nvSpPr>
          <p:spPr>
            <a:xfrm flipH="1" rot="5400000">
              <a:off x="8078955" y="4512599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311700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1" name="Google Shape;131;p6"/>
          <p:cNvSpPr txBox="1"/>
          <p:nvPr>
            <p:ph idx="2" type="body"/>
          </p:nvPr>
        </p:nvSpPr>
        <p:spPr>
          <a:xfrm>
            <a:off x="3247913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2" name="Google Shape;1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Google Shape;133;p6"/>
          <p:cNvSpPr txBox="1"/>
          <p:nvPr>
            <p:ph idx="3" type="body"/>
          </p:nvPr>
        </p:nvSpPr>
        <p:spPr>
          <a:xfrm>
            <a:off x="6184138" y="1152475"/>
            <a:ext cx="2598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134" name="Google Shape;134;p6"/>
          <p:cNvGrpSpPr/>
          <p:nvPr/>
        </p:nvGrpSpPr>
        <p:grpSpPr>
          <a:xfrm>
            <a:off x="0" y="4342863"/>
            <a:ext cx="9144010" cy="646638"/>
            <a:chOff x="0" y="98988"/>
            <a:chExt cx="9144010" cy="646638"/>
          </a:xfrm>
        </p:grpSpPr>
        <p:sp>
          <p:nvSpPr>
            <p:cNvPr id="135" name="Google Shape;135;p6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60" name="Google Shape;160;p6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61" name="Google Shape;161;p6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4" name="Google Shape;16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8"/>
          <p:cNvGrpSpPr/>
          <p:nvPr/>
        </p:nvGrpSpPr>
        <p:grpSpPr>
          <a:xfrm>
            <a:off x="0" y="98988"/>
            <a:ext cx="9144010" cy="646638"/>
            <a:chOff x="0" y="98988"/>
            <a:chExt cx="9144010" cy="646638"/>
          </a:xfrm>
        </p:grpSpPr>
        <p:sp>
          <p:nvSpPr>
            <p:cNvPr id="167" name="Google Shape;167;p8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193" name="Google Shape;193;p8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sp>
        <p:nvSpPr>
          <p:cNvPr id="194" name="Google Shape;194;p8"/>
          <p:cNvSpPr txBox="1"/>
          <p:nvPr>
            <p:ph type="title"/>
          </p:nvPr>
        </p:nvSpPr>
        <p:spPr>
          <a:xfrm>
            <a:off x="387900" y="1393800"/>
            <a:ext cx="494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95" name="Google Shape;195;p8"/>
          <p:cNvSpPr txBox="1"/>
          <p:nvPr>
            <p:ph idx="1" type="body"/>
          </p:nvPr>
        </p:nvSpPr>
        <p:spPr>
          <a:xfrm>
            <a:off x="387900" y="2227800"/>
            <a:ext cx="49491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6" name="Google Shape;19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0" y="4442388"/>
            <a:ext cx="9144010" cy="646638"/>
            <a:chOff x="0" y="98988"/>
            <a:chExt cx="9144010" cy="646638"/>
          </a:xfrm>
        </p:grpSpPr>
        <p:sp>
          <p:nvSpPr>
            <p:cNvPr id="199" name="Google Shape;199;p9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24" name="Google Shape;224;p9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25" name="Google Shape;225;p9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sp>
        <p:nvSpPr>
          <p:cNvPr id="226" name="Google Shape;226;p9"/>
          <p:cNvSpPr txBox="1"/>
          <p:nvPr>
            <p:ph type="title"/>
          </p:nvPr>
        </p:nvSpPr>
        <p:spPr>
          <a:xfrm>
            <a:off x="2597700" y="555600"/>
            <a:ext cx="6204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27" name="Google Shape;227;p9"/>
          <p:cNvSpPr txBox="1"/>
          <p:nvPr>
            <p:ph idx="1" type="body"/>
          </p:nvPr>
        </p:nvSpPr>
        <p:spPr>
          <a:xfrm>
            <a:off x="2597700" y="1389600"/>
            <a:ext cx="6204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>
            <p:ph type="title"/>
          </p:nvPr>
        </p:nvSpPr>
        <p:spPr>
          <a:xfrm>
            <a:off x="1177700" y="851250"/>
            <a:ext cx="6892200" cy="3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1" name="Google Shape;2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2" name="Google Shape;232;p10"/>
          <p:cNvGrpSpPr/>
          <p:nvPr/>
        </p:nvGrpSpPr>
        <p:grpSpPr>
          <a:xfrm>
            <a:off x="0" y="98988"/>
            <a:ext cx="9144010" cy="646638"/>
            <a:chOff x="0" y="98988"/>
            <a:chExt cx="9144010" cy="646638"/>
          </a:xfrm>
        </p:grpSpPr>
        <p:sp>
          <p:nvSpPr>
            <p:cNvPr id="233" name="Google Shape;233;p10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58" name="Google Shape;258;p10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59" name="Google Shape;259;p10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  <p:grpSp>
        <p:nvGrpSpPr>
          <p:cNvPr id="260" name="Google Shape;260;p10"/>
          <p:cNvGrpSpPr/>
          <p:nvPr/>
        </p:nvGrpSpPr>
        <p:grpSpPr>
          <a:xfrm>
            <a:off x="0" y="4342863"/>
            <a:ext cx="9144010" cy="646638"/>
            <a:chOff x="0" y="98988"/>
            <a:chExt cx="9144010" cy="646638"/>
          </a:xfrm>
        </p:grpSpPr>
        <p:sp>
          <p:nvSpPr>
            <p:cNvPr id="261" name="Google Shape;261;p10"/>
            <p:cNvSpPr/>
            <p:nvPr/>
          </p:nvSpPr>
          <p:spPr>
            <a:xfrm>
              <a:off x="842059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06698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771337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735976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700615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65254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29893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94533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59172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23811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4884504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453089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417728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3823678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347007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3116461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762852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409243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055635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1702026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1348417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994809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641200" y="98988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287576" y="125863"/>
              <a:ext cx="683400" cy="616200"/>
            </a:xfrm>
            <a:prstGeom prst="parallelogram">
              <a:avLst>
                <a:gd fmla="val 75605" name="adj"/>
              </a:avLst>
            </a:pr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5450" y="131100"/>
              <a:ext cx="270400" cy="347700"/>
            </a:xfrm>
            <a:custGeom>
              <a:rect b="b" l="l" r="r" t="t"/>
              <a:pathLst>
                <a:path extrusionOk="0" h="13908" w="10816">
                  <a:moveTo>
                    <a:pt x="110" y="0"/>
                  </a:moveTo>
                  <a:lnTo>
                    <a:pt x="10816" y="143"/>
                  </a:lnTo>
                  <a:lnTo>
                    <a:pt x="0" y="139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86" name="Google Shape;286;p10"/>
            <p:cNvSpPr/>
            <p:nvPr/>
          </p:nvSpPr>
          <p:spPr>
            <a:xfrm>
              <a:off x="8777100" y="221225"/>
              <a:ext cx="366910" cy="508000"/>
            </a:xfrm>
            <a:custGeom>
              <a:rect b="b" l="l" r="r" t="t"/>
              <a:pathLst>
                <a:path extrusionOk="0" h="20320" w="15732">
                  <a:moveTo>
                    <a:pt x="15732" y="0"/>
                  </a:moveTo>
                  <a:lnTo>
                    <a:pt x="0" y="20320"/>
                  </a:lnTo>
                  <a:lnTo>
                    <a:pt x="10488" y="19992"/>
                  </a:lnTo>
                  <a:lnTo>
                    <a:pt x="15404" y="127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  <p:sp>
          <p:nvSpPr>
            <p:cNvPr id="287" name="Google Shape;287;p10"/>
            <p:cNvSpPr/>
            <p:nvPr/>
          </p:nvSpPr>
          <p:spPr>
            <a:xfrm>
              <a:off x="0" y="131100"/>
              <a:ext cx="647300" cy="614525"/>
            </a:xfrm>
            <a:custGeom>
              <a:rect b="b" l="l" r="r" t="t"/>
              <a:pathLst>
                <a:path extrusionOk="0" h="24581" w="25892">
                  <a:moveTo>
                    <a:pt x="15951" y="0"/>
                  </a:moveTo>
                  <a:lnTo>
                    <a:pt x="25892" y="0"/>
                  </a:lnTo>
                  <a:lnTo>
                    <a:pt x="7362" y="24581"/>
                  </a:lnTo>
                  <a:lnTo>
                    <a:pt x="307" y="24253"/>
                  </a:lnTo>
                  <a:lnTo>
                    <a:pt x="0" y="209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36000"/>
          </a:blip>
          <a:srcRect b="0" l="0" r="0" t="0"/>
          <a:stretch/>
        </p:blipFill>
        <p:spPr>
          <a:xfrm>
            <a:off x="0" y="0"/>
            <a:ext cx="9143992" cy="51429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B25"/>
              </a:buClr>
              <a:buSzPts val="4500"/>
              <a:buFont typeface="Nova Square"/>
              <a:buNone/>
              <a:defRPr sz="45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indent="-3429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○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indent="-3429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■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indent="-3429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○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indent="-3429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■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indent="-3429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●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indent="-3429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unito Sans"/>
              <a:buChar char="○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indent="-3429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Nunito Sans"/>
              <a:buChar char="■"/>
              <a:defRPr sz="18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CB25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rgbClr val="FFCB2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7"/>
          <p:cNvSpPr txBox="1"/>
          <p:nvPr>
            <p:ph type="ctrTitle"/>
          </p:nvPr>
        </p:nvSpPr>
        <p:spPr>
          <a:xfrm>
            <a:off x="464100" y="2344775"/>
            <a:ext cx="704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  <p:sp>
        <p:nvSpPr>
          <p:cNvPr id="422" name="Google Shape;422;p17"/>
          <p:cNvSpPr txBox="1"/>
          <p:nvPr>
            <p:ph idx="1" type="subTitle"/>
          </p:nvPr>
        </p:nvSpPr>
        <p:spPr>
          <a:xfrm>
            <a:off x="464100" y="4358125"/>
            <a:ext cx="6087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HERE YOUR SUBTITLE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"/>
          <p:cNvSpPr txBox="1"/>
          <p:nvPr>
            <p:ph type="title"/>
          </p:nvPr>
        </p:nvSpPr>
        <p:spPr>
          <a:xfrm>
            <a:off x="464100" y="1774800"/>
            <a:ext cx="4432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IMAGES</a:t>
            </a:r>
            <a:endParaRPr/>
          </a:p>
        </p:txBody>
      </p:sp>
      <p:sp>
        <p:nvSpPr>
          <p:cNvPr id="485" name="Google Shape;485;p26"/>
          <p:cNvSpPr txBox="1"/>
          <p:nvPr>
            <p:ph idx="1" type="body"/>
          </p:nvPr>
        </p:nvSpPr>
        <p:spPr>
          <a:xfrm>
            <a:off x="464100" y="2608800"/>
            <a:ext cx="44328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Images are a big part of any slideshow presentation. They help your audience connect with your ideas on a more emotional level.</a:t>
            </a:r>
            <a:endParaRPr/>
          </a:p>
        </p:txBody>
      </p:sp>
      <p:pic>
        <p:nvPicPr>
          <p:cNvPr id="486" name="Google Shape;4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200" y="861865"/>
            <a:ext cx="3426000" cy="4281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7"/>
          <p:cNvSpPr txBox="1"/>
          <p:nvPr>
            <p:ph idx="1" type="body"/>
          </p:nvPr>
        </p:nvSpPr>
        <p:spPr>
          <a:xfrm>
            <a:off x="434975" y="1837775"/>
            <a:ext cx="5851500" cy="1277400"/>
          </a:xfrm>
          <a:prstGeom prst="rect">
            <a:avLst/>
          </a:prstGeom>
          <a:solidFill>
            <a:srgbClr val="000000">
              <a:alpha val="44130"/>
            </a:srgbClr>
          </a:solidFill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CB25"/>
                </a:solidFill>
                <a:latin typeface="Nova Square"/>
                <a:ea typeface="Nova Square"/>
                <a:cs typeface="Nova Square"/>
                <a:sym typeface="Nova Square"/>
              </a:rPr>
              <a:t>USE IMAGES AS </a:t>
            </a:r>
            <a:r>
              <a:rPr lang="en-GB" sz="4800">
                <a:latin typeface="Nova Square"/>
                <a:ea typeface="Nova Square"/>
                <a:cs typeface="Nova Square"/>
                <a:sym typeface="Nova Square"/>
              </a:rPr>
              <a:t>BACKGROUNDS</a:t>
            </a:r>
            <a:endParaRPr sz="4800">
              <a:latin typeface="Nova Square"/>
              <a:ea typeface="Nova Square"/>
              <a:cs typeface="Nova Square"/>
              <a:sym typeface="Nova Squar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 txBox="1"/>
          <p:nvPr>
            <p:ph type="title"/>
          </p:nvPr>
        </p:nvSpPr>
        <p:spPr>
          <a:xfrm>
            <a:off x="311700" y="368825"/>
            <a:ext cx="8520600" cy="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</a:t>
            </a:r>
            <a:endParaRPr/>
          </a:p>
        </p:txBody>
      </p:sp>
      <p:grpSp>
        <p:nvGrpSpPr>
          <p:cNvPr id="497" name="Google Shape;497;p28"/>
          <p:cNvGrpSpPr/>
          <p:nvPr/>
        </p:nvGrpSpPr>
        <p:grpSpPr>
          <a:xfrm>
            <a:off x="1192331" y="1373757"/>
            <a:ext cx="6910572" cy="3422340"/>
            <a:chOff x="275475" y="1342375"/>
            <a:chExt cx="7012250" cy="3021400"/>
          </a:xfrm>
        </p:grpSpPr>
        <p:sp>
          <p:nvSpPr>
            <p:cNvPr id="498" name="Google Shape;498;p28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28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28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28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8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8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8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28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8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8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8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8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8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8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8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8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8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8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8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8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rgbClr val="BF9000">
                <a:alpha val="631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28"/>
          <p:cNvSpPr txBox="1"/>
          <p:nvPr/>
        </p:nvSpPr>
        <p:spPr>
          <a:xfrm>
            <a:off x="2947175" y="2011350"/>
            <a:ext cx="6612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 Sans"/>
                <a:ea typeface="Nunito Sans"/>
                <a:cs typeface="Nunito Sans"/>
                <a:sym typeface="Nunito Sans"/>
              </a:rPr>
              <a:t>🚧</a:t>
            </a:r>
            <a:endParaRPr sz="2400"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710" name="Google Shape;710;p28"/>
          <p:cNvSpPr txBox="1"/>
          <p:nvPr/>
        </p:nvSpPr>
        <p:spPr>
          <a:xfrm>
            <a:off x="5105450" y="3497250"/>
            <a:ext cx="6612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unito Sans"/>
                <a:ea typeface="Nunito Sans"/>
                <a:cs typeface="Nunito Sans"/>
                <a:sym typeface="Nunito Sans"/>
              </a:rPr>
              <a:t>🚧</a:t>
            </a:r>
            <a:endParaRPr sz="2400"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711" name="Google Shape;711;p28"/>
          <p:cNvGrpSpPr/>
          <p:nvPr/>
        </p:nvGrpSpPr>
        <p:grpSpPr>
          <a:xfrm flipH="1">
            <a:off x="-345" y="4603414"/>
            <a:ext cx="2555162" cy="536899"/>
            <a:chOff x="3366467" y="1611442"/>
            <a:chExt cx="5731633" cy="1704983"/>
          </a:xfrm>
        </p:grpSpPr>
        <p:sp>
          <p:nvSpPr>
            <p:cNvPr id="712" name="Google Shape;712;p28"/>
            <p:cNvSpPr/>
            <p:nvPr/>
          </p:nvSpPr>
          <p:spPr>
            <a:xfrm flipH="1">
              <a:off x="616245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8"/>
            <p:cNvSpPr/>
            <p:nvPr/>
          </p:nvSpPr>
          <p:spPr>
            <a:xfrm flipH="1">
              <a:off x="686964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8"/>
            <p:cNvSpPr/>
            <p:nvPr/>
          </p:nvSpPr>
          <p:spPr>
            <a:xfrm flipH="1">
              <a:off x="7576868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 flipH="1">
              <a:off x="8278200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 flipH="1">
              <a:off x="40522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 flipH="1">
              <a:off x="4759512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5466725" y="1611450"/>
              <a:ext cx="1294275" cy="1704975"/>
            </a:xfrm>
            <a:custGeom>
              <a:rect b="b" l="l" r="r" t="t"/>
              <a:pathLst>
                <a:path extrusionOk="0" h="68199" w="51771">
                  <a:moveTo>
                    <a:pt x="14974" y="0"/>
                  </a:moveTo>
                  <a:lnTo>
                    <a:pt x="32087" y="0"/>
                  </a:lnTo>
                  <a:lnTo>
                    <a:pt x="16044" y="21147"/>
                  </a:lnTo>
                  <a:lnTo>
                    <a:pt x="51771" y="68199"/>
                  </a:lnTo>
                  <a:lnTo>
                    <a:pt x="34746" y="68199"/>
                  </a:lnTo>
                  <a:lnTo>
                    <a:pt x="0" y="2114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</p:sp>
        <p:sp>
          <p:nvSpPr>
            <p:cNvPr id="719" name="Google Shape;719;p28"/>
            <p:cNvSpPr/>
            <p:nvPr/>
          </p:nvSpPr>
          <p:spPr>
            <a:xfrm flipH="1">
              <a:off x="3366467" y="1611442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28"/>
          <p:cNvSpPr/>
          <p:nvPr/>
        </p:nvSpPr>
        <p:spPr>
          <a:xfrm>
            <a:off x="265550" y="2478875"/>
            <a:ext cx="1684200" cy="16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You can use maps to </a:t>
            </a:r>
            <a:r>
              <a:rPr lang="en-GB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show </a:t>
            </a:r>
            <a:r>
              <a:rPr i="0" lang="en-GB" u="none" cap="none" strike="noStrik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your offices</a:t>
            </a:r>
            <a:r>
              <a:rPr lang="en-GB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or markets. Or as charts, highlighting the countries and adding your data. </a:t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9"/>
          <p:cNvSpPr txBox="1"/>
          <p:nvPr>
            <p:ph type="title"/>
          </p:nvPr>
        </p:nvSpPr>
        <p:spPr>
          <a:xfrm>
            <a:off x="311700" y="368825"/>
            <a:ext cx="7846200" cy="13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HERE GOES YOUR TIMELINE OR PROCESS</a:t>
            </a:r>
            <a:endParaRPr sz="4500"/>
          </a:p>
        </p:txBody>
      </p:sp>
      <p:sp>
        <p:nvSpPr>
          <p:cNvPr id="726" name="Google Shape;726;p29"/>
          <p:cNvSpPr txBox="1"/>
          <p:nvPr>
            <p:ph idx="1" type="body"/>
          </p:nvPr>
        </p:nvSpPr>
        <p:spPr>
          <a:xfrm>
            <a:off x="306550" y="2864252"/>
            <a:ext cx="1634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27" name="Google Shape;727;p29"/>
          <p:cNvSpPr txBox="1"/>
          <p:nvPr>
            <p:ph idx="2" type="subTitle"/>
          </p:nvPr>
        </p:nvSpPr>
        <p:spPr>
          <a:xfrm>
            <a:off x="306550" y="23224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latin typeface="Nova Square"/>
                <a:ea typeface="Nova Square"/>
                <a:cs typeface="Nova Square"/>
                <a:sym typeface="Nova Square"/>
              </a:rPr>
              <a:t>2000</a:t>
            </a:r>
            <a:endParaRPr sz="3000">
              <a:latin typeface="Nova Square"/>
              <a:ea typeface="Nova Square"/>
              <a:cs typeface="Nova Square"/>
              <a:sym typeface="Nova Square"/>
            </a:endParaRPr>
          </a:p>
        </p:txBody>
      </p:sp>
      <p:sp>
        <p:nvSpPr>
          <p:cNvPr id="728" name="Google Shape;728;p29"/>
          <p:cNvSpPr txBox="1"/>
          <p:nvPr>
            <p:ph idx="3" type="body"/>
          </p:nvPr>
        </p:nvSpPr>
        <p:spPr>
          <a:xfrm>
            <a:off x="2045456" y="2864252"/>
            <a:ext cx="1634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29" name="Google Shape;729;p29"/>
          <p:cNvSpPr txBox="1"/>
          <p:nvPr>
            <p:ph idx="4" type="subTitle"/>
          </p:nvPr>
        </p:nvSpPr>
        <p:spPr>
          <a:xfrm>
            <a:off x="2045455" y="23224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latin typeface="Nova Square"/>
                <a:ea typeface="Nova Square"/>
                <a:cs typeface="Nova Square"/>
                <a:sym typeface="Nova Square"/>
              </a:rPr>
              <a:t>2005</a:t>
            </a:r>
            <a:endParaRPr sz="3000">
              <a:latin typeface="Nova Square"/>
              <a:ea typeface="Nova Square"/>
              <a:cs typeface="Nova Square"/>
              <a:sym typeface="Nova Square"/>
            </a:endParaRPr>
          </a:p>
        </p:txBody>
      </p:sp>
      <p:sp>
        <p:nvSpPr>
          <p:cNvPr id="730" name="Google Shape;730;p29"/>
          <p:cNvSpPr txBox="1"/>
          <p:nvPr>
            <p:ph idx="5" type="body"/>
          </p:nvPr>
        </p:nvSpPr>
        <p:spPr>
          <a:xfrm>
            <a:off x="3784362" y="2864252"/>
            <a:ext cx="1634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31" name="Google Shape;731;p29"/>
          <p:cNvSpPr txBox="1"/>
          <p:nvPr>
            <p:ph idx="6" type="subTitle"/>
          </p:nvPr>
        </p:nvSpPr>
        <p:spPr>
          <a:xfrm>
            <a:off x="3784359" y="23224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latin typeface="Nova Square"/>
                <a:ea typeface="Nova Square"/>
                <a:cs typeface="Nova Square"/>
                <a:sym typeface="Nova Square"/>
              </a:rPr>
              <a:t>2010</a:t>
            </a:r>
            <a:endParaRPr sz="3000">
              <a:latin typeface="Nova Square"/>
              <a:ea typeface="Nova Square"/>
              <a:cs typeface="Nova Square"/>
              <a:sym typeface="Nova Square"/>
            </a:endParaRPr>
          </a:p>
        </p:txBody>
      </p:sp>
      <p:sp>
        <p:nvSpPr>
          <p:cNvPr id="732" name="Google Shape;732;p29"/>
          <p:cNvSpPr txBox="1"/>
          <p:nvPr>
            <p:ph idx="7" type="body"/>
          </p:nvPr>
        </p:nvSpPr>
        <p:spPr>
          <a:xfrm>
            <a:off x="5523268" y="2864252"/>
            <a:ext cx="1634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33" name="Google Shape;733;p29"/>
          <p:cNvSpPr txBox="1"/>
          <p:nvPr>
            <p:ph idx="8" type="subTitle"/>
          </p:nvPr>
        </p:nvSpPr>
        <p:spPr>
          <a:xfrm>
            <a:off x="5523264" y="23224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latin typeface="Nova Square"/>
                <a:ea typeface="Nova Square"/>
                <a:cs typeface="Nova Square"/>
                <a:sym typeface="Nova Square"/>
              </a:rPr>
              <a:t>2015</a:t>
            </a:r>
            <a:endParaRPr sz="3000">
              <a:latin typeface="Nova Square"/>
              <a:ea typeface="Nova Square"/>
              <a:cs typeface="Nova Square"/>
              <a:sym typeface="Nova Square"/>
            </a:endParaRPr>
          </a:p>
        </p:txBody>
      </p:sp>
      <p:sp>
        <p:nvSpPr>
          <p:cNvPr id="734" name="Google Shape;734;p29"/>
          <p:cNvSpPr txBox="1"/>
          <p:nvPr>
            <p:ph idx="9" type="body"/>
          </p:nvPr>
        </p:nvSpPr>
        <p:spPr>
          <a:xfrm>
            <a:off x="7262174" y="2864252"/>
            <a:ext cx="1634700" cy="17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35" name="Google Shape;735;p29"/>
          <p:cNvSpPr txBox="1"/>
          <p:nvPr>
            <p:ph idx="13" type="subTitle"/>
          </p:nvPr>
        </p:nvSpPr>
        <p:spPr>
          <a:xfrm>
            <a:off x="7262169" y="2322400"/>
            <a:ext cx="1634700" cy="4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latin typeface="Nova Square"/>
                <a:ea typeface="Nova Square"/>
                <a:cs typeface="Nova Square"/>
                <a:sym typeface="Nova Square"/>
              </a:rPr>
              <a:t>2020</a:t>
            </a:r>
            <a:endParaRPr sz="3000">
              <a:latin typeface="Nova Square"/>
              <a:ea typeface="Nova Square"/>
              <a:cs typeface="Nova Square"/>
              <a:sym typeface="Nova Squar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 txBox="1"/>
          <p:nvPr>
            <p:ph type="title"/>
          </p:nvPr>
        </p:nvSpPr>
        <p:spPr>
          <a:xfrm>
            <a:off x="889750" y="1080775"/>
            <a:ext cx="372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741" name="Google Shape;741;p30"/>
          <p:cNvSpPr txBox="1"/>
          <p:nvPr>
            <p:ph idx="1" type="subTitle"/>
          </p:nvPr>
        </p:nvSpPr>
        <p:spPr>
          <a:xfrm>
            <a:off x="889750" y="2650675"/>
            <a:ext cx="3725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742" name="Google Shape;742;p30"/>
          <p:cNvGrpSpPr/>
          <p:nvPr/>
        </p:nvGrpSpPr>
        <p:grpSpPr>
          <a:xfrm>
            <a:off x="4778387" y="1259669"/>
            <a:ext cx="3502880" cy="2928967"/>
            <a:chOff x="1295330" y="1868507"/>
            <a:chExt cx="4365503" cy="3647530"/>
          </a:xfrm>
        </p:grpSpPr>
        <p:grpSp>
          <p:nvGrpSpPr>
            <p:cNvPr id="743" name="Google Shape;743;p30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744" name="Google Shape;744;p30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745" name="Google Shape;745;p30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30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30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8" name="Google Shape;748;p30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749" name="Google Shape;749;p30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30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1" name="Google Shape;751;p30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30"/>
          <p:cNvGrpSpPr/>
          <p:nvPr/>
        </p:nvGrpSpPr>
        <p:grpSpPr>
          <a:xfrm>
            <a:off x="44125" y="1259667"/>
            <a:ext cx="1429500" cy="1066800"/>
            <a:chOff x="196525" y="1259667"/>
            <a:chExt cx="1429500" cy="1066800"/>
          </a:xfrm>
        </p:grpSpPr>
        <p:sp>
          <p:nvSpPr>
            <p:cNvPr id="753" name="Google Shape;753;p30"/>
            <p:cNvSpPr/>
            <p:nvPr/>
          </p:nvSpPr>
          <p:spPr>
            <a:xfrm>
              <a:off x="1965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8061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1"/>
          <p:cNvSpPr txBox="1"/>
          <p:nvPr>
            <p:ph type="title"/>
          </p:nvPr>
        </p:nvSpPr>
        <p:spPr>
          <a:xfrm>
            <a:off x="661150" y="1080775"/>
            <a:ext cx="372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760" name="Google Shape;760;p31"/>
          <p:cNvSpPr txBox="1"/>
          <p:nvPr>
            <p:ph idx="1" type="subTitle"/>
          </p:nvPr>
        </p:nvSpPr>
        <p:spPr>
          <a:xfrm>
            <a:off x="661150" y="2650675"/>
            <a:ext cx="3725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761" name="Google Shape;761;p31"/>
          <p:cNvGrpSpPr/>
          <p:nvPr/>
        </p:nvGrpSpPr>
        <p:grpSpPr>
          <a:xfrm>
            <a:off x="4443387" y="1589925"/>
            <a:ext cx="4291168" cy="2219640"/>
            <a:chOff x="3289100" y="2593804"/>
            <a:chExt cx="5622600" cy="2900731"/>
          </a:xfrm>
        </p:grpSpPr>
        <p:grpSp>
          <p:nvGrpSpPr>
            <p:cNvPr id="762" name="Google Shape;762;p31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763" name="Google Shape;763;p31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19050">
                <a:solidFill>
                  <a:srgbClr val="FFCB2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4" name="Google Shape;764;p31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765" name="Google Shape;765;p31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19050">
                  <a:solidFill>
                    <a:srgbClr val="FFCB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1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19050">
                  <a:solidFill>
                    <a:srgbClr val="FFCB2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67" name="Google Shape;767;p31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p31"/>
          <p:cNvGrpSpPr/>
          <p:nvPr/>
        </p:nvGrpSpPr>
        <p:grpSpPr>
          <a:xfrm>
            <a:off x="44125" y="1259667"/>
            <a:ext cx="1429500" cy="1066800"/>
            <a:chOff x="196525" y="1259667"/>
            <a:chExt cx="1429500" cy="1066800"/>
          </a:xfrm>
        </p:grpSpPr>
        <p:sp>
          <p:nvSpPr>
            <p:cNvPr id="769" name="Google Shape;769;p31"/>
            <p:cNvSpPr/>
            <p:nvPr/>
          </p:nvSpPr>
          <p:spPr>
            <a:xfrm>
              <a:off x="1965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8061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2"/>
          <p:cNvSpPr txBox="1"/>
          <p:nvPr>
            <p:ph type="title"/>
          </p:nvPr>
        </p:nvSpPr>
        <p:spPr>
          <a:xfrm>
            <a:off x="1499350" y="1080775"/>
            <a:ext cx="372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776" name="Google Shape;776;p32"/>
          <p:cNvSpPr txBox="1"/>
          <p:nvPr>
            <p:ph idx="1" type="subTitle"/>
          </p:nvPr>
        </p:nvSpPr>
        <p:spPr>
          <a:xfrm>
            <a:off x="1499350" y="2650675"/>
            <a:ext cx="3725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777" name="Google Shape;777;p32"/>
          <p:cNvGrpSpPr/>
          <p:nvPr/>
        </p:nvGrpSpPr>
        <p:grpSpPr>
          <a:xfrm>
            <a:off x="5462858" y="950024"/>
            <a:ext cx="1888908" cy="3523795"/>
            <a:chOff x="8625436" y="1258061"/>
            <a:chExt cx="2388000" cy="4396500"/>
          </a:xfrm>
        </p:grpSpPr>
        <p:sp>
          <p:nvSpPr>
            <p:cNvPr id="778" name="Google Shape;778;p32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rgbClr val="FFCB2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32"/>
          <p:cNvGrpSpPr/>
          <p:nvPr/>
        </p:nvGrpSpPr>
        <p:grpSpPr>
          <a:xfrm>
            <a:off x="44125" y="1259667"/>
            <a:ext cx="1429500" cy="1066800"/>
            <a:chOff x="196525" y="1259667"/>
            <a:chExt cx="1429500" cy="1066800"/>
          </a:xfrm>
        </p:grpSpPr>
        <p:sp>
          <p:nvSpPr>
            <p:cNvPr id="782" name="Google Shape;782;p32"/>
            <p:cNvSpPr/>
            <p:nvPr/>
          </p:nvSpPr>
          <p:spPr>
            <a:xfrm>
              <a:off x="1965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061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3"/>
          <p:cNvSpPr txBox="1"/>
          <p:nvPr>
            <p:ph type="title"/>
          </p:nvPr>
        </p:nvSpPr>
        <p:spPr>
          <a:xfrm>
            <a:off x="1042150" y="1080775"/>
            <a:ext cx="372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789" name="Google Shape;789;p33"/>
          <p:cNvSpPr txBox="1"/>
          <p:nvPr>
            <p:ph idx="1" type="subTitle"/>
          </p:nvPr>
        </p:nvSpPr>
        <p:spPr>
          <a:xfrm>
            <a:off x="1042150" y="2650675"/>
            <a:ext cx="37257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are presenting a website, an internet product or an app, you can place a screenshot of it here.</a:t>
            </a:r>
            <a:endParaRPr/>
          </a:p>
        </p:txBody>
      </p:sp>
      <p:grpSp>
        <p:nvGrpSpPr>
          <p:cNvPr id="790" name="Google Shape;790;p33"/>
          <p:cNvGrpSpPr/>
          <p:nvPr/>
        </p:nvGrpSpPr>
        <p:grpSpPr>
          <a:xfrm>
            <a:off x="4913208" y="816647"/>
            <a:ext cx="2442848" cy="3571613"/>
            <a:chOff x="6953045" y="1252870"/>
            <a:chExt cx="3186600" cy="4559700"/>
          </a:xfrm>
        </p:grpSpPr>
        <p:sp>
          <p:nvSpPr>
            <p:cNvPr id="791" name="Google Shape;791;p33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19050">
              <a:solidFill>
                <a:srgbClr val="FFCB2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1905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33"/>
          <p:cNvGrpSpPr/>
          <p:nvPr/>
        </p:nvGrpSpPr>
        <p:grpSpPr>
          <a:xfrm>
            <a:off x="44125" y="1259667"/>
            <a:ext cx="1429500" cy="1066800"/>
            <a:chOff x="196525" y="1259667"/>
            <a:chExt cx="1429500" cy="1066800"/>
          </a:xfrm>
        </p:grpSpPr>
        <p:sp>
          <p:nvSpPr>
            <p:cNvPr id="795" name="Google Shape;795;p33"/>
            <p:cNvSpPr/>
            <p:nvPr/>
          </p:nvSpPr>
          <p:spPr>
            <a:xfrm>
              <a:off x="1965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806125" y="1259667"/>
              <a:ext cx="819900" cy="1066800"/>
            </a:xfrm>
            <a:prstGeom prst="chevron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4"/>
          <p:cNvSpPr txBox="1"/>
          <p:nvPr>
            <p:ph type="title"/>
          </p:nvPr>
        </p:nvSpPr>
        <p:spPr>
          <a:xfrm>
            <a:off x="311700" y="842625"/>
            <a:ext cx="8520600" cy="27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5"/>
          <p:cNvSpPr txBox="1"/>
          <p:nvPr>
            <p:ph type="title"/>
          </p:nvPr>
        </p:nvSpPr>
        <p:spPr>
          <a:xfrm>
            <a:off x="311700" y="978425"/>
            <a:ext cx="278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3F3F3"/>
                </a:solidFill>
              </a:rPr>
              <a:t>EDITABLE ICONS</a:t>
            </a:r>
            <a:endParaRPr>
              <a:solidFill>
                <a:srgbClr val="F3F3F3"/>
              </a:solidFill>
            </a:endParaRPr>
          </a:p>
        </p:txBody>
      </p:sp>
      <p:grpSp>
        <p:nvGrpSpPr>
          <p:cNvPr id="807" name="Google Shape;807;p35"/>
          <p:cNvGrpSpPr/>
          <p:nvPr/>
        </p:nvGrpSpPr>
        <p:grpSpPr>
          <a:xfrm>
            <a:off x="4086464" y="801448"/>
            <a:ext cx="303870" cy="199233"/>
            <a:chOff x="4797800" y="1994125"/>
            <a:chExt cx="306475" cy="186025"/>
          </a:xfrm>
        </p:grpSpPr>
        <p:sp>
          <p:nvSpPr>
            <p:cNvPr id="808" name="Google Shape;808;p35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35"/>
          <p:cNvSpPr/>
          <p:nvPr/>
        </p:nvSpPr>
        <p:spPr>
          <a:xfrm>
            <a:off x="3668515" y="814056"/>
            <a:ext cx="263615" cy="242233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5"/>
          <p:cNvSpPr/>
          <p:nvPr/>
        </p:nvSpPr>
        <p:spPr>
          <a:xfrm>
            <a:off x="3357203" y="748525"/>
            <a:ext cx="158367" cy="312946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5"/>
          <p:cNvSpPr/>
          <p:nvPr/>
        </p:nvSpPr>
        <p:spPr>
          <a:xfrm>
            <a:off x="4502464" y="801858"/>
            <a:ext cx="264061" cy="199233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5"/>
          <p:cNvSpPr/>
          <p:nvPr/>
        </p:nvSpPr>
        <p:spPr>
          <a:xfrm>
            <a:off x="4880088" y="768182"/>
            <a:ext cx="250354" cy="266599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35"/>
          <p:cNvSpPr/>
          <p:nvPr/>
        </p:nvSpPr>
        <p:spPr>
          <a:xfrm>
            <a:off x="5622066" y="794641"/>
            <a:ext cx="224253" cy="220733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35"/>
          <p:cNvGrpSpPr/>
          <p:nvPr/>
        </p:nvGrpSpPr>
        <p:grpSpPr>
          <a:xfrm>
            <a:off x="6031403" y="804560"/>
            <a:ext cx="264061" cy="199715"/>
            <a:chOff x="4250025" y="2848800"/>
            <a:chExt cx="266325" cy="186475"/>
          </a:xfrm>
        </p:grpSpPr>
        <p:sp>
          <p:nvSpPr>
            <p:cNvPr id="816" name="Google Shape;816;p35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5"/>
          <p:cNvGrpSpPr/>
          <p:nvPr/>
        </p:nvGrpSpPr>
        <p:grpSpPr>
          <a:xfrm>
            <a:off x="6479414" y="776366"/>
            <a:ext cx="257418" cy="256558"/>
            <a:chOff x="4707700" y="2822475"/>
            <a:chExt cx="259625" cy="239550"/>
          </a:xfrm>
        </p:grpSpPr>
        <p:sp>
          <p:nvSpPr>
            <p:cNvPr id="819" name="Google Shape;819;p35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p35"/>
          <p:cNvSpPr/>
          <p:nvPr/>
        </p:nvSpPr>
        <p:spPr>
          <a:xfrm>
            <a:off x="6834829" y="779349"/>
            <a:ext cx="255658" cy="251444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35"/>
          <p:cNvSpPr/>
          <p:nvPr/>
        </p:nvSpPr>
        <p:spPr>
          <a:xfrm>
            <a:off x="7227445" y="805165"/>
            <a:ext cx="264061" cy="199715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35"/>
          <p:cNvGrpSpPr/>
          <p:nvPr/>
        </p:nvGrpSpPr>
        <p:grpSpPr>
          <a:xfrm>
            <a:off x="7705795" y="747690"/>
            <a:ext cx="263615" cy="313428"/>
            <a:chOff x="6425500" y="2795700"/>
            <a:chExt cx="265875" cy="292650"/>
          </a:xfrm>
        </p:grpSpPr>
        <p:sp>
          <p:nvSpPr>
            <p:cNvPr id="825" name="Google Shape;825;p35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35"/>
          <p:cNvSpPr/>
          <p:nvPr/>
        </p:nvSpPr>
        <p:spPr>
          <a:xfrm>
            <a:off x="8078988" y="773390"/>
            <a:ext cx="264507" cy="263707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35"/>
          <p:cNvGrpSpPr/>
          <p:nvPr/>
        </p:nvGrpSpPr>
        <p:grpSpPr>
          <a:xfrm>
            <a:off x="8514308" y="790645"/>
            <a:ext cx="262723" cy="228203"/>
            <a:chOff x="5549875" y="2418425"/>
            <a:chExt cx="264975" cy="213075"/>
          </a:xfrm>
        </p:grpSpPr>
        <p:sp>
          <p:nvSpPr>
            <p:cNvPr id="829" name="Google Shape;829;p35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35"/>
          <p:cNvSpPr/>
          <p:nvPr/>
        </p:nvSpPr>
        <p:spPr>
          <a:xfrm>
            <a:off x="3373781" y="1269148"/>
            <a:ext cx="125202" cy="299077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35"/>
          <p:cNvGrpSpPr/>
          <p:nvPr/>
        </p:nvGrpSpPr>
        <p:grpSpPr>
          <a:xfrm>
            <a:off x="4086399" y="1297025"/>
            <a:ext cx="224699" cy="242233"/>
            <a:chOff x="3739275" y="2525850"/>
            <a:chExt cx="226625" cy="226175"/>
          </a:xfrm>
        </p:grpSpPr>
        <p:sp>
          <p:nvSpPr>
            <p:cNvPr id="833" name="Google Shape;833;p35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35"/>
          <p:cNvGrpSpPr/>
          <p:nvPr/>
        </p:nvGrpSpPr>
        <p:grpSpPr>
          <a:xfrm>
            <a:off x="3691300" y="1275993"/>
            <a:ext cx="204348" cy="284297"/>
            <a:chOff x="4518575" y="2506200"/>
            <a:chExt cx="206100" cy="265450"/>
          </a:xfrm>
        </p:grpSpPr>
        <p:sp>
          <p:nvSpPr>
            <p:cNvPr id="838" name="Google Shape;838;p35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35"/>
          <p:cNvGrpSpPr/>
          <p:nvPr/>
        </p:nvGrpSpPr>
        <p:grpSpPr>
          <a:xfrm>
            <a:off x="4502186" y="1297232"/>
            <a:ext cx="224723" cy="242233"/>
            <a:chOff x="4164375" y="1677425"/>
            <a:chExt cx="226650" cy="226175"/>
          </a:xfrm>
        </p:grpSpPr>
        <p:sp>
          <p:nvSpPr>
            <p:cNvPr id="848" name="Google Shape;848;p35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35"/>
          <p:cNvGrpSpPr/>
          <p:nvPr/>
        </p:nvGrpSpPr>
        <p:grpSpPr>
          <a:xfrm>
            <a:off x="5292663" y="1290309"/>
            <a:ext cx="224253" cy="242233"/>
            <a:chOff x="5226025" y="1677425"/>
            <a:chExt cx="226175" cy="226175"/>
          </a:xfrm>
        </p:grpSpPr>
        <p:sp>
          <p:nvSpPr>
            <p:cNvPr id="854" name="Google Shape;854;p35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6" name="Google Shape;856;p35"/>
          <p:cNvGrpSpPr/>
          <p:nvPr/>
        </p:nvGrpSpPr>
        <p:grpSpPr>
          <a:xfrm>
            <a:off x="4897701" y="1290411"/>
            <a:ext cx="224253" cy="242233"/>
            <a:chOff x="4835275" y="1198350"/>
            <a:chExt cx="226175" cy="226175"/>
          </a:xfrm>
        </p:grpSpPr>
        <p:sp>
          <p:nvSpPr>
            <p:cNvPr id="857" name="Google Shape;857;p35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35"/>
          <p:cNvGrpSpPr/>
          <p:nvPr/>
        </p:nvGrpSpPr>
        <p:grpSpPr>
          <a:xfrm>
            <a:off x="6162770" y="1277761"/>
            <a:ext cx="260517" cy="281432"/>
            <a:chOff x="968775" y="1180050"/>
            <a:chExt cx="262750" cy="262775"/>
          </a:xfrm>
        </p:grpSpPr>
        <p:sp>
          <p:nvSpPr>
            <p:cNvPr id="860" name="Google Shape;860;p35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35"/>
          <p:cNvGrpSpPr/>
          <p:nvPr/>
        </p:nvGrpSpPr>
        <p:grpSpPr>
          <a:xfrm>
            <a:off x="5686459" y="1330454"/>
            <a:ext cx="289716" cy="176019"/>
            <a:chOff x="1678900" y="1231350"/>
            <a:chExt cx="292200" cy="164350"/>
          </a:xfrm>
        </p:grpSpPr>
        <p:sp>
          <p:nvSpPr>
            <p:cNvPr id="864" name="Google Shape;864;p35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7" name="Google Shape;867;p35"/>
          <p:cNvSpPr/>
          <p:nvPr/>
        </p:nvSpPr>
        <p:spPr>
          <a:xfrm>
            <a:off x="6675667" y="1269161"/>
            <a:ext cx="184469" cy="285234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8" name="Google Shape;868;p35"/>
          <p:cNvGrpSpPr/>
          <p:nvPr/>
        </p:nvGrpSpPr>
        <p:grpSpPr>
          <a:xfrm>
            <a:off x="7008878" y="1272739"/>
            <a:ext cx="241505" cy="277496"/>
            <a:chOff x="2405550" y="1181850"/>
            <a:chExt cx="243575" cy="259100"/>
          </a:xfrm>
        </p:grpSpPr>
        <p:sp>
          <p:nvSpPr>
            <p:cNvPr id="869" name="Google Shape;869;p35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5" name="Google Shape;875;p35"/>
          <p:cNvSpPr/>
          <p:nvPr/>
        </p:nvSpPr>
        <p:spPr>
          <a:xfrm>
            <a:off x="7464950" y="1290866"/>
            <a:ext cx="224253" cy="242233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6" name="Google Shape;876;p35"/>
          <p:cNvGrpSpPr/>
          <p:nvPr/>
        </p:nvGrpSpPr>
        <p:grpSpPr>
          <a:xfrm>
            <a:off x="7783768" y="1271013"/>
            <a:ext cx="214957" cy="280950"/>
            <a:chOff x="3086700" y="1180050"/>
            <a:chExt cx="216800" cy="262325"/>
          </a:xfrm>
        </p:grpSpPr>
        <p:sp>
          <p:nvSpPr>
            <p:cNvPr id="877" name="Google Shape;877;p35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35"/>
          <p:cNvGrpSpPr/>
          <p:nvPr/>
        </p:nvGrpSpPr>
        <p:grpSpPr>
          <a:xfrm>
            <a:off x="8163716" y="1261695"/>
            <a:ext cx="171182" cy="299585"/>
            <a:chOff x="3741075" y="1171575"/>
            <a:chExt cx="172650" cy="279725"/>
          </a:xfrm>
        </p:grpSpPr>
        <p:sp>
          <p:nvSpPr>
            <p:cNvPr id="880" name="Google Shape;880;p35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35"/>
          <p:cNvSpPr/>
          <p:nvPr/>
        </p:nvSpPr>
        <p:spPr>
          <a:xfrm>
            <a:off x="8507473" y="1271504"/>
            <a:ext cx="262748" cy="281405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35"/>
          <p:cNvGrpSpPr/>
          <p:nvPr/>
        </p:nvGrpSpPr>
        <p:grpSpPr>
          <a:xfrm>
            <a:off x="3304864" y="1846337"/>
            <a:ext cx="263640" cy="199260"/>
            <a:chOff x="952700" y="1101100"/>
            <a:chExt cx="265900" cy="186050"/>
          </a:xfrm>
        </p:grpSpPr>
        <p:sp>
          <p:nvSpPr>
            <p:cNvPr id="886" name="Google Shape;886;p35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35"/>
          <p:cNvSpPr/>
          <p:nvPr/>
        </p:nvSpPr>
        <p:spPr>
          <a:xfrm>
            <a:off x="3699701" y="1781067"/>
            <a:ext cx="184890" cy="284779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35"/>
          <p:cNvSpPr/>
          <p:nvPr/>
        </p:nvSpPr>
        <p:spPr>
          <a:xfrm>
            <a:off x="4016093" y="1802598"/>
            <a:ext cx="297227" cy="313696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35"/>
          <p:cNvSpPr/>
          <p:nvPr/>
        </p:nvSpPr>
        <p:spPr>
          <a:xfrm>
            <a:off x="4444801" y="1802652"/>
            <a:ext cx="270704" cy="236530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35"/>
          <p:cNvSpPr/>
          <p:nvPr/>
        </p:nvSpPr>
        <p:spPr>
          <a:xfrm>
            <a:off x="4901821" y="1832619"/>
            <a:ext cx="233548" cy="264698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3" name="Google Shape;893;p35"/>
          <p:cNvGrpSpPr/>
          <p:nvPr/>
        </p:nvGrpSpPr>
        <p:grpSpPr>
          <a:xfrm>
            <a:off x="5323348" y="1829525"/>
            <a:ext cx="238406" cy="270427"/>
            <a:chOff x="5583325" y="1073450"/>
            <a:chExt cx="240450" cy="252500"/>
          </a:xfrm>
        </p:grpSpPr>
        <p:sp>
          <p:nvSpPr>
            <p:cNvPr id="894" name="Google Shape;894;p35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35"/>
          <p:cNvGrpSpPr/>
          <p:nvPr/>
        </p:nvGrpSpPr>
        <p:grpSpPr>
          <a:xfrm>
            <a:off x="5686196" y="1821321"/>
            <a:ext cx="290138" cy="231738"/>
            <a:chOff x="1502275" y="3638775"/>
            <a:chExt cx="292625" cy="216375"/>
          </a:xfrm>
        </p:grpSpPr>
        <p:sp>
          <p:nvSpPr>
            <p:cNvPr id="899" name="Google Shape;899;p35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5"/>
          <p:cNvGrpSpPr/>
          <p:nvPr/>
        </p:nvGrpSpPr>
        <p:grpSpPr>
          <a:xfrm>
            <a:off x="6102488" y="1777681"/>
            <a:ext cx="265821" cy="284752"/>
            <a:chOff x="3171000" y="4021950"/>
            <a:chExt cx="268100" cy="265875"/>
          </a:xfrm>
        </p:grpSpPr>
        <p:sp>
          <p:nvSpPr>
            <p:cNvPr id="905" name="Google Shape;905;p35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35"/>
          <p:cNvSpPr/>
          <p:nvPr/>
        </p:nvSpPr>
        <p:spPr>
          <a:xfrm>
            <a:off x="6493025" y="1804901"/>
            <a:ext cx="295888" cy="320122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5"/>
          <p:cNvSpPr/>
          <p:nvPr/>
        </p:nvSpPr>
        <p:spPr>
          <a:xfrm>
            <a:off x="6908810" y="1792689"/>
            <a:ext cx="264061" cy="285341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35"/>
          <p:cNvGrpSpPr/>
          <p:nvPr/>
        </p:nvGrpSpPr>
        <p:grpSpPr>
          <a:xfrm>
            <a:off x="7294461" y="1818264"/>
            <a:ext cx="250800" cy="270909"/>
            <a:chOff x="5684575" y="4038000"/>
            <a:chExt cx="252950" cy="252950"/>
          </a:xfrm>
        </p:grpSpPr>
        <p:sp>
          <p:nvSpPr>
            <p:cNvPr id="910" name="Google Shape;910;p35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35"/>
          <p:cNvGrpSpPr/>
          <p:nvPr/>
        </p:nvGrpSpPr>
        <p:grpSpPr>
          <a:xfrm>
            <a:off x="7739605" y="1785631"/>
            <a:ext cx="185336" cy="313883"/>
            <a:chOff x="1982675" y="3599525"/>
            <a:chExt cx="186925" cy="293075"/>
          </a:xfrm>
        </p:grpSpPr>
        <p:sp>
          <p:nvSpPr>
            <p:cNvPr id="917" name="Google Shape;917;p35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35"/>
          <p:cNvGrpSpPr/>
          <p:nvPr/>
        </p:nvGrpSpPr>
        <p:grpSpPr>
          <a:xfrm>
            <a:off x="8119111" y="1785631"/>
            <a:ext cx="133580" cy="313428"/>
            <a:chOff x="2397075" y="3602200"/>
            <a:chExt cx="134725" cy="292650"/>
          </a:xfrm>
        </p:grpSpPr>
        <p:sp>
          <p:nvSpPr>
            <p:cNvPr id="923" name="Google Shape;923;p35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35"/>
          <p:cNvGrpSpPr/>
          <p:nvPr/>
        </p:nvGrpSpPr>
        <p:grpSpPr>
          <a:xfrm>
            <a:off x="3344762" y="2323379"/>
            <a:ext cx="184890" cy="301486"/>
            <a:chOff x="2717350" y="3603525"/>
            <a:chExt cx="186475" cy="281500"/>
          </a:xfrm>
        </p:grpSpPr>
        <p:sp>
          <p:nvSpPr>
            <p:cNvPr id="929" name="Google Shape;929;p35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35"/>
          <p:cNvSpPr/>
          <p:nvPr/>
        </p:nvSpPr>
        <p:spPr>
          <a:xfrm>
            <a:off x="8446044" y="1805089"/>
            <a:ext cx="290609" cy="263305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4" name="Google Shape;934;p35"/>
          <p:cNvGrpSpPr/>
          <p:nvPr/>
        </p:nvGrpSpPr>
        <p:grpSpPr>
          <a:xfrm>
            <a:off x="3676963" y="2331505"/>
            <a:ext cx="249040" cy="285234"/>
            <a:chOff x="3927075" y="3612900"/>
            <a:chExt cx="251175" cy="266325"/>
          </a:xfrm>
        </p:grpSpPr>
        <p:sp>
          <p:nvSpPr>
            <p:cNvPr id="935" name="Google Shape;935;p35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35"/>
          <p:cNvGrpSpPr/>
          <p:nvPr/>
        </p:nvGrpSpPr>
        <p:grpSpPr>
          <a:xfrm>
            <a:off x="4073042" y="2378329"/>
            <a:ext cx="252114" cy="272810"/>
            <a:chOff x="4324975" y="3617800"/>
            <a:chExt cx="254275" cy="254725"/>
          </a:xfrm>
        </p:grpSpPr>
        <p:sp>
          <p:nvSpPr>
            <p:cNvPr id="938" name="Google Shape;938;p35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35"/>
          <p:cNvGrpSpPr/>
          <p:nvPr/>
        </p:nvGrpSpPr>
        <p:grpSpPr>
          <a:xfrm>
            <a:off x="4473286" y="2429925"/>
            <a:ext cx="299904" cy="171065"/>
            <a:chOff x="4728650" y="3665975"/>
            <a:chExt cx="302475" cy="159725"/>
          </a:xfrm>
        </p:grpSpPr>
        <p:sp>
          <p:nvSpPr>
            <p:cNvPr id="942" name="Google Shape;942;p35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35"/>
          <p:cNvGrpSpPr/>
          <p:nvPr/>
        </p:nvGrpSpPr>
        <p:grpSpPr>
          <a:xfrm>
            <a:off x="4868286" y="2396267"/>
            <a:ext cx="287039" cy="222179"/>
            <a:chOff x="5164925" y="3642775"/>
            <a:chExt cx="289500" cy="207450"/>
          </a:xfrm>
        </p:grpSpPr>
        <p:sp>
          <p:nvSpPr>
            <p:cNvPr id="945" name="Google Shape;945;p35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0" name="Google Shape;950;p35"/>
          <p:cNvSpPr/>
          <p:nvPr/>
        </p:nvSpPr>
        <p:spPr>
          <a:xfrm>
            <a:off x="5318808" y="2328697"/>
            <a:ext cx="270704" cy="292383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5"/>
          <p:cNvSpPr/>
          <p:nvPr/>
        </p:nvSpPr>
        <p:spPr>
          <a:xfrm>
            <a:off x="5696667" y="2353777"/>
            <a:ext cx="250775" cy="242233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35"/>
          <p:cNvSpPr/>
          <p:nvPr/>
        </p:nvSpPr>
        <p:spPr>
          <a:xfrm>
            <a:off x="6054578" y="2345328"/>
            <a:ext cx="238852" cy="259128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35"/>
          <p:cNvSpPr/>
          <p:nvPr/>
        </p:nvSpPr>
        <p:spPr>
          <a:xfrm>
            <a:off x="6490324" y="2287402"/>
            <a:ext cx="263615" cy="284779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35"/>
          <p:cNvSpPr/>
          <p:nvPr/>
        </p:nvSpPr>
        <p:spPr>
          <a:xfrm>
            <a:off x="6872334" y="2287174"/>
            <a:ext cx="263615" cy="285234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35"/>
          <p:cNvSpPr/>
          <p:nvPr/>
        </p:nvSpPr>
        <p:spPr>
          <a:xfrm>
            <a:off x="7254344" y="2281242"/>
            <a:ext cx="255212" cy="330136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35"/>
          <p:cNvSpPr/>
          <p:nvPr/>
        </p:nvSpPr>
        <p:spPr>
          <a:xfrm>
            <a:off x="7714832" y="2325604"/>
            <a:ext cx="223831" cy="270535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35"/>
          <p:cNvGrpSpPr/>
          <p:nvPr/>
        </p:nvGrpSpPr>
        <p:grpSpPr>
          <a:xfrm>
            <a:off x="8108720" y="2328961"/>
            <a:ext cx="245471" cy="262904"/>
            <a:chOff x="5717150" y="2098500"/>
            <a:chExt cx="247575" cy="245475"/>
          </a:xfrm>
        </p:grpSpPr>
        <p:sp>
          <p:nvSpPr>
            <p:cNvPr id="958" name="Google Shape;958;p35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35"/>
          <p:cNvSpPr/>
          <p:nvPr/>
        </p:nvSpPr>
        <p:spPr>
          <a:xfrm>
            <a:off x="8520855" y="2276422"/>
            <a:ext cx="212330" cy="306734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35"/>
          <p:cNvSpPr/>
          <p:nvPr/>
        </p:nvSpPr>
        <p:spPr>
          <a:xfrm>
            <a:off x="3297966" y="2903965"/>
            <a:ext cx="276876" cy="199260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5"/>
          <p:cNvSpPr/>
          <p:nvPr/>
        </p:nvSpPr>
        <p:spPr>
          <a:xfrm>
            <a:off x="3688178" y="2888915"/>
            <a:ext cx="224277" cy="229355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35"/>
          <p:cNvGrpSpPr/>
          <p:nvPr/>
        </p:nvGrpSpPr>
        <p:grpSpPr>
          <a:xfrm>
            <a:off x="4041887" y="2832495"/>
            <a:ext cx="264061" cy="249409"/>
            <a:chOff x="6435300" y="2742175"/>
            <a:chExt cx="266325" cy="232875"/>
          </a:xfrm>
        </p:grpSpPr>
        <p:sp>
          <p:nvSpPr>
            <p:cNvPr id="965" name="Google Shape;965;p35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35"/>
          <p:cNvGrpSpPr/>
          <p:nvPr/>
        </p:nvGrpSpPr>
        <p:grpSpPr>
          <a:xfrm>
            <a:off x="4827023" y="2894698"/>
            <a:ext cx="250354" cy="270428"/>
            <a:chOff x="674800" y="2146225"/>
            <a:chExt cx="252500" cy="252500"/>
          </a:xfrm>
        </p:grpSpPr>
        <p:sp>
          <p:nvSpPr>
            <p:cNvPr id="968" name="Google Shape;968;p35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35"/>
          <p:cNvGrpSpPr/>
          <p:nvPr/>
        </p:nvGrpSpPr>
        <p:grpSpPr>
          <a:xfrm>
            <a:off x="5222323" y="2903723"/>
            <a:ext cx="250354" cy="270428"/>
            <a:chOff x="2164225" y="2146225"/>
            <a:chExt cx="252500" cy="252500"/>
          </a:xfrm>
        </p:grpSpPr>
        <p:sp>
          <p:nvSpPr>
            <p:cNvPr id="973" name="Google Shape;973;p35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35"/>
          <p:cNvGrpSpPr/>
          <p:nvPr/>
        </p:nvGrpSpPr>
        <p:grpSpPr>
          <a:xfrm>
            <a:off x="4431748" y="2903569"/>
            <a:ext cx="250800" cy="270909"/>
            <a:chOff x="689975" y="1737200"/>
            <a:chExt cx="252950" cy="252950"/>
          </a:xfrm>
        </p:grpSpPr>
        <p:sp>
          <p:nvSpPr>
            <p:cNvPr id="978" name="Google Shape;978;p35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4" name="Google Shape;984;p35"/>
          <p:cNvGrpSpPr/>
          <p:nvPr/>
        </p:nvGrpSpPr>
        <p:grpSpPr>
          <a:xfrm>
            <a:off x="5617405" y="2895615"/>
            <a:ext cx="250800" cy="270428"/>
            <a:chOff x="2961350" y="1740750"/>
            <a:chExt cx="252950" cy="252500"/>
          </a:xfrm>
        </p:grpSpPr>
        <p:sp>
          <p:nvSpPr>
            <p:cNvPr id="985" name="Google Shape;985;p35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1" name="Google Shape;991;p35"/>
          <p:cNvSpPr/>
          <p:nvPr/>
        </p:nvSpPr>
        <p:spPr>
          <a:xfrm>
            <a:off x="6035622" y="2918600"/>
            <a:ext cx="249769" cy="269947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35"/>
          <p:cNvGrpSpPr/>
          <p:nvPr/>
        </p:nvGrpSpPr>
        <p:grpSpPr>
          <a:xfrm>
            <a:off x="6430433" y="2854934"/>
            <a:ext cx="203927" cy="295757"/>
            <a:chOff x="4026550" y="3640100"/>
            <a:chExt cx="205675" cy="276150"/>
          </a:xfrm>
        </p:grpSpPr>
        <p:sp>
          <p:nvSpPr>
            <p:cNvPr id="993" name="Google Shape;993;p35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9" name="Google Shape;999;p35"/>
          <p:cNvSpPr/>
          <p:nvPr/>
        </p:nvSpPr>
        <p:spPr>
          <a:xfrm>
            <a:off x="6800744" y="2906938"/>
            <a:ext cx="239274" cy="285234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0" name="Google Shape;1000;p35"/>
          <p:cNvGrpSpPr/>
          <p:nvPr/>
        </p:nvGrpSpPr>
        <p:grpSpPr>
          <a:xfrm>
            <a:off x="7207836" y="2932880"/>
            <a:ext cx="263615" cy="231631"/>
            <a:chOff x="853250" y="4006875"/>
            <a:chExt cx="265875" cy="216275"/>
          </a:xfrm>
        </p:grpSpPr>
        <p:sp>
          <p:nvSpPr>
            <p:cNvPr id="1001" name="Google Shape;1001;p35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3" name="Google Shape;1003;p35"/>
          <p:cNvGrpSpPr/>
          <p:nvPr/>
        </p:nvGrpSpPr>
        <p:grpSpPr>
          <a:xfrm>
            <a:off x="8091014" y="2905837"/>
            <a:ext cx="184444" cy="285716"/>
            <a:chOff x="1978675" y="3981800"/>
            <a:chExt cx="186025" cy="266775"/>
          </a:xfrm>
        </p:grpSpPr>
        <p:sp>
          <p:nvSpPr>
            <p:cNvPr id="1004" name="Google Shape;1004;p35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35"/>
          <p:cNvSpPr/>
          <p:nvPr/>
        </p:nvSpPr>
        <p:spPr>
          <a:xfrm>
            <a:off x="7638758" y="2922912"/>
            <a:ext cx="238406" cy="253265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7" name="Google Shape;1007;p35"/>
          <p:cNvGrpSpPr/>
          <p:nvPr/>
        </p:nvGrpSpPr>
        <p:grpSpPr>
          <a:xfrm>
            <a:off x="8488295" y="2913258"/>
            <a:ext cx="250354" cy="270909"/>
            <a:chOff x="480325" y="3970200"/>
            <a:chExt cx="252500" cy="252950"/>
          </a:xfrm>
        </p:grpSpPr>
        <p:sp>
          <p:nvSpPr>
            <p:cNvPr id="1008" name="Google Shape;1008;p35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3" name="Google Shape;1013;p35"/>
          <p:cNvSpPr/>
          <p:nvPr/>
        </p:nvSpPr>
        <p:spPr>
          <a:xfrm>
            <a:off x="3363869" y="3393429"/>
            <a:ext cx="145081" cy="242233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4" name="Google Shape;1014;p35"/>
          <p:cNvGrpSpPr/>
          <p:nvPr/>
        </p:nvGrpSpPr>
        <p:grpSpPr>
          <a:xfrm>
            <a:off x="3670216" y="3376484"/>
            <a:ext cx="250800" cy="270427"/>
            <a:chOff x="5745250" y="4378350"/>
            <a:chExt cx="252950" cy="252500"/>
          </a:xfrm>
        </p:grpSpPr>
        <p:sp>
          <p:nvSpPr>
            <p:cNvPr id="1015" name="Google Shape;1015;p35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35"/>
          <p:cNvGrpSpPr/>
          <p:nvPr/>
        </p:nvGrpSpPr>
        <p:grpSpPr>
          <a:xfrm>
            <a:off x="4052340" y="3379831"/>
            <a:ext cx="250800" cy="270909"/>
            <a:chOff x="6130650" y="4381475"/>
            <a:chExt cx="252950" cy="252950"/>
          </a:xfrm>
        </p:grpSpPr>
        <p:sp>
          <p:nvSpPr>
            <p:cNvPr id="1018" name="Google Shape;1018;p35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35"/>
          <p:cNvSpPr/>
          <p:nvPr/>
        </p:nvSpPr>
        <p:spPr>
          <a:xfrm>
            <a:off x="4432535" y="3391795"/>
            <a:ext cx="242397" cy="248847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1" name="Google Shape;1021;p35"/>
          <p:cNvGrpSpPr/>
          <p:nvPr/>
        </p:nvGrpSpPr>
        <p:grpSpPr>
          <a:xfrm>
            <a:off x="4808193" y="3398139"/>
            <a:ext cx="264061" cy="235540"/>
            <a:chOff x="6919750" y="1464650"/>
            <a:chExt cx="266325" cy="219925"/>
          </a:xfrm>
        </p:grpSpPr>
        <p:sp>
          <p:nvSpPr>
            <p:cNvPr id="1022" name="Google Shape;1022;p35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35"/>
          <p:cNvGrpSpPr/>
          <p:nvPr/>
        </p:nvGrpSpPr>
        <p:grpSpPr>
          <a:xfrm>
            <a:off x="5202809" y="3378870"/>
            <a:ext cx="275141" cy="267081"/>
            <a:chOff x="4759875" y="1027050"/>
            <a:chExt cx="277500" cy="249375"/>
          </a:xfrm>
        </p:grpSpPr>
        <p:sp>
          <p:nvSpPr>
            <p:cNvPr id="1025" name="Google Shape;1025;p35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35"/>
          <p:cNvGrpSpPr/>
          <p:nvPr/>
        </p:nvGrpSpPr>
        <p:grpSpPr>
          <a:xfrm>
            <a:off x="5608750" y="3366277"/>
            <a:ext cx="279553" cy="269624"/>
            <a:chOff x="3357900" y="1057675"/>
            <a:chExt cx="281950" cy="251750"/>
          </a:xfrm>
        </p:grpSpPr>
        <p:sp>
          <p:nvSpPr>
            <p:cNvPr id="1031" name="Google Shape;1031;p35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35"/>
          <p:cNvGrpSpPr/>
          <p:nvPr/>
        </p:nvGrpSpPr>
        <p:grpSpPr>
          <a:xfrm>
            <a:off x="6031129" y="3354496"/>
            <a:ext cx="143321" cy="315811"/>
            <a:chOff x="3783900" y="1046675"/>
            <a:chExt cx="144550" cy="294875"/>
          </a:xfrm>
        </p:grpSpPr>
        <p:sp>
          <p:nvSpPr>
            <p:cNvPr id="1035" name="Google Shape;1035;p35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7" name="Google Shape;1037;p35"/>
          <p:cNvSpPr/>
          <p:nvPr/>
        </p:nvSpPr>
        <p:spPr>
          <a:xfrm>
            <a:off x="6424855" y="3373598"/>
            <a:ext cx="192872" cy="285234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8" name="Google Shape;1038;p35"/>
          <p:cNvGrpSpPr/>
          <p:nvPr/>
        </p:nvGrpSpPr>
        <p:grpSpPr>
          <a:xfrm>
            <a:off x="6705535" y="3163847"/>
            <a:ext cx="414447" cy="529850"/>
            <a:chOff x="238550" y="1487175"/>
            <a:chExt cx="418000" cy="494725"/>
          </a:xfrm>
        </p:grpSpPr>
        <p:sp>
          <p:nvSpPr>
            <p:cNvPr id="1039" name="Google Shape;1039;p35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35"/>
          <p:cNvSpPr/>
          <p:nvPr/>
        </p:nvSpPr>
        <p:spPr>
          <a:xfrm>
            <a:off x="7207571" y="3478791"/>
            <a:ext cx="280867" cy="170798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35"/>
          <p:cNvSpPr/>
          <p:nvPr/>
        </p:nvSpPr>
        <p:spPr>
          <a:xfrm>
            <a:off x="7576163" y="3408680"/>
            <a:ext cx="264061" cy="295757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0" name="Google Shape;1050;p35"/>
          <p:cNvGrpSpPr/>
          <p:nvPr/>
        </p:nvGrpSpPr>
        <p:grpSpPr>
          <a:xfrm>
            <a:off x="8019875" y="3420431"/>
            <a:ext cx="273530" cy="285823"/>
            <a:chOff x="6010925" y="3998175"/>
            <a:chExt cx="275875" cy="266875"/>
          </a:xfrm>
        </p:grpSpPr>
        <p:sp>
          <p:nvSpPr>
            <p:cNvPr id="1051" name="Google Shape;1051;p35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35"/>
          <p:cNvGrpSpPr/>
          <p:nvPr/>
        </p:nvGrpSpPr>
        <p:grpSpPr>
          <a:xfrm>
            <a:off x="8471527" y="3435240"/>
            <a:ext cx="264061" cy="242233"/>
            <a:chOff x="6866650" y="1038650"/>
            <a:chExt cx="266325" cy="226175"/>
          </a:xfrm>
        </p:grpSpPr>
        <p:sp>
          <p:nvSpPr>
            <p:cNvPr id="1057" name="Google Shape;1057;p35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5274657" y="792168"/>
            <a:ext cx="204373" cy="284752"/>
            <a:chOff x="2033075" y="2942475"/>
            <a:chExt cx="206125" cy="265875"/>
          </a:xfrm>
        </p:grpSpPr>
        <p:sp>
          <p:nvSpPr>
            <p:cNvPr id="1061" name="Google Shape;1061;p35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35"/>
          <p:cNvSpPr/>
          <p:nvPr/>
        </p:nvSpPr>
        <p:spPr>
          <a:xfrm>
            <a:off x="3297978" y="3888302"/>
            <a:ext cx="211437" cy="312946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8" name="Google Shape;1068;p35"/>
          <p:cNvGrpSpPr/>
          <p:nvPr/>
        </p:nvGrpSpPr>
        <p:grpSpPr>
          <a:xfrm>
            <a:off x="3670976" y="3916517"/>
            <a:ext cx="244182" cy="284752"/>
            <a:chOff x="3081775" y="1061400"/>
            <a:chExt cx="246275" cy="265875"/>
          </a:xfrm>
        </p:grpSpPr>
        <p:sp>
          <p:nvSpPr>
            <p:cNvPr id="1069" name="Google Shape;1069;p35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35"/>
          <p:cNvGrpSpPr/>
          <p:nvPr/>
        </p:nvGrpSpPr>
        <p:grpSpPr>
          <a:xfrm>
            <a:off x="4075752" y="3949567"/>
            <a:ext cx="276901" cy="256076"/>
            <a:chOff x="2847150" y="1805000"/>
            <a:chExt cx="279275" cy="239100"/>
          </a:xfrm>
        </p:grpSpPr>
        <p:sp>
          <p:nvSpPr>
            <p:cNvPr id="1073" name="Google Shape;1073;p35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35"/>
          <p:cNvSpPr/>
          <p:nvPr/>
        </p:nvSpPr>
        <p:spPr>
          <a:xfrm>
            <a:off x="4512451" y="3988782"/>
            <a:ext cx="290138" cy="149565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35"/>
          <p:cNvGrpSpPr/>
          <p:nvPr/>
        </p:nvGrpSpPr>
        <p:grpSpPr>
          <a:xfrm>
            <a:off x="4965131" y="3905811"/>
            <a:ext cx="264061" cy="285234"/>
            <a:chOff x="6435300" y="1095300"/>
            <a:chExt cx="266325" cy="266325"/>
          </a:xfrm>
        </p:grpSpPr>
        <p:sp>
          <p:nvSpPr>
            <p:cNvPr id="1077" name="Google Shape;1077;p35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0" name="Google Shape;1080;p35"/>
          <p:cNvSpPr/>
          <p:nvPr/>
        </p:nvSpPr>
        <p:spPr>
          <a:xfrm>
            <a:off x="5387932" y="3917024"/>
            <a:ext cx="184890" cy="260387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5733490" y="3894783"/>
            <a:ext cx="234415" cy="242715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2" name="Google Shape;1082;p35"/>
          <p:cNvGrpSpPr/>
          <p:nvPr/>
        </p:nvGrpSpPr>
        <p:grpSpPr>
          <a:xfrm>
            <a:off x="6129894" y="3901936"/>
            <a:ext cx="226012" cy="285234"/>
            <a:chOff x="4506525" y="1060950"/>
            <a:chExt cx="227950" cy="266325"/>
          </a:xfrm>
        </p:grpSpPr>
        <p:sp>
          <p:nvSpPr>
            <p:cNvPr id="1083" name="Google Shape;1083;p35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0" name="Google Shape;1090;p35"/>
          <p:cNvSpPr/>
          <p:nvPr/>
        </p:nvSpPr>
        <p:spPr>
          <a:xfrm>
            <a:off x="6474118" y="3998865"/>
            <a:ext cx="290162" cy="99657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35"/>
          <p:cNvSpPr/>
          <p:nvPr/>
        </p:nvSpPr>
        <p:spPr>
          <a:xfrm>
            <a:off x="7221647" y="3963006"/>
            <a:ext cx="230449" cy="281405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2" name="Google Shape;1092;p35"/>
          <p:cNvGrpSpPr/>
          <p:nvPr/>
        </p:nvGrpSpPr>
        <p:grpSpPr>
          <a:xfrm>
            <a:off x="6884064" y="3962954"/>
            <a:ext cx="188435" cy="279959"/>
            <a:chOff x="867500" y="3647700"/>
            <a:chExt cx="190050" cy="261400"/>
          </a:xfrm>
        </p:grpSpPr>
        <p:sp>
          <p:nvSpPr>
            <p:cNvPr id="1093" name="Google Shape;1093;p35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8" name="Google Shape;1098;p35"/>
          <p:cNvSpPr/>
          <p:nvPr/>
        </p:nvSpPr>
        <p:spPr>
          <a:xfrm>
            <a:off x="7601476" y="3936962"/>
            <a:ext cx="267581" cy="242260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35"/>
          <p:cNvSpPr/>
          <p:nvPr/>
        </p:nvSpPr>
        <p:spPr>
          <a:xfrm>
            <a:off x="8052825" y="3935971"/>
            <a:ext cx="230003" cy="284511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rgbClr val="FFCB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0" name="Google Shape;1100;p35"/>
          <p:cNvGrpSpPr/>
          <p:nvPr/>
        </p:nvGrpSpPr>
        <p:grpSpPr>
          <a:xfrm>
            <a:off x="8490787" y="3927870"/>
            <a:ext cx="224699" cy="312946"/>
            <a:chOff x="3707175" y="1322350"/>
            <a:chExt cx="226625" cy="292200"/>
          </a:xfrm>
        </p:grpSpPr>
        <p:sp>
          <p:nvSpPr>
            <p:cNvPr id="1101" name="Google Shape;1101;p35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rgbClr val="FFCB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8"/>
          <p:cNvSpPr txBox="1"/>
          <p:nvPr>
            <p:ph type="title"/>
          </p:nvPr>
        </p:nvSpPr>
        <p:spPr>
          <a:xfrm>
            <a:off x="311700" y="1241400"/>
            <a:ext cx="4316400" cy="124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</a:t>
            </a:r>
            <a:endParaRPr/>
          </a:p>
        </p:txBody>
      </p:sp>
      <p:sp>
        <p:nvSpPr>
          <p:cNvPr id="428" name="Google Shape;428;p18"/>
          <p:cNvSpPr txBox="1"/>
          <p:nvPr>
            <p:ph idx="1" type="body"/>
          </p:nvPr>
        </p:nvSpPr>
        <p:spPr>
          <a:xfrm>
            <a:off x="311700" y="2532600"/>
            <a:ext cx="4316400" cy="20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500">
                <a:latin typeface="Nova Square"/>
                <a:ea typeface="Nova Square"/>
                <a:cs typeface="Nova Square"/>
                <a:sym typeface="Nova Square"/>
              </a:rPr>
              <a:t>HELLO!</a:t>
            </a:r>
            <a:endParaRPr b="1" sz="4500">
              <a:latin typeface="Nova Square"/>
              <a:ea typeface="Nova Square"/>
              <a:cs typeface="Nova Square"/>
              <a:sym typeface="Nova Square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Lorem ipsum dolor sit amet, consectetuer adipiscing elit. Aenean commodo ligula eget dolor. </a:t>
            </a:r>
            <a:endParaRPr/>
          </a:p>
        </p:txBody>
      </p:sp>
      <p:pic>
        <p:nvPicPr>
          <p:cNvPr id="429" name="Google Shape;4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400" y="1250075"/>
            <a:ext cx="3578401" cy="327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6"/>
          <p:cNvSpPr txBox="1"/>
          <p:nvPr>
            <p:ph type="title"/>
          </p:nvPr>
        </p:nvSpPr>
        <p:spPr>
          <a:xfrm>
            <a:off x="387900" y="1393800"/>
            <a:ext cx="4949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</a:t>
            </a:r>
            <a:endParaRPr/>
          </a:p>
        </p:txBody>
      </p:sp>
      <p:sp>
        <p:nvSpPr>
          <p:cNvPr id="1108" name="Google Shape;1108;p36"/>
          <p:cNvSpPr txBox="1"/>
          <p:nvPr>
            <p:ph idx="1" type="body"/>
          </p:nvPr>
        </p:nvSpPr>
        <p:spPr>
          <a:xfrm>
            <a:off x="387900" y="2227800"/>
            <a:ext cx="4949100" cy="23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7"/>
          <p:cNvSpPr txBox="1"/>
          <p:nvPr>
            <p:ph idx="4294967295" type="subTitle"/>
          </p:nvPr>
        </p:nvSpPr>
        <p:spPr>
          <a:xfrm>
            <a:off x="83500" y="3592125"/>
            <a:ext cx="2161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</a:rPr>
              <a:t>Fonts used: Nunito Sans and </a:t>
            </a:r>
            <a:r>
              <a:rPr lang="en-GB">
                <a:solidFill>
                  <a:srgbClr val="000000"/>
                </a:solidFill>
                <a:latin typeface="Nova Square"/>
                <a:ea typeface="Nova Square"/>
                <a:cs typeface="Nova Square"/>
                <a:sym typeface="Nova Square"/>
              </a:rPr>
              <a:t>Nova Square</a:t>
            </a:r>
            <a:endParaRPr>
              <a:solidFill>
                <a:srgbClr val="000000"/>
              </a:solidFill>
              <a:latin typeface="Nova Square"/>
              <a:ea typeface="Nova Square"/>
              <a:cs typeface="Nova Square"/>
              <a:sym typeface="Nova Squa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/>
          <p:nvPr>
            <p:ph type="title"/>
          </p:nvPr>
        </p:nvSpPr>
        <p:spPr>
          <a:xfrm>
            <a:off x="2445300" y="784200"/>
            <a:ext cx="62049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TALKING POINTS HERE</a:t>
            </a:r>
            <a:endParaRPr/>
          </a:p>
        </p:txBody>
      </p:sp>
      <p:sp>
        <p:nvSpPr>
          <p:cNvPr id="435" name="Google Shape;435;p19"/>
          <p:cNvSpPr txBox="1"/>
          <p:nvPr>
            <p:ph idx="1" type="body"/>
          </p:nvPr>
        </p:nvSpPr>
        <p:spPr>
          <a:xfrm>
            <a:off x="1683300" y="2075400"/>
            <a:ext cx="62049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🚧"/>
            </a:pPr>
            <a:r>
              <a:rPr lang="en-GB" sz="2400"/>
              <a:t>We will talk about this first.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🚧"/>
            </a:pPr>
            <a:r>
              <a:rPr lang="en-GB" sz="2400"/>
              <a:t>We will talk about this second.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🚧"/>
            </a:pPr>
            <a:r>
              <a:rPr lang="en-GB" sz="2400"/>
              <a:t>We will talk about this last.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"/>
          <p:cNvSpPr txBox="1"/>
          <p:nvPr>
            <p:ph type="title"/>
          </p:nvPr>
        </p:nvSpPr>
        <p:spPr>
          <a:xfrm>
            <a:off x="675450" y="1957760"/>
            <a:ext cx="7793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TALK ABOUT THIS FIRST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 txBox="1"/>
          <p:nvPr>
            <p:ph type="title"/>
          </p:nvPr>
        </p:nvSpPr>
        <p:spPr>
          <a:xfrm>
            <a:off x="705975" y="445025"/>
            <a:ext cx="675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46" name="Google Shape;446;p21"/>
          <p:cNvSpPr txBox="1"/>
          <p:nvPr>
            <p:ph idx="1" type="body"/>
          </p:nvPr>
        </p:nvSpPr>
        <p:spPr>
          <a:xfrm>
            <a:off x="705975" y="1685875"/>
            <a:ext cx="6757200" cy="19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of the keys to an effective presentation is keeping it simple, concentrate on your core message.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Make it easy for your audience to understand and respond.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"/>
          <p:cNvSpPr txBox="1"/>
          <p:nvPr>
            <p:ph type="title"/>
          </p:nvPr>
        </p:nvSpPr>
        <p:spPr>
          <a:xfrm>
            <a:off x="1177700" y="851250"/>
            <a:ext cx="6892200" cy="3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ADD YOUR MAIN</a:t>
            </a:r>
            <a:r>
              <a:rPr lang="en-GB">
                <a:solidFill>
                  <a:srgbClr val="FFFFFF"/>
                </a:solidFill>
              </a:rPr>
              <a:t> </a:t>
            </a:r>
            <a:r>
              <a:rPr lang="en-GB"/>
              <a:t>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3"/>
          <p:cNvSpPr txBox="1"/>
          <p:nvPr>
            <p:ph type="title"/>
          </p:nvPr>
        </p:nvSpPr>
        <p:spPr>
          <a:xfrm>
            <a:off x="311700" y="2070800"/>
            <a:ext cx="8520600" cy="17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  <p:grpSp>
        <p:nvGrpSpPr>
          <p:cNvPr descr="Sirena" id="457" name="Google Shape;457;p23"/>
          <p:cNvGrpSpPr/>
          <p:nvPr/>
        </p:nvGrpSpPr>
        <p:grpSpPr>
          <a:xfrm>
            <a:off x="3945032" y="512065"/>
            <a:ext cx="1253947" cy="1253947"/>
            <a:chOff x="4248150" y="2247900"/>
            <a:chExt cx="647700" cy="647700"/>
          </a:xfrm>
        </p:grpSpPr>
        <p:sp>
          <p:nvSpPr>
            <p:cNvPr id="458" name="Google Shape;458;p23"/>
            <p:cNvSpPr/>
            <p:nvPr/>
          </p:nvSpPr>
          <p:spPr>
            <a:xfrm>
              <a:off x="4552950" y="2247900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0" y="0"/>
                  </a:moveTo>
                  <a:lnTo>
                    <a:pt x="38100" y="0"/>
                  </a:lnTo>
                  <a:lnTo>
                    <a:pt x="38100" y="11430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 rot="8100000">
              <a:off x="4751485" y="2319823"/>
              <a:ext cx="107691" cy="38120"/>
            </a:xfrm>
            <a:custGeom>
              <a:rect b="b" l="l" r="r" t="t"/>
              <a:pathLst>
                <a:path extrusionOk="0" h="38099" w="107631">
                  <a:moveTo>
                    <a:pt x="0" y="0"/>
                  </a:moveTo>
                  <a:lnTo>
                    <a:pt x="107632" y="0"/>
                  </a:lnTo>
                  <a:lnTo>
                    <a:pt x="107632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 rot="8100000">
              <a:off x="4319071" y="2284530"/>
              <a:ext cx="38120" cy="107691"/>
            </a:xfrm>
            <a:custGeom>
              <a:rect b="b" l="l" r="r" t="t"/>
              <a:pathLst>
                <a:path extrusionOk="0" h="107631" w="38099">
                  <a:moveTo>
                    <a:pt x="0" y="0"/>
                  </a:moveTo>
                  <a:lnTo>
                    <a:pt x="38100" y="0"/>
                  </a:lnTo>
                  <a:lnTo>
                    <a:pt x="38100" y="107632"/>
                  </a:lnTo>
                  <a:lnTo>
                    <a:pt x="0" y="107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800600" y="2514600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248150" y="2514600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248150" y="2400300"/>
              <a:ext cx="647700" cy="495300"/>
            </a:xfrm>
            <a:custGeom>
              <a:rect b="b" l="l" r="r" t="t"/>
              <a:pathLst>
                <a:path extrusionOk="0" h="495300" w="647700">
                  <a:moveTo>
                    <a:pt x="171450" y="381000"/>
                  </a:moveTo>
                  <a:lnTo>
                    <a:pt x="203835" y="57150"/>
                  </a:lnTo>
                  <a:lnTo>
                    <a:pt x="442913" y="57150"/>
                  </a:lnTo>
                  <a:lnTo>
                    <a:pt x="476250" y="381000"/>
                  </a:lnTo>
                  <a:lnTo>
                    <a:pt x="171450" y="381000"/>
                  </a:lnTo>
                  <a:close/>
                  <a:moveTo>
                    <a:pt x="590550" y="381000"/>
                  </a:moveTo>
                  <a:lnTo>
                    <a:pt x="533400" y="381000"/>
                  </a:lnTo>
                  <a:lnTo>
                    <a:pt x="499110" y="34290"/>
                  </a:lnTo>
                  <a:cubicBezTo>
                    <a:pt x="497205" y="15240"/>
                    <a:pt x="481013" y="0"/>
                    <a:pt x="461010" y="0"/>
                  </a:cubicBezTo>
                  <a:lnTo>
                    <a:pt x="186690" y="0"/>
                  </a:lnTo>
                  <a:cubicBezTo>
                    <a:pt x="166688" y="0"/>
                    <a:pt x="150495" y="15240"/>
                    <a:pt x="148590" y="34290"/>
                  </a:cubicBezTo>
                  <a:lnTo>
                    <a:pt x="114300" y="381000"/>
                  </a:lnTo>
                  <a:lnTo>
                    <a:pt x="57150" y="381000"/>
                  </a:lnTo>
                  <a:lnTo>
                    <a:pt x="57150" y="438150"/>
                  </a:lnTo>
                  <a:lnTo>
                    <a:pt x="0" y="438150"/>
                  </a:lnTo>
                  <a:lnTo>
                    <a:pt x="0" y="495300"/>
                  </a:lnTo>
                  <a:lnTo>
                    <a:pt x="647700" y="495300"/>
                  </a:lnTo>
                  <a:lnTo>
                    <a:pt x="647700" y="438150"/>
                  </a:lnTo>
                  <a:lnTo>
                    <a:pt x="590550" y="438150"/>
                  </a:lnTo>
                  <a:lnTo>
                    <a:pt x="590550" y="381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617719" y="2495550"/>
              <a:ext cx="62865" cy="247650"/>
            </a:xfrm>
            <a:custGeom>
              <a:rect b="b" l="l" r="r" t="t"/>
              <a:pathLst>
                <a:path extrusionOk="0" h="247650" w="62865">
                  <a:moveTo>
                    <a:pt x="0" y="0"/>
                  </a:moveTo>
                  <a:lnTo>
                    <a:pt x="23813" y="247650"/>
                  </a:lnTo>
                  <a:lnTo>
                    <a:pt x="62865" y="24765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/>
          <p:nvPr>
            <p:ph type="title"/>
          </p:nvPr>
        </p:nvSpPr>
        <p:spPr>
          <a:xfrm>
            <a:off x="482025" y="478650"/>
            <a:ext cx="61899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</a:t>
            </a:r>
            <a:endParaRPr/>
          </a:p>
        </p:txBody>
      </p:sp>
      <p:sp>
        <p:nvSpPr>
          <p:cNvPr id="470" name="Google Shape;470;p24"/>
          <p:cNvSpPr txBox="1"/>
          <p:nvPr>
            <p:ph idx="1" type="body"/>
          </p:nvPr>
        </p:nvSpPr>
        <p:spPr>
          <a:xfrm>
            <a:off x="482025" y="2219275"/>
            <a:ext cx="2825700" cy="19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Remember that most of our presentation templates allow you to change the colors by going into the master – this works both in PowerPoint and Google Slides – , so you can adapt them to your needs.</a:t>
            </a:r>
            <a:endParaRPr/>
          </a:p>
        </p:txBody>
      </p:sp>
      <p:sp>
        <p:nvSpPr>
          <p:cNvPr id="471" name="Google Shape;471;p24"/>
          <p:cNvSpPr txBox="1"/>
          <p:nvPr>
            <p:ph idx="2" type="body"/>
          </p:nvPr>
        </p:nvSpPr>
        <p:spPr>
          <a:xfrm>
            <a:off x="3675863" y="2219275"/>
            <a:ext cx="2825700" cy="19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5"/>
          <p:cNvSpPr txBox="1"/>
          <p:nvPr>
            <p:ph type="title"/>
          </p:nvPr>
        </p:nvSpPr>
        <p:spPr>
          <a:xfrm>
            <a:off x="311700" y="445025"/>
            <a:ext cx="8520600" cy="8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</a:t>
            </a:r>
            <a:endParaRPr/>
          </a:p>
        </p:txBody>
      </p:sp>
      <p:sp>
        <p:nvSpPr>
          <p:cNvPr id="477" name="Google Shape;477;p25"/>
          <p:cNvSpPr txBox="1"/>
          <p:nvPr>
            <p:ph idx="1" type="body"/>
          </p:nvPr>
        </p:nvSpPr>
        <p:spPr>
          <a:xfrm>
            <a:off x="311700" y="1533475"/>
            <a:ext cx="2598000" cy="25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pandas don’t hibernate?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When winter approaches, they head lower down their mountain homes to warmer temperatures, where they continue to chomp away on bamboo!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5"/>
          <p:cNvSpPr txBox="1"/>
          <p:nvPr>
            <p:ph idx="2" type="body"/>
          </p:nvPr>
        </p:nvSpPr>
        <p:spPr>
          <a:xfrm>
            <a:off x="3247917" y="1533475"/>
            <a:ext cx="2598000" cy="25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Also, cats love to sleep. A fifteen-year-old cat has probably spent ten years of its life sleeping.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5"/>
          <p:cNvSpPr txBox="1"/>
          <p:nvPr>
            <p:ph idx="3" type="body"/>
          </p:nvPr>
        </p:nvSpPr>
        <p:spPr>
          <a:xfrm>
            <a:off x="6184146" y="1533475"/>
            <a:ext cx="2598000" cy="25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elephants can sense storms?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61_Caterpillar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FF00FF"/>
      </a:accent1>
      <a:accent2>
        <a:srgbClr val="9900FF"/>
      </a:accent2>
      <a:accent3>
        <a:srgbClr val="0000FF"/>
      </a:accent3>
      <a:accent4>
        <a:srgbClr val="4A86E8"/>
      </a:accent4>
      <a:accent5>
        <a:srgbClr val="00FFFF"/>
      </a:accent5>
      <a:accent6>
        <a:srgbClr val="00FF00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