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DC1E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black and yellow bag&#10;&#10;Description automatically generated">
            <a:extLst>
              <a:ext uri="{FF2B5EF4-FFF2-40B4-BE49-F238E27FC236}">
                <a16:creationId xmlns:a16="http://schemas.microsoft.com/office/drawing/2014/main" id="{53F50D04-DA7F-4D39-8E88-330DFFF96D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black and yellow bag&#10;&#10;Description automatically generated">
            <a:extLst>
              <a:ext uri="{FF2B5EF4-FFF2-40B4-BE49-F238E27FC236}">
                <a16:creationId xmlns:a16="http://schemas.microsoft.com/office/drawing/2014/main" id="{21F51BAB-92DB-4FF6-BDB5-EF9176CF562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black and yellow bag&#10;&#10;Description automatically generated">
            <a:extLst>
              <a:ext uri="{FF2B5EF4-FFF2-40B4-BE49-F238E27FC236}">
                <a16:creationId xmlns:a16="http://schemas.microsoft.com/office/drawing/2014/main" id="{82C67B68-292F-43E1-8AD1-960C61A586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2019-09-16T13:22:12Z</dcterms:modified>
</cp:coreProperties>
</file>