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7B0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13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E47A35E6-882D-4414-B216-8792D68F7C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68138F0C-A767-4A99-8D98-229E459B13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308060A7-AC5E-4AF1-832F-91841E0FED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2019-09-16T18:58:33Z</dcterms:modified>
</cp:coreProperties>
</file>