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6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</p:sldIdLst>
  <p:sldSz cy="9144000" cx="6858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0990726-E7D7-46B8-BC71-15A31EDBEAB7}">
  <a:tblStyle styleId="{B0990726-E7D7-46B8-BC71-15A31EDBEAB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8b191dd2d8_0_326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Google Shape;381;g8b191dd2d8_0_3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8b191dd2d8_0_631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" name="Google Shape;395;g8b191dd2d8_0_6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8b191dd2d8_0_331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8b191dd2d8_0_3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8b191dd2d8_0_335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2" name="Google Shape;422;g8b191dd2d8_0_3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8b191dd2d8_0_646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8b191dd2d8_0_6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g8b191dd2d8_0_340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0" name="Google Shape;450;g8b191dd2d8_0_3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8b191dd2d8_0_344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8b191dd2d8_0_3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g8b191dd2d8_0_661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7" name="Google Shape;477;g8b191dd2d8_0_6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8b191dd2d8_0_349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1" name="Google Shape;491;g8b191dd2d8_0_3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8b191dd2d8_0_353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8b191dd2d8_0_3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8b191dd2d8_0_262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8b191dd2d8_0_2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8b191dd2d8_0_676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8" name="Google Shape;518;g8b191dd2d8_0_6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g8b191dd2d8_0_358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2" name="Google Shape;532;g8b191dd2d8_0_3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g8b191dd2d8_0_362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5" name="Google Shape;545;g8b191dd2d8_0_3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g8b191dd2d8_0_691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9" name="Google Shape;559;g8b191dd2d8_0_6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g8b191dd2d8_0_367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3" name="Google Shape;573;g8b191dd2d8_0_3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g8b191dd2d8_0_371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6" name="Google Shape;586;g8b191dd2d8_0_3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g8b191dd2d8_0_706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0" name="Google Shape;600;g8b191dd2d8_0_7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g8b191dd2d8_0_606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4" name="Google Shape;614;g8b191dd2d8_0_6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6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g8250431412_255_11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8" name="Google Shape;618;g8250431412_255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8b191dd2d8_0_586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8b191dd2d8_0_5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8b191dd2d8_0_313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8b191dd2d8_0_3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8b191dd2d8_0_612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8b191dd2d8_0_6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8b191dd2d8_0_317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Google Shape;322;g8b191dd2d8_0_3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8b191dd2d8_0_741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8b191dd2d8_0_7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8b191dd2d8_0_760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8b191dd2d8_0_7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8b191dd2d8_0_322:notes"/>
          <p:cNvSpPr/>
          <p:nvPr>
            <p:ph idx="2" type="sldImg"/>
          </p:nvPr>
        </p:nvSpPr>
        <p:spPr>
          <a:xfrm>
            <a:off x="2143430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Google Shape;368;g8b191dd2d8_0_3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12.jpg"/><Relationship Id="rId4" Type="http://schemas.openxmlformats.org/officeDocument/2006/relationships/image" Target="../media/image15.jpg"/><Relationship Id="rId10" Type="http://schemas.openxmlformats.org/officeDocument/2006/relationships/image" Target="../media/image28.png"/><Relationship Id="rId9" Type="http://schemas.openxmlformats.org/officeDocument/2006/relationships/image" Target="../media/image21.png"/><Relationship Id="rId5" Type="http://schemas.openxmlformats.org/officeDocument/2006/relationships/image" Target="../media/image3.jpg"/><Relationship Id="rId6" Type="http://schemas.openxmlformats.org/officeDocument/2006/relationships/image" Target="../media/image7.jpg"/><Relationship Id="rId7" Type="http://schemas.openxmlformats.org/officeDocument/2006/relationships/image" Target="../media/image9.jpg"/><Relationship Id="rId8" Type="http://schemas.openxmlformats.org/officeDocument/2006/relationships/image" Target="../media/image1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12.jpg"/><Relationship Id="rId4" Type="http://schemas.openxmlformats.org/officeDocument/2006/relationships/image" Target="../media/image15.jpg"/><Relationship Id="rId9" Type="http://schemas.openxmlformats.org/officeDocument/2006/relationships/image" Target="../media/image8.jpg"/><Relationship Id="rId5" Type="http://schemas.openxmlformats.org/officeDocument/2006/relationships/image" Target="../media/image3.jpg"/><Relationship Id="rId6" Type="http://schemas.openxmlformats.org/officeDocument/2006/relationships/image" Target="../media/image7.jpg"/><Relationship Id="rId7" Type="http://schemas.openxmlformats.org/officeDocument/2006/relationships/image" Target="../media/image9.jpg"/><Relationship Id="rId8" Type="http://schemas.openxmlformats.org/officeDocument/2006/relationships/image" Target="../media/image1.jp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12.jpg"/><Relationship Id="rId4" Type="http://schemas.openxmlformats.org/officeDocument/2006/relationships/image" Target="../media/image3.jpg"/><Relationship Id="rId10" Type="http://schemas.openxmlformats.org/officeDocument/2006/relationships/image" Target="../media/image28.png"/><Relationship Id="rId9" Type="http://schemas.openxmlformats.org/officeDocument/2006/relationships/image" Target="../media/image26.png"/><Relationship Id="rId5" Type="http://schemas.openxmlformats.org/officeDocument/2006/relationships/image" Target="../media/image7.jpg"/><Relationship Id="rId6" Type="http://schemas.openxmlformats.org/officeDocument/2006/relationships/image" Target="../media/image9.jpg"/><Relationship Id="rId7" Type="http://schemas.openxmlformats.org/officeDocument/2006/relationships/image" Target="../media/image1.jpg"/><Relationship Id="rId8" Type="http://schemas.openxmlformats.org/officeDocument/2006/relationships/image" Target="../media/image8.jp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12.jpg"/><Relationship Id="rId4" Type="http://schemas.openxmlformats.org/officeDocument/2006/relationships/image" Target="../media/image15.jpg"/><Relationship Id="rId9" Type="http://schemas.openxmlformats.org/officeDocument/2006/relationships/image" Target="../media/image8.jpg"/><Relationship Id="rId5" Type="http://schemas.openxmlformats.org/officeDocument/2006/relationships/image" Target="../media/image3.jpg"/><Relationship Id="rId6" Type="http://schemas.openxmlformats.org/officeDocument/2006/relationships/image" Target="../media/image7.jpg"/><Relationship Id="rId7" Type="http://schemas.openxmlformats.org/officeDocument/2006/relationships/image" Target="../media/image9.jpg"/><Relationship Id="rId8" Type="http://schemas.openxmlformats.org/officeDocument/2006/relationships/image" Target="../media/image1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15.jpg"/><Relationship Id="rId4" Type="http://schemas.openxmlformats.org/officeDocument/2006/relationships/image" Target="../media/image3.jpg"/><Relationship Id="rId10" Type="http://schemas.openxmlformats.org/officeDocument/2006/relationships/image" Target="../media/image28.png"/><Relationship Id="rId9" Type="http://schemas.openxmlformats.org/officeDocument/2006/relationships/image" Target="../media/image30.png"/><Relationship Id="rId5" Type="http://schemas.openxmlformats.org/officeDocument/2006/relationships/image" Target="../media/image7.jpg"/><Relationship Id="rId6" Type="http://schemas.openxmlformats.org/officeDocument/2006/relationships/image" Target="../media/image9.jpg"/><Relationship Id="rId7" Type="http://schemas.openxmlformats.org/officeDocument/2006/relationships/image" Target="../media/image1.jpg"/><Relationship Id="rId8" Type="http://schemas.openxmlformats.org/officeDocument/2006/relationships/image" Target="../media/image8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12.jpg"/><Relationship Id="rId4" Type="http://schemas.openxmlformats.org/officeDocument/2006/relationships/image" Target="../media/image15.jpg"/><Relationship Id="rId9" Type="http://schemas.openxmlformats.org/officeDocument/2006/relationships/image" Target="../media/image8.jpg"/><Relationship Id="rId5" Type="http://schemas.openxmlformats.org/officeDocument/2006/relationships/image" Target="../media/image3.jpg"/><Relationship Id="rId6" Type="http://schemas.openxmlformats.org/officeDocument/2006/relationships/image" Target="../media/image7.jpg"/><Relationship Id="rId7" Type="http://schemas.openxmlformats.org/officeDocument/2006/relationships/image" Target="../media/image9.jpg"/><Relationship Id="rId8" Type="http://schemas.openxmlformats.org/officeDocument/2006/relationships/image" Target="../media/image1.jp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Relationship Id="rId3" Type="http://schemas.openxmlformats.org/officeDocument/2006/relationships/image" Target="../media/image15.jpg"/><Relationship Id="rId4" Type="http://schemas.openxmlformats.org/officeDocument/2006/relationships/image" Target="../media/image3.jpg"/><Relationship Id="rId10" Type="http://schemas.openxmlformats.org/officeDocument/2006/relationships/image" Target="../media/image28.png"/><Relationship Id="rId9" Type="http://schemas.openxmlformats.org/officeDocument/2006/relationships/image" Target="../media/image27.png"/><Relationship Id="rId5" Type="http://schemas.openxmlformats.org/officeDocument/2006/relationships/image" Target="../media/image7.jpg"/><Relationship Id="rId6" Type="http://schemas.openxmlformats.org/officeDocument/2006/relationships/image" Target="../media/image9.jpg"/><Relationship Id="rId7" Type="http://schemas.openxmlformats.org/officeDocument/2006/relationships/image" Target="../media/image1.jpg"/><Relationship Id="rId8" Type="http://schemas.openxmlformats.org/officeDocument/2006/relationships/image" Target="../media/image8.jp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12.jpg"/><Relationship Id="rId4" Type="http://schemas.openxmlformats.org/officeDocument/2006/relationships/image" Target="../media/image15.jpg"/><Relationship Id="rId9" Type="http://schemas.openxmlformats.org/officeDocument/2006/relationships/image" Target="../media/image8.jpg"/><Relationship Id="rId5" Type="http://schemas.openxmlformats.org/officeDocument/2006/relationships/image" Target="../media/image3.jpg"/><Relationship Id="rId6" Type="http://schemas.openxmlformats.org/officeDocument/2006/relationships/image" Target="../media/image7.jpg"/><Relationship Id="rId7" Type="http://schemas.openxmlformats.org/officeDocument/2006/relationships/image" Target="../media/image9.jpg"/><Relationship Id="rId8" Type="http://schemas.openxmlformats.org/officeDocument/2006/relationships/image" Target="../media/image1.jp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" TargetMode="External"/><Relationship Id="rId3" Type="http://schemas.openxmlformats.org/officeDocument/2006/relationships/image" Target="../media/image18.png"/><Relationship Id="rId4" Type="http://schemas.openxmlformats.org/officeDocument/2006/relationships/hyperlink" Target="https://slidesmania.com/questions-powerpoint-google-slides/can-i-use-these-templates/" TargetMode="External"/><Relationship Id="rId11" Type="http://schemas.openxmlformats.org/officeDocument/2006/relationships/hyperlink" Target="https://www.instagram.com/slidesmania/" TargetMode="External"/><Relationship Id="rId10" Type="http://schemas.openxmlformats.org/officeDocument/2006/relationships/image" Target="../media/image29.png"/><Relationship Id="rId12" Type="http://schemas.openxmlformats.org/officeDocument/2006/relationships/image" Target="../media/image23.png"/><Relationship Id="rId9" Type="http://schemas.openxmlformats.org/officeDocument/2006/relationships/hyperlink" Target="https://www.pinterest.com/slidesmania/" TargetMode="External"/><Relationship Id="rId5" Type="http://schemas.openxmlformats.org/officeDocument/2006/relationships/hyperlink" Target="https://www.facebook.com/SlidesManiaSM/" TargetMode="External"/><Relationship Id="rId6" Type="http://schemas.openxmlformats.org/officeDocument/2006/relationships/image" Target="../media/image17.png"/><Relationship Id="rId7" Type="http://schemas.openxmlformats.org/officeDocument/2006/relationships/hyperlink" Target="https://twitter.com/SlidesManiaSM/" TargetMode="External"/><Relationship Id="rId8" Type="http://schemas.openxmlformats.org/officeDocument/2006/relationships/image" Target="../media/image19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12.jpg"/><Relationship Id="rId4" Type="http://schemas.openxmlformats.org/officeDocument/2006/relationships/image" Target="../media/image15.jpg"/><Relationship Id="rId9" Type="http://schemas.openxmlformats.org/officeDocument/2006/relationships/image" Target="../media/image8.jpg"/><Relationship Id="rId5" Type="http://schemas.openxmlformats.org/officeDocument/2006/relationships/image" Target="../media/image3.jpg"/><Relationship Id="rId6" Type="http://schemas.openxmlformats.org/officeDocument/2006/relationships/image" Target="../media/image7.jpg"/><Relationship Id="rId7" Type="http://schemas.openxmlformats.org/officeDocument/2006/relationships/image" Target="../media/image9.jpg"/><Relationship Id="rId8" Type="http://schemas.openxmlformats.org/officeDocument/2006/relationships/image" Target="../media/image1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Relationship Id="rId3" Type="http://schemas.openxmlformats.org/officeDocument/2006/relationships/image" Target="../media/image5.jpg"/><Relationship Id="rId4" Type="http://schemas.openxmlformats.org/officeDocument/2006/relationships/image" Target="../media/image12.jpg"/><Relationship Id="rId10" Type="http://schemas.openxmlformats.org/officeDocument/2006/relationships/image" Target="../media/image28.png"/><Relationship Id="rId9" Type="http://schemas.openxmlformats.org/officeDocument/2006/relationships/image" Target="../media/image20.png"/><Relationship Id="rId5" Type="http://schemas.openxmlformats.org/officeDocument/2006/relationships/image" Target="../media/image15.jpg"/><Relationship Id="rId6" Type="http://schemas.openxmlformats.org/officeDocument/2006/relationships/image" Target="../media/image3.jpg"/><Relationship Id="rId7" Type="http://schemas.openxmlformats.org/officeDocument/2006/relationships/image" Target="../media/image7.jpg"/><Relationship Id="rId8" Type="http://schemas.openxmlformats.org/officeDocument/2006/relationships/image" Target="../media/image9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12.jpg"/><Relationship Id="rId4" Type="http://schemas.openxmlformats.org/officeDocument/2006/relationships/image" Target="../media/image15.jpg"/><Relationship Id="rId9" Type="http://schemas.openxmlformats.org/officeDocument/2006/relationships/image" Target="../media/image8.jpg"/><Relationship Id="rId5" Type="http://schemas.openxmlformats.org/officeDocument/2006/relationships/image" Target="../media/image3.jpg"/><Relationship Id="rId6" Type="http://schemas.openxmlformats.org/officeDocument/2006/relationships/image" Target="../media/image7.jpg"/><Relationship Id="rId7" Type="http://schemas.openxmlformats.org/officeDocument/2006/relationships/image" Target="../media/image9.jpg"/><Relationship Id="rId8" Type="http://schemas.openxmlformats.org/officeDocument/2006/relationships/image" Target="../media/image1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5.jpg"/><Relationship Id="rId4" Type="http://schemas.openxmlformats.org/officeDocument/2006/relationships/image" Target="../media/image12.jpg"/><Relationship Id="rId10" Type="http://schemas.openxmlformats.org/officeDocument/2006/relationships/image" Target="../media/image28.png"/><Relationship Id="rId9" Type="http://schemas.openxmlformats.org/officeDocument/2006/relationships/image" Target="../media/image24.png"/><Relationship Id="rId5" Type="http://schemas.openxmlformats.org/officeDocument/2006/relationships/image" Target="../media/image15.jpg"/><Relationship Id="rId6" Type="http://schemas.openxmlformats.org/officeDocument/2006/relationships/image" Target="../media/image3.jpg"/><Relationship Id="rId7" Type="http://schemas.openxmlformats.org/officeDocument/2006/relationships/image" Target="../media/image7.jpg"/><Relationship Id="rId8" Type="http://schemas.openxmlformats.org/officeDocument/2006/relationships/image" Target="../media/image8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12.jpg"/><Relationship Id="rId4" Type="http://schemas.openxmlformats.org/officeDocument/2006/relationships/image" Target="../media/image15.jpg"/><Relationship Id="rId9" Type="http://schemas.openxmlformats.org/officeDocument/2006/relationships/image" Target="../media/image8.jpg"/><Relationship Id="rId5" Type="http://schemas.openxmlformats.org/officeDocument/2006/relationships/image" Target="../media/image3.jpg"/><Relationship Id="rId6" Type="http://schemas.openxmlformats.org/officeDocument/2006/relationships/image" Target="../media/image7.jpg"/><Relationship Id="rId7" Type="http://schemas.openxmlformats.org/officeDocument/2006/relationships/image" Target="../media/image9.jpg"/><Relationship Id="rId8" Type="http://schemas.openxmlformats.org/officeDocument/2006/relationships/image" Target="../media/image1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12.jpg"/><Relationship Id="rId4" Type="http://schemas.openxmlformats.org/officeDocument/2006/relationships/image" Target="../media/image15.jpg"/><Relationship Id="rId10" Type="http://schemas.openxmlformats.org/officeDocument/2006/relationships/image" Target="../media/image28.png"/><Relationship Id="rId9" Type="http://schemas.openxmlformats.org/officeDocument/2006/relationships/image" Target="../media/image25.png"/><Relationship Id="rId5" Type="http://schemas.openxmlformats.org/officeDocument/2006/relationships/image" Target="../media/image3.jpg"/><Relationship Id="rId6" Type="http://schemas.openxmlformats.org/officeDocument/2006/relationships/image" Target="../media/image9.jpg"/><Relationship Id="rId7" Type="http://schemas.openxmlformats.org/officeDocument/2006/relationships/image" Target="../media/image1.jpg"/><Relationship Id="rId8" Type="http://schemas.openxmlformats.org/officeDocument/2006/relationships/image" Target="../media/image8.jp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12.jpg"/><Relationship Id="rId4" Type="http://schemas.openxmlformats.org/officeDocument/2006/relationships/image" Target="../media/image15.jpg"/><Relationship Id="rId9" Type="http://schemas.openxmlformats.org/officeDocument/2006/relationships/image" Target="../media/image8.jpg"/><Relationship Id="rId5" Type="http://schemas.openxmlformats.org/officeDocument/2006/relationships/image" Target="../media/image3.jpg"/><Relationship Id="rId6" Type="http://schemas.openxmlformats.org/officeDocument/2006/relationships/image" Target="../media/image7.jpg"/><Relationship Id="rId7" Type="http://schemas.openxmlformats.org/officeDocument/2006/relationships/image" Target="../media/image9.jpg"/><Relationship Id="rId8" Type="http://schemas.openxmlformats.org/officeDocument/2006/relationships/image" Target="../media/image1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12.jpg"/><Relationship Id="rId4" Type="http://schemas.openxmlformats.org/officeDocument/2006/relationships/image" Target="../media/image15.jpg"/><Relationship Id="rId10" Type="http://schemas.openxmlformats.org/officeDocument/2006/relationships/image" Target="../media/image28.png"/><Relationship Id="rId9" Type="http://schemas.openxmlformats.org/officeDocument/2006/relationships/image" Target="../media/image22.png"/><Relationship Id="rId5" Type="http://schemas.openxmlformats.org/officeDocument/2006/relationships/image" Target="../media/image7.jpg"/><Relationship Id="rId6" Type="http://schemas.openxmlformats.org/officeDocument/2006/relationships/image" Target="../media/image9.jpg"/><Relationship Id="rId7" Type="http://schemas.openxmlformats.org/officeDocument/2006/relationships/image" Target="../media/image1.jpg"/><Relationship Id="rId8" Type="http://schemas.openxmlformats.org/officeDocument/2006/relationships/image" Target="../media/image8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">
  <p:cSld name="CUSTOM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court, player, standing, person&#10;&#10;Description automatically generated" id="12" name="Google Shape;12;p2"/>
          <p:cNvPicPr preferRelativeResize="0"/>
          <p:nvPr/>
        </p:nvPicPr>
        <p:blipFill rotWithShape="1">
          <a:blip r:embed="rId2">
            <a:alphaModFix/>
          </a:blip>
          <a:srcRect b="66" l="92081" r="0" t="87412"/>
          <a:stretch/>
        </p:blipFill>
        <p:spPr>
          <a:xfrm>
            <a:off x="6327159" y="8005882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grass, court, standing, person&#10;&#10;Description automatically generated" id="13" name="Google Shape;13;p2"/>
          <p:cNvPicPr preferRelativeResize="0"/>
          <p:nvPr/>
        </p:nvPicPr>
        <p:blipFill rotWithShape="1">
          <a:blip r:embed="rId3">
            <a:alphaModFix/>
          </a:blip>
          <a:srcRect b="12038" l="92081" r="0" t="75441"/>
          <a:stretch/>
        </p:blipFill>
        <p:spPr>
          <a:xfrm>
            <a:off x="6327159" y="686218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walking, bird&#10;&#10;Description automatically generated" id="14" name="Google Shape;14;p2"/>
          <p:cNvPicPr preferRelativeResize="0"/>
          <p:nvPr/>
        </p:nvPicPr>
        <p:blipFill rotWithShape="1">
          <a:blip r:embed="rId4">
            <a:alphaModFix/>
          </a:blip>
          <a:srcRect b="24610" l="92081" r="0" t="62868"/>
          <a:stretch/>
        </p:blipFill>
        <p:spPr>
          <a:xfrm>
            <a:off x="6327159" y="5718489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beach&#10;&#10;Description automatically generated" id="15" name="Google Shape;15;p2"/>
          <p:cNvPicPr preferRelativeResize="0"/>
          <p:nvPr/>
        </p:nvPicPr>
        <p:blipFill rotWithShape="1">
          <a:blip r:embed="rId5">
            <a:alphaModFix/>
          </a:blip>
          <a:srcRect b="37183" l="92081" r="0" t="50295"/>
          <a:stretch/>
        </p:blipFill>
        <p:spPr>
          <a:xfrm>
            <a:off x="6327159" y="4574791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racket, court, holding, ball&#10;&#10;Description automatically generated" id="16" name="Google Shape;16;p2"/>
          <p:cNvPicPr preferRelativeResize="0"/>
          <p:nvPr/>
        </p:nvPicPr>
        <p:blipFill rotWithShape="1">
          <a:blip r:embed="rId6">
            <a:alphaModFix/>
          </a:blip>
          <a:srcRect b="49756" l="92081" r="0" t="37721"/>
          <a:stretch/>
        </p:blipFill>
        <p:spPr>
          <a:xfrm>
            <a:off x="6327159" y="3431093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purple background&#10;&#10;Description automatically generated" id="17" name="Google Shape;17;p2"/>
          <p:cNvPicPr preferRelativeResize="0"/>
          <p:nvPr/>
        </p:nvPicPr>
        <p:blipFill rotWithShape="1">
          <a:blip r:embed="rId7">
            <a:alphaModFix/>
          </a:blip>
          <a:srcRect b="62331" l="92081" r="0" t="25147"/>
          <a:stretch/>
        </p:blipFill>
        <p:spPr>
          <a:xfrm>
            <a:off x="6327159" y="2287395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holding, player, court&#10;&#10;Description automatically generated" id="18" name="Google Shape;18;p2"/>
          <p:cNvPicPr preferRelativeResize="0"/>
          <p:nvPr/>
        </p:nvPicPr>
        <p:blipFill rotWithShape="1">
          <a:blip r:embed="rId8">
            <a:alphaModFix/>
          </a:blip>
          <a:srcRect b="74905" l="92081" r="0" t="12574"/>
          <a:stretch/>
        </p:blipFill>
        <p:spPr>
          <a:xfrm>
            <a:off x="6327159" y="114369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blue, table, standing&#10;&#10;Description automatically generated" id="19" name="Google Shape;19;p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-24548" y="-18196"/>
            <a:ext cx="7006419" cy="9290859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2"/>
          <p:cNvSpPr/>
          <p:nvPr/>
        </p:nvSpPr>
        <p:spPr>
          <a:xfrm>
            <a:off x="0" y="5518725"/>
            <a:ext cx="6447600" cy="313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" name="Google Shape;21;p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67975" y="0"/>
            <a:ext cx="225575" cy="9290876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2"/>
          <p:cNvSpPr txBox="1"/>
          <p:nvPr>
            <p:ph type="title"/>
          </p:nvPr>
        </p:nvSpPr>
        <p:spPr>
          <a:xfrm>
            <a:off x="604700" y="5744075"/>
            <a:ext cx="5722500" cy="26379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9pPr>
          </a:lstStyle>
          <a:p/>
        </p:txBody>
      </p:sp>
      <p:sp>
        <p:nvSpPr>
          <p:cNvPr id="23" name="Google Shape;23;p2"/>
          <p:cNvSpPr txBox="1"/>
          <p:nvPr>
            <p:ph idx="1" type="subTitle"/>
          </p:nvPr>
        </p:nvSpPr>
        <p:spPr>
          <a:xfrm>
            <a:off x="880950" y="7775000"/>
            <a:ext cx="5446200" cy="7458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1pPr>
            <a:lvl2pPr lvl="1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2pPr>
            <a:lvl3pPr lvl="2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3pPr>
            <a:lvl4pPr lvl="3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4pPr>
            <a:lvl5pPr lvl="4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5pPr>
            <a:lvl6pPr lvl="5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6pPr>
            <a:lvl7pPr lvl="6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7pPr>
            <a:lvl8pPr lvl="7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8pPr>
            <a:lvl9pPr lvl="8">
              <a:spcBef>
                <a:spcPts val="2100"/>
              </a:spcBef>
              <a:spcAft>
                <a:spcPts val="2100"/>
              </a:spcAft>
              <a:buSzPts val="1900"/>
              <a:buNone/>
              <a:defRPr/>
            </a:lvl9pPr>
          </a:lstStyle>
          <a:p/>
        </p:txBody>
      </p:sp>
      <p:sp>
        <p:nvSpPr>
          <p:cNvPr id="24" name="Google Shape;24;p2"/>
          <p:cNvSpPr txBox="1"/>
          <p:nvPr/>
        </p:nvSpPr>
        <p:spPr>
          <a:xfrm rot="5400000">
            <a:off x="-679350" y="6204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ight brown sheet">
  <p:cSld name="CUSTOM_9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court, player, standing, person&#10;&#10;Description automatically generated" id="138" name="Google Shape;138;p11"/>
          <p:cNvPicPr preferRelativeResize="0"/>
          <p:nvPr/>
        </p:nvPicPr>
        <p:blipFill rotWithShape="1">
          <a:blip r:embed="rId2">
            <a:alphaModFix/>
          </a:blip>
          <a:srcRect b="66" l="92081" r="0" t="87412"/>
          <a:stretch/>
        </p:blipFill>
        <p:spPr>
          <a:xfrm>
            <a:off x="6327159" y="8005882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grass, court, standing, person&#10;&#10;Description automatically generated" id="139" name="Google Shape;139;p11"/>
          <p:cNvPicPr preferRelativeResize="0"/>
          <p:nvPr/>
        </p:nvPicPr>
        <p:blipFill rotWithShape="1">
          <a:blip r:embed="rId3">
            <a:alphaModFix/>
          </a:blip>
          <a:srcRect b="12038" l="92081" r="0" t="75441"/>
          <a:stretch/>
        </p:blipFill>
        <p:spPr>
          <a:xfrm>
            <a:off x="6327159" y="686218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walking, bird&#10;&#10;Description automatically generated" id="140" name="Google Shape;140;p11"/>
          <p:cNvPicPr preferRelativeResize="0"/>
          <p:nvPr/>
        </p:nvPicPr>
        <p:blipFill rotWithShape="1">
          <a:blip r:embed="rId4">
            <a:alphaModFix/>
          </a:blip>
          <a:srcRect b="24610" l="92081" r="0" t="62868"/>
          <a:stretch/>
        </p:blipFill>
        <p:spPr>
          <a:xfrm>
            <a:off x="6327159" y="5718489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beach&#10;&#10;Description automatically generated" id="141" name="Google Shape;141;p11"/>
          <p:cNvPicPr preferRelativeResize="0"/>
          <p:nvPr/>
        </p:nvPicPr>
        <p:blipFill rotWithShape="1">
          <a:blip r:embed="rId5">
            <a:alphaModFix/>
          </a:blip>
          <a:srcRect b="37183" l="92081" r="0" t="50295"/>
          <a:stretch/>
        </p:blipFill>
        <p:spPr>
          <a:xfrm>
            <a:off x="6327159" y="4574791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racket, court, holding, ball&#10;&#10;Description automatically generated" id="142" name="Google Shape;142;p11"/>
          <p:cNvPicPr preferRelativeResize="0"/>
          <p:nvPr/>
        </p:nvPicPr>
        <p:blipFill rotWithShape="1">
          <a:blip r:embed="rId6">
            <a:alphaModFix/>
          </a:blip>
          <a:srcRect b="49756" l="92081" r="0" t="37721"/>
          <a:stretch/>
        </p:blipFill>
        <p:spPr>
          <a:xfrm>
            <a:off x="6327159" y="3431093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purple background&#10;&#10;Description automatically generated" id="143" name="Google Shape;143;p11"/>
          <p:cNvPicPr preferRelativeResize="0"/>
          <p:nvPr/>
        </p:nvPicPr>
        <p:blipFill rotWithShape="1">
          <a:blip r:embed="rId7">
            <a:alphaModFix/>
          </a:blip>
          <a:srcRect b="62331" l="92081" r="0" t="25147"/>
          <a:stretch/>
        </p:blipFill>
        <p:spPr>
          <a:xfrm>
            <a:off x="6327159" y="2287395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holding, player, court&#10;&#10;Description automatically generated" id="144" name="Google Shape;144;p11"/>
          <p:cNvPicPr preferRelativeResize="0"/>
          <p:nvPr/>
        </p:nvPicPr>
        <p:blipFill rotWithShape="1">
          <a:blip r:embed="rId8">
            <a:alphaModFix/>
          </a:blip>
          <a:srcRect b="74905" l="92081" r="0" t="12574"/>
          <a:stretch/>
        </p:blipFill>
        <p:spPr>
          <a:xfrm>
            <a:off x="6327159" y="114369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holding, water&#10;&#10;Description automatically generated" id="145" name="Google Shape;145;p11"/>
          <p:cNvPicPr preferRelativeResize="0"/>
          <p:nvPr/>
        </p:nvPicPr>
        <p:blipFill rotWithShape="1">
          <a:blip r:embed="rId9">
            <a:alphaModFix/>
          </a:blip>
          <a:srcRect b="87543" l="92081" r="0" t="0"/>
          <a:stretch/>
        </p:blipFill>
        <p:spPr>
          <a:xfrm>
            <a:off x="6327159" y="0"/>
            <a:ext cx="543117" cy="1139266"/>
          </a:xfrm>
          <a:custGeom>
            <a:rect b="b" l="l" r="r" t="t"/>
            <a:pathLst>
              <a:path extrusionOk="0" h="1144991" w="543117">
                <a:moveTo>
                  <a:pt x="90516" y="0"/>
                </a:moveTo>
                <a:lnTo>
                  <a:pt x="452601" y="0"/>
                </a:lnTo>
                <a:lnTo>
                  <a:pt x="487831" y="7113"/>
                </a:lnTo>
                <a:cubicBezTo>
                  <a:pt x="520320" y="20855"/>
                  <a:pt x="543117" y="53025"/>
                  <a:pt x="543117" y="90520"/>
                </a:cubicBezTo>
                <a:lnTo>
                  <a:pt x="543117" y="1054470"/>
                </a:lnTo>
                <a:cubicBezTo>
                  <a:pt x="543117" y="1104463"/>
                  <a:pt x="502589" y="1144991"/>
                  <a:pt x="452596" y="1144991"/>
                </a:cubicBezTo>
                <a:lnTo>
                  <a:pt x="90521" y="1144991"/>
                </a:lnTo>
                <a:cubicBezTo>
                  <a:pt x="40528" y="1144991"/>
                  <a:pt x="0" y="1104463"/>
                  <a:pt x="0" y="1054470"/>
                </a:cubicBezTo>
                <a:lnTo>
                  <a:pt x="0" y="90520"/>
                </a:lnTo>
                <a:cubicBezTo>
                  <a:pt x="0" y="53025"/>
                  <a:pt x="22797" y="20855"/>
                  <a:pt x="55287" y="7113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146" name="Google Shape;146;p11"/>
          <p:cNvSpPr/>
          <p:nvPr/>
        </p:nvSpPr>
        <p:spPr>
          <a:xfrm>
            <a:off x="0" y="0"/>
            <a:ext cx="6462300" cy="9144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FEFEF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47" name="Google Shape;147;p11"/>
          <p:cNvGraphicFramePr/>
          <p:nvPr/>
        </p:nvGraphicFramePr>
        <p:xfrm>
          <a:off x="117175" y="2147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{B0990726-E7D7-46B8-BC71-15A31EDBEAB7}</a:tableStyleId>
              </a:tblPr>
              <a:tblGrid>
                <a:gridCol w="444675"/>
                <a:gridCol w="5806250"/>
              </a:tblGrid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C8D7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48" name="Google Shape;148;p11"/>
          <p:cNvSpPr/>
          <p:nvPr/>
        </p:nvSpPr>
        <p:spPr>
          <a:xfrm>
            <a:off x="226" y="548750"/>
            <a:ext cx="6367800" cy="613800"/>
          </a:xfrm>
          <a:prstGeom prst="rect">
            <a:avLst/>
          </a:prstGeom>
          <a:solidFill>
            <a:srgbClr val="BC8D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11"/>
          <p:cNvSpPr txBox="1"/>
          <p:nvPr>
            <p:ph type="title"/>
          </p:nvPr>
        </p:nvSpPr>
        <p:spPr>
          <a:xfrm>
            <a:off x="376500" y="548750"/>
            <a:ext cx="5715900" cy="6138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b="1">
                <a:solidFill>
                  <a:srgbClr val="FFFFFF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50" name="Google Shape;150;p11"/>
          <p:cNvSpPr txBox="1"/>
          <p:nvPr>
            <p:ph idx="1" type="body"/>
          </p:nvPr>
        </p:nvSpPr>
        <p:spPr>
          <a:xfrm>
            <a:off x="611375" y="1547025"/>
            <a:ext cx="5715900" cy="70263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151" name="Google Shape;151;p11"/>
          <p:cNvSpPr txBox="1"/>
          <p:nvPr/>
        </p:nvSpPr>
        <p:spPr>
          <a:xfrm rot="5400000">
            <a:off x="-679350" y="81642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BC8D7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BC8D7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Yellow">
  <p:cSld name="CUSTOM_10"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court, player, standing, person&#10;&#10;Description automatically generated" id="153" name="Google Shape;153;p12"/>
          <p:cNvPicPr preferRelativeResize="0"/>
          <p:nvPr/>
        </p:nvPicPr>
        <p:blipFill rotWithShape="1">
          <a:blip r:embed="rId2">
            <a:alphaModFix/>
          </a:blip>
          <a:srcRect b="66" l="92081" r="0" t="87412"/>
          <a:stretch/>
        </p:blipFill>
        <p:spPr>
          <a:xfrm>
            <a:off x="6327159" y="8005882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grass, court, standing, person&#10;&#10;Description automatically generated" id="154" name="Google Shape;154;p12"/>
          <p:cNvPicPr preferRelativeResize="0"/>
          <p:nvPr/>
        </p:nvPicPr>
        <p:blipFill rotWithShape="1">
          <a:blip r:embed="rId3">
            <a:alphaModFix/>
          </a:blip>
          <a:srcRect b="12038" l="92081" r="0" t="75441"/>
          <a:stretch/>
        </p:blipFill>
        <p:spPr>
          <a:xfrm>
            <a:off x="6327159" y="686218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beach&#10;&#10;Description automatically generated" id="155" name="Google Shape;155;p12"/>
          <p:cNvPicPr preferRelativeResize="0"/>
          <p:nvPr/>
        </p:nvPicPr>
        <p:blipFill rotWithShape="1">
          <a:blip r:embed="rId4">
            <a:alphaModFix/>
          </a:blip>
          <a:srcRect b="37183" l="92081" r="0" t="50295"/>
          <a:stretch/>
        </p:blipFill>
        <p:spPr>
          <a:xfrm>
            <a:off x="6327159" y="4574791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racket, court, holding, ball&#10;&#10;Description automatically generated" id="156" name="Google Shape;156;p12"/>
          <p:cNvPicPr preferRelativeResize="0"/>
          <p:nvPr/>
        </p:nvPicPr>
        <p:blipFill rotWithShape="1">
          <a:blip r:embed="rId5">
            <a:alphaModFix/>
          </a:blip>
          <a:srcRect b="49756" l="92081" r="0" t="37721"/>
          <a:stretch/>
        </p:blipFill>
        <p:spPr>
          <a:xfrm>
            <a:off x="6327159" y="3431093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purple background&#10;&#10;Description automatically generated" id="157" name="Google Shape;157;p12"/>
          <p:cNvPicPr preferRelativeResize="0"/>
          <p:nvPr/>
        </p:nvPicPr>
        <p:blipFill rotWithShape="1">
          <a:blip r:embed="rId6">
            <a:alphaModFix/>
          </a:blip>
          <a:srcRect b="62331" l="92081" r="0" t="25147"/>
          <a:stretch/>
        </p:blipFill>
        <p:spPr>
          <a:xfrm>
            <a:off x="6327159" y="2287395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holding, player, court&#10;&#10;Description automatically generated" id="158" name="Google Shape;158;p12"/>
          <p:cNvPicPr preferRelativeResize="0"/>
          <p:nvPr/>
        </p:nvPicPr>
        <p:blipFill rotWithShape="1">
          <a:blip r:embed="rId7">
            <a:alphaModFix/>
          </a:blip>
          <a:srcRect b="74905" l="92081" r="0" t="12574"/>
          <a:stretch/>
        </p:blipFill>
        <p:spPr>
          <a:xfrm>
            <a:off x="6327159" y="114369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holding, water&#10;&#10;Description automatically generated" id="159" name="Google Shape;159;p12"/>
          <p:cNvPicPr preferRelativeResize="0"/>
          <p:nvPr/>
        </p:nvPicPr>
        <p:blipFill rotWithShape="1">
          <a:blip r:embed="rId8">
            <a:alphaModFix/>
          </a:blip>
          <a:srcRect b="87543" l="92081" r="0" t="0"/>
          <a:stretch/>
        </p:blipFill>
        <p:spPr>
          <a:xfrm>
            <a:off x="6327159" y="0"/>
            <a:ext cx="543117" cy="1139266"/>
          </a:xfrm>
          <a:custGeom>
            <a:rect b="b" l="l" r="r" t="t"/>
            <a:pathLst>
              <a:path extrusionOk="0" h="1144991" w="543117">
                <a:moveTo>
                  <a:pt x="90516" y="0"/>
                </a:moveTo>
                <a:lnTo>
                  <a:pt x="452601" y="0"/>
                </a:lnTo>
                <a:lnTo>
                  <a:pt x="487831" y="7113"/>
                </a:lnTo>
                <a:cubicBezTo>
                  <a:pt x="520320" y="20855"/>
                  <a:pt x="543117" y="53025"/>
                  <a:pt x="543117" y="90520"/>
                </a:cubicBezTo>
                <a:lnTo>
                  <a:pt x="543117" y="1054470"/>
                </a:lnTo>
                <a:cubicBezTo>
                  <a:pt x="543117" y="1104463"/>
                  <a:pt x="502589" y="1144991"/>
                  <a:pt x="452596" y="1144991"/>
                </a:cubicBezTo>
                <a:lnTo>
                  <a:pt x="90521" y="1144991"/>
                </a:lnTo>
                <a:cubicBezTo>
                  <a:pt x="40528" y="1144991"/>
                  <a:pt x="0" y="1104463"/>
                  <a:pt x="0" y="1054470"/>
                </a:cubicBezTo>
                <a:lnTo>
                  <a:pt x="0" y="90520"/>
                </a:lnTo>
                <a:cubicBezTo>
                  <a:pt x="0" y="53025"/>
                  <a:pt x="22797" y="20855"/>
                  <a:pt x="55287" y="7113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logo&#10;&#10;Description automatically generated" id="160" name="Google Shape;160;p1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-24547" y="-33988"/>
            <a:ext cx="6977668" cy="9252733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12"/>
          <p:cNvSpPr/>
          <p:nvPr/>
        </p:nvSpPr>
        <p:spPr>
          <a:xfrm>
            <a:off x="0" y="5518725"/>
            <a:ext cx="6447600" cy="313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62" name="Google Shape;162;p1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67975" y="0"/>
            <a:ext cx="225575" cy="9290876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12"/>
          <p:cNvSpPr txBox="1"/>
          <p:nvPr>
            <p:ph type="title"/>
          </p:nvPr>
        </p:nvSpPr>
        <p:spPr>
          <a:xfrm>
            <a:off x="604700" y="5744075"/>
            <a:ext cx="5722500" cy="26379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rgbClr val="C4BB79"/>
              </a:buClr>
              <a:buSzPts val="5000"/>
              <a:buNone/>
              <a:defRPr b="1" sz="5000">
                <a:solidFill>
                  <a:srgbClr val="C4BB7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C4BB79"/>
              </a:buClr>
              <a:buSzPts val="5000"/>
              <a:buNone/>
              <a:defRPr b="1" sz="5000">
                <a:solidFill>
                  <a:srgbClr val="C4BB79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C4BB79"/>
              </a:buClr>
              <a:buSzPts val="5000"/>
              <a:buNone/>
              <a:defRPr b="1" sz="5000">
                <a:solidFill>
                  <a:srgbClr val="C4BB79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C4BB79"/>
              </a:buClr>
              <a:buSzPts val="5000"/>
              <a:buNone/>
              <a:defRPr b="1" sz="5000">
                <a:solidFill>
                  <a:srgbClr val="C4BB79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C4BB79"/>
              </a:buClr>
              <a:buSzPts val="5000"/>
              <a:buNone/>
              <a:defRPr b="1" sz="5000">
                <a:solidFill>
                  <a:srgbClr val="C4BB79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C4BB79"/>
              </a:buClr>
              <a:buSzPts val="5000"/>
              <a:buNone/>
              <a:defRPr b="1" sz="5000">
                <a:solidFill>
                  <a:srgbClr val="C4BB79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C4BB79"/>
              </a:buClr>
              <a:buSzPts val="5000"/>
              <a:buNone/>
              <a:defRPr b="1" sz="5000">
                <a:solidFill>
                  <a:srgbClr val="C4BB79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C4BB79"/>
              </a:buClr>
              <a:buSzPts val="5000"/>
              <a:buNone/>
              <a:defRPr b="1" sz="5000">
                <a:solidFill>
                  <a:srgbClr val="C4BB79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C4BB79"/>
              </a:buClr>
              <a:buSzPts val="5000"/>
              <a:buNone/>
              <a:defRPr b="1" sz="5000">
                <a:solidFill>
                  <a:srgbClr val="C4BB79"/>
                </a:solidFill>
              </a:defRPr>
            </a:lvl9pPr>
          </a:lstStyle>
          <a:p/>
        </p:txBody>
      </p:sp>
      <p:sp>
        <p:nvSpPr>
          <p:cNvPr id="164" name="Google Shape;164;p12"/>
          <p:cNvSpPr txBox="1"/>
          <p:nvPr/>
        </p:nvSpPr>
        <p:spPr>
          <a:xfrm rot="5400000">
            <a:off x="-679350" y="6204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Yellow sheet">
  <p:cSld name="CUSTOM_11"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court, player, standing, person&#10;&#10;Description automatically generated" id="166" name="Google Shape;166;p13"/>
          <p:cNvPicPr preferRelativeResize="0"/>
          <p:nvPr/>
        </p:nvPicPr>
        <p:blipFill rotWithShape="1">
          <a:blip r:embed="rId2">
            <a:alphaModFix/>
          </a:blip>
          <a:srcRect b="66" l="92081" r="0" t="87412"/>
          <a:stretch/>
        </p:blipFill>
        <p:spPr>
          <a:xfrm>
            <a:off x="6327159" y="8005882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grass, court, standing, person&#10;&#10;Description automatically generated" id="167" name="Google Shape;167;p13"/>
          <p:cNvPicPr preferRelativeResize="0"/>
          <p:nvPr/>
        </p:nvPicPr>
        <p:blipFill rotWithShape="1">
          <a:blip r:embed="rId3">
            <a:alphaModFix/>
          </a:blip>
          <a:srcRect b="12038" l="92081" r="0" t="75441"/>
          <a:stretch/>
        </p:blipFill>
        <p:spPr>
          <a:xfrm>
            <a:off x="6327159" y="686218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walking, bird&#10;&#10;Description automatically generated" id="168" name="Google Shape;168;p13"/>
          <p:cNvPicPr preferRelativeResize="0"/>
          <p:nvPr/>
        </p:nvPicPr>
        <p:blipFill rotWithShape="1">
          <a:blip r:embed="rId4">
            <a:alphaModFix/>
          </a:blip>
          <a:srcRect b="24610" l="92081" r="0" t="62868"/>
          <a:stretch/>
        </p:blipFill>
        <p:spPr>
          <a:xfrm>
            <a:off x="6327159" y="5718489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beach&#10;&#10;Description automatically generated" id="169" name="Google Shape;169;p13"/>
          <p:cNvPicPr preferRelativeResize="0"/>
          <p:nvPr/>
        </p:nvPicPr>
        <p:blipFill rotWithShape="1">
          <a:blip r:embed="rId5">
            <a:alphaModFix/>
          </a:blip>
          <a:srcRect b="37183" l="92081" r="0" t="50295"/>
          <a:stretch/>
        </p:blipFill>
        <p:spPr>
          <a:xfrm>
            <a:off x="6327159" y="4574791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racket, court, holding, ball&#10;&#10;Description automatically generated" id="170" name="Google Shape;170;p13"/>
          <p:cNvPicPr preferRelativeResize="0"/>
          <p:nvPr/>
        </p:nvPicPr>
        <p:blipFill rotWithShape="1">
          <a:blip r:embed="rId6">
            <a:alphaModFix/>
          </a:blip>
          <a:srcRect b="49756" l="92081" r="0" t="37721"/>
          <a:stretch/>
        </p:blipFill>
        <p:spPr>
          <a:xfrm>
            <a:off x="6327159" y="3431093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purple background&#10;&#10;Description automatically generated" id="171" name="Google Shape;171;p13"/>
          <p:cNvPicPr preferRelativeResize="0"/>
          <p:nvPr/>
        </p:nvPicPr>
        <p:blipFill rotWithShape="1">
          <a:blip r:embed="rId7">
            <a:alphaModFix/>
          </a:blip>
          <a:srcRect b="62331" l="92081" r="0" t="25147"/>
          <a:stretch/>
        </p:blipFill>
        <p:spPr>
          <a:xfrm>
            <a:off x="6327159" y="2287395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holding, player, court&#10;&#10;Description automatically generated" id="172" name="Google Shape;172;p13"/>
          <p:cNvPicPr preferRelativeResize="0"/>
          <p:nvPr/>
        </p:nvPicPr>
        <p:blipFill rotWithShape="1">
          <a:blip r:embed="rId8">
            <a:alphaModFix/>
          </a:blip>
          <a:srcRect b="74905" l="92081" r="0" t="12574"/>
          <a:stretch/>
        </p:blipFill>
        <p:spPr>
          <a:xfrm>
            <a:off x="6327159" y="114369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holding, water&#10;&#10;Description automatically generated" id="173" name="Google Shape;173;p13"/>
          <p:cNvPicPr preferRelativeResize="0"/>
          <p:nvPr/>
        </p:nvPicPr>
        <p:blipFill rotWithShape="1">
          <a:blip r:embed="rId9">
            <a:alphaModFix/>
          </a:blip>
          <a:srcRect b="87543" l="92081" r="0" t="0"/>
          <a:stretch/>
        </p:blipFill>
        <p:spPr>
          <a:xfrm>
            <a:off x="6327159" y="0"/>
            <a:ext cx="543117" cy="1139266"/>
          </a:xfrm>
          <a:custGeom>
            <a:rect b="b" l="l" r="r" t="t"/>
            <a:pathLst>
              <a:path extrusionOk="0" h="1144991" w="543117">
                <a:moveTo>
                  <a:pt x="90516" y="0"/>
                </a:moveTo>
                <a:lnTo>
                  <a:pt x="452601" y="0"/>
                </a:lnTo>
                <a:lnTo>
                  <a:pt x="487831" y="7113"/>
                </a:lnTo>
                <a:cubicBezTo>
                  <a:pt x="520320" y="20855"/>
                  <a:pt x="543117" y="53025"/>
                  <a:pt x="543117" y="90520"/>
                </a:cubicBezTo>
                <a:lnTo>
                  <a:pt x="543117" y="1054470"/>
                </a:lnTo>
                <a:cubicBezTo>
                  <a:pt x="543117" y="1104463"/>
                  <a:pt x="502589" y="1144991"/>
                  <a:pt x="452596" y="1144991"/>
                </a:cubicBezTo>
                <a:lnTo>
                  <a:pt x="90521" y="1144991"/>
                </a:lnTo>
                <a:cubicBezTo>
                  <a:pt x="40528" y="1144991"/>
                  <a:pt x="0" y="1104463"/>
                  <a:pt x="0" y="1054470"/>
                </a:cubicBezTo>
                <a:lnTo>
                  <a:pt x="0" y="90520"/>
                </a:lnTo>
                <a:cubicBezTo>
                  <a:pt x="0" y="53025"/>
                  <a:pt x="22797" y="20855"/>
                  <a:pt x="55287" y="7113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174" name="Google Shape;174;p13"/>
          <p:cNvSpPr/>
          <p:nvPr/>
        </p:nvSpPr>
        <p:spPr>
          <a:xfrm>
            <a:off x="0" y="0"/>
            <a:ext cx="6462300" cy="9144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FEFEF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75" name="Google Shape;175;p13"/>
          <p:cNvGraphicFramePr/>
          <p:nvPr/>
        </p:nvGraphicFramePr>
        <p:xfrm>
          <a:off x="117175" y="2147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{B0990726-E7D7-46B8-BC71-15A31EDBEAB7}</a:tableStyleId>
              </a:tblPr>
              <a:tblGrid>
                <a:gridCol w="444675"/>
                <a:gridCol w="5806250"/>
              </a:tblGrid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C4BB7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76" name="Google Shape;176;p13"/>
          <p:cNvSpPr/>
          <p:nvPr/>
        </p:nvSpPr>
        <p:spPr>
          <a:xfrm>
            <a:off x="226" y="548750"/>
            <a:ext cx="6367800" cy="613800"/>
          </a:xfrm>
          <a:prstGeom prst="rect">
            <a:avLst/>
          </a:prstGeom>
          <a:solidFill>
            <a:srgbClr val="C4BB7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13"/>
          <p:cNvSpPr txBox="1"/>
          <p:nvPr>
            <p:ph type="title"/>
          </p:nvPr>
        </p:nvSpPr>
        <p:spPr>
          <a:xfrm>
            <a:off x="376500" y="548750"/>
            <a:ext cx="5715900" cy="6138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b="1">
                <a:solidFill>
                  <a:srgbClr val="FFFFFF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78" name="Google Shape;178;p13"/>
          <p:cNvSpPr txBox="1"/>
          <p:nvPr>
            <p:ph idx="1" type="body"/>
          </p:nvPr>
        </p:nvSpPr>
        <p:spPr>
          <a:xfrm>
            <a:off x="611375" y="1547025"/>
            <a:ext cx="5715900" cy="70263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179" name="Google Shape;179;p13"/>
          <p:cNvSpPr txBox="1"/>
          <p:nvPr/>
        </p:nvSpPr>
        <p:spPr>
          <a:xfrm rot="5400000">
            <a:off x="-679350" y="81642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C4BB79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C4BB79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">
  <p:cSld name="CUSTOM_12"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court, player, standing, person&#10;&#10;Description automatically generated" id="181" name="Google Shape;181;p14"/>
          <p:cNvPicPr preferRelativeResize="0"/>
          <p:nvPr/>
        </p:nvPicPr>
        <p:blipFill rotWithShape="1">
          <a:blip r:embed="rId2">
            <a:alphaModFix/>
          </a:blip>
          <a:srcRect b="66" l="92081" r="0" t="87412"/>
          <a:stretch/>
        </p:blipFill>
        <p:spPr>
          <a:xfrm>
            <a:off x="6327159" y="8005882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walking, bird&#10;&#10;Description automatically generated" id="182" name="Google Shape;182;p14"/>
          <p:cNvPicPr preferRelativeResize="0"/>
          <p:nvPr/>
        </p:nvPicPr>
        <p:blipFill rotWithShape="1">
          <a:blip r:embed="rId3">
            <a:alphaModFix/>
          </a:blip>
          <a:srcRect b="24610" l="92081" r="0" t="62868"/>
          <a:stretch/>
        </p:blipFill>
        <p:spPr>
          <a:xfrm>
            <a:off x="6327159" y="5718489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beach&#10;&#10;Description automatically generated" id="183" name="Google Shape;183;p14"/>
          <p:cNvPicPr preferRelativeResize="0"/>
          <p:nvPr/>
        </p:nvPicPr>
        <p:blipFill rotWithShape="1">
          <a:blip r:embed="rId4">
            <a:alphaModFix/>
          </a:blip>
          <a:srcRect b="37183" l="92081" r="0" t="50295"/>
          <a:stretch/>
        </p:blipFill>
        <p:spPr>
          <a:xfrm>
            <a:off x="6327159" y="4574791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racket, court, holding, ball&#10;&#10;Description automatically generated" id="184" name="Google Shape;184;p14"/>
          <p:cNvPicPr preferRelativeResize="0"/>
          <p:nvPr/>
        </p:nvPicPr>
        <p:blipFill rotWithShape="1">
          <a:blip r:embed="rId5">
            <a:alphaModFix/>
          </a:blip>
          <a:srcRect b="49756" l="92081" r="0" t="37721"/>
          <a:stretch/>
        </p:blipFill>
        <p:spPr>
          <a:xfrm>
            <a:off x="6327159" y="3431093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purple background&#10;&#10;Description automatically generated" id="185" name="Google Shape;185;p14"/>
          <p:cNvPicPr preferRelativeResize="0"/>
          <p:nvPr/>
        </p:nvPicPr>
        <p:blipFill rotWithShape="1">
          <a:blip r:embed="rId6">
            <a:alphaModFix/>
          </a:blip>
          <a:srcRect b="62331" l="92081" r="0" t="25147"/>
          <a:stretch/>
        </p:blipFill>
        <p:spPr>
          <a:xfrm>
            <a:off x="6327159" y="2287395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holding, player, court&#10;&#10;Description automatically generated" id="186" name="Google Shape;186;p14"/>
          <p:cNvPicPr preferRelativeResize="0"/>
          <p:nvPr/>
        </p:nvPicPr>
        <p:blipFill rotWithShape="1">
          <a:blip r:embed="rId7">
            <a:alphaModFix/>
          </a:blip>
          <a:srcRect b="74905" l="92081" r="0" t="12574"/>
          <a:stretch/>
        </p:blipFill>
        <p:spPr>
          <a:xfrm>
            <a:off x="6327159" y="114369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holding, water&#10;&#10;Description automatically generated" id="187" name="Google Shape;187;p14"/>
          <p:cNvPicPr preferRelativeResize="0"/>
          <p:nvPr/>
        </p:nvPicPr>
        <p:blipFill rotWithShape="1">
          <a:blip r:embed="rId8">
            <a:alphaModFix/>
          </a:blip>
          <a:srcRect b="87543" l="92081" r="0" t="0"/>
          <a:stretch/>
        </p:blipFill>
        <p:spPr>
          <a:xfrm>
            <a:off x="6327159" y="0"/>
            <a:ext cx="543117" cy="1139266"/>
          </a:xfrm>
          <a:custGeom>
            <a:rect b="b" l="l" r="r" t="t"/>
            <a:pathLst>
              <a:path extrusionOk="0" h="1144991" w="543117">
                <a:moveTo>
                  <a:pt x="90516" y="0"/>
                </a:moveTo>
                <a:lnTo>
                  <a:pt x="452601" y="0"/>
                </a:lnTo>
                <a:lnTo>
                  <a:pt x="487831" y="7113"/>
                </a:lnTo>
                <a:cubicBezTo>
                  <a:pt x="520320" y="20855"/>
                  <a:pt x="543117" y="53025"/>
                  <a:pt x="543117" y="90520"/>
                </a:cubicBezTo>
                <a:lnTo>
                  <a:pt x="543117" y="1054470"/>
                </a:lnTo>
                <a:cubicBezTo>
                  <a:pt x="543117" y="1104463"/>
                  <a:pt x="502589" y="1144991"/>
                  <a:pt x="452596" y="1144991"/>
                </a:cubicBezTo>
                <a:lnTo>
                  <a:pt x="90521" y="1144991"/>
                </a:lnTo>
                <a:cubicBezTo>
                  <a:pt x="40528" y="1144991"/>
                  <a:pt x="0" y="1104463"/>
                  <a:pt x="0" y="1054470"/>
                </a:cubicBezTo>
                <a:lnTo>
                  <a:pt x="0" y="90520"/>
                </a:lnTo>
                <a:cubicBezTo>
                  <a:pt x="0" y="53025"/>
                  <a:pt x="22797" y="20855"/>
                  <a:pt x="55287" y="7113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grass, player, ball, green&#10;&#10;Description automatically generated" id="188" name="Google Shape;188;p1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-18411" y="-24119"/>
            <a:ext cx="6977671" cy="9252733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14"/>
          <p:cNvSpPr/>
          <p:nvPr/>
        </p:nvSpPr>
        <p:spPr>
          <a:xfrm>
            <a:off x="0" y="5518725"/>
            <a:ext cx="6447600" cy="313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0" name="Google Shape;190;p1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67975" y="0"/>
            <a:ext cx="225575" cy="9290876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14"/>
          <p:cNvSpPr txBox="1"/>
          <p:nvPr>
            <p:ph type="title"/>
          </p:nvPr>
        </p:nvSpPr>
        <p:spPr>
          <a:xfrm>
            <a:off x="604700" y="5744075"/>
            <a:ext cx="5722500" cy="26379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rgbClr val="7AC78B"/>
              </a:buClr>
              <a:buSzPts val="5000"/>
              <a:buNone/>
              <a:defRPr b="1" sz="5000">
                <a:solidFill>
                  <a:srgbClr val="7AC78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7AC78B"/>
              </a:buClr>
              <a:buSzPts val="5000"/>
              <a:buNone/>
              <a:defRPr b="1" sz="5000">
                <a:solidFill>
                  <a:srgbClr val="7AC78B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7AC78B"/>
              </a:buClr>
              <a:buSzPts val="5000"/>
              <a:buNone/>
              <a:defRPr b="1" sz="5000">
                <a:solidFill>
                  <a:srgbClr val="7AC78B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7AC78B"/>
              </a:buClr>
              <a:buSzPts val="5000"/>
              <a:buNone/>
              <a:defRPr b="1" sz="5000">
                <a:solidFill>
                  <a:srgbClr val="7AC78B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7AC78B"/>
              </a:buClr>
              <a:buSzPts val="5000"/>
              <a:buNone/>
              <a:defRPr b="1" sz="5000">
                <a:solidFill>
                  <a:srgbClr val="7AC78B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7AC78B"/>
              </a:buClr>
              <a:buSzPts val="5000"/>
              <a:buNone/>
              <a:defRPr b="1" sz="5000">
                <a:solidFill>
                  <a:srgbClr val="7AC78B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7AC78B"/>
              </a:buClr>
              <a:buSzPts val="5000"/>
              <a:buNone/>
              <a:defRPr b="1" sz="5000">
                <a:solidFill>
                  <a:srgbClr val="7AC78B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7AC78B"/>
              </a:buClr>
              <a:buSzPts val="5000"/>
              <a:buNone/>
              <a:defRPr b="1" sz="5000">
                <a:solidFill>
                  <a:srgbClr val="7AC78B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7AC78B"/>
              </a:buClr>
              <a:buSzPts val="5000"/>
              <a:buNone/>
              <a:defRPr b="1" sz="5000">
                <a:solidFill>
                  <a:srgbClr val="7AC78B"/>
                </a:solidFill>
              </a:defRPr>
            </a:lvl9pPr>
          </a:lstStyle>
          <a:p/>
        </p:txBody>
      </p:sp>
      <p:sp>
        <p:nvSpPr>
          <p:cNvPr id="192" name="Google Shape;192;p14"/>
          <p:cNvSpPr txBox="1"/>
          <p:nvPr/>
        </p:nvSpPr>
        <p:spPr>
          <a:xfrm rot="5400000">
            <a:off x="-679350" y="6204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 sheet">
  <p:cSld name="CUSTOM_13"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court, player, standing, person&#10;&#10;Description automatically generated" id="194" name="Google Shape;194;p15"/>
          <p:cNvPicPr preferRelativeResize="0"/>
          <p:nvPr/>
        </p:nvPicPr>
        <p:blipFill rotWithShape="1">
          <a:blip r:embed="rId2">
            <a:alphaModFix/>
          </a:blip>
          <a:srcRect b="66" l="92081" r="0" t="87412"/>
          <a:stretch/>
        </p:blipFill>
        <p:spPr>
          <a:xfrm>
            <a:off x="6327159" y="8005882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grass, court, standing, person&#10;&#10;Description automatically generated" id="195" name="Google Shape;195;p15"/>
          <p:cNvPicPr preferRelativeResize="0"/>
          <p:nvPr/>
        </p:nvPicPr>
        <p:blipFill rotWithShape="1">
          <a:blip r:embed="rId3">
            <a:alphaModFix/>
          </a:blip>
          <a:srcRect b="12038" l="92081" r="0" t="75441"/>
          <a:stretch/>
        </p:blipFill>
        <p:spPr>
          <a:xfrm>
            <a:off x="6327159" y="686218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walking, bird&#10;&#10;Description automatically generated" id="196" name="Google Shape;196;p15"/>
          <p:cNvPicPr preferRelativeResize="0"/>
          <p:nvPr/>
        </p:nvPicPr>
        <p:blipFill rotWithShape="1">
          <a:blip r:embed="rId4">
            <a:alphaModFix/>
          </a:blip>
          <a:srcRect b="24610" l="92081" r="0" t="62868"/>
          <a:stretch/>
        </p:blipFill>
        <p:spPr>
          <a:xfrm>
            <a:off x="6327159" y="5718489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beach&#10;&#10;Description automatically generated" id="197" name="Google Shape;197;p15"/>
          <p:cNvPicPr preferRelativeResize="0"/>
          <p:nvPr/>
        </p:nvPicPr>
        <p:blipFill rotWithShape="1">
          <a:blip r:embed="rId5">
            <a:alphaModFix/>
          </a:blip>
          <a:srcRect b="37183" l="92081" r="0" t="50295"/>
          <a:stretch/>
        </p:blipFill>
        <p:spPr>
          <a:xfrm>
            <a:off x="6327159" y="4574791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racket, court, holding, ball&#10;&#10;Description automatically generated" id="198" name="Google Shape;198;p15"/>
          <p:cNvPicPr preferRelativeResize="0"/>
          <p:nvPr/>
        </p:nvPicPr>
        <p:blipFill rotWithShape="1">
          <a:blip r:embed="rId6">
            <a:alphaModFix/>
          </a:blip>
          <a:srcRect b="49756" l="92081" r="0" t="37721"/>
          <a:stretch/>
        </p:blipFill>
        <p:spPr>
          <a:xfrm>
            <a:off x="6327159" y="3431093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purple background&#10;&#10;Description automatically generated" id="199" name="Google Shape;199;p15"/>
          <p:cNvPicPr preferRelativeResize="0"/>
          <p:nvPr/>
        </p:nvPicPr>
        <p:blipFill rotWithShape="1">
          <a:blip r:embed="rId7">
            <a:alphaModFix/>
          </a:blip>
          <a:srcRect b="62331" l="92081" r="0" t="25147"/>
          <a:stretch/>
        </p:blipFill>
        <p:spPr>
          <a:xfrm>
            <a:off x="6327159" y="2287395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holding, player, court&#10;&#10;Description automatically generated" id="200" name="Google Shape;200;p15"/>
          <p:cNvPicPr preferRelativeResize="0"/>
          <p:nvPr/>
        </p:nvPicPr>
        <p:blipFill rotWithShape="1">
          <a:blip r:embed="rId8">
            <a:alphaModFix/>
          </a:blip>
          <a:srcRect b="74905" l="92081" r="0" t="12574"/>
          <a:stretch/>
        </p:blipFill>
        <p:spPr>
          <a:xfrm>
            <a:off x="6327159" y="114369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holding, water&#10;&#10;Description automatically generated" id="201" name="Google Shape;201;p15"/>
          <p:cNvPicPr preferRelativeResize="0"/>
          <p:nvPr/>
        </p:nvPicPr>
        <p:blipFill rotWithShape="1">
          <a:blip r:embed="rId9">
            <a:alphaModFix/>
          </a:blip>
          <a:srcRect b="87543" l="92081" r="0" t="0"/>
          <a:stretch/>
        </p:blipFill>
        <p:spPr>
          <a:xfrm>
            <a:off x="6327159" y="0"/>
            <a:ext cx="543117" cy="1139266"/>
          </a:xfrm>
          <a:custGeom>
            <a:rect b="b" l="l" r="r" t="t"/>
            <a:pathLst>
              <a:path extrusionOk="0" h="1144991" w="543117">
                <a:moveTo>
                  <a:pt x="90516" y="0"/>
                </a:moveTo>
                <a:lnTo>
                  <a:pt x="452601" y="0"/>
                </a:lnTo>
                <a:lnTo>
                  <a:pt x="487831" y="7113"/>
                </a:lnTo>
                <a:cubicBezTo>
                  <a:pt x="520320" y="20855"/>
                  <a:pt x="543117" y="53025"/>
                  <a:pt x="543117" y="90520"/>
                </a:cubicBezTo>
                <a:lnTo>
                  <a:pt x="543117" y="1054470"/>
                </a:lnTo>
                <a:cubicBezTo>
                  <a:pt x="543117" y="1104463"/>
                  <a:pt x="502589" y="1144991"/>
                  <a:pt x="452596" y="1144991"/>
                </a:cubicBezTo>
                <a:lnTo>
                  <a:pt x="90521" y="1144991"/>
                </a:lnTo>
                <a:cubicBezTo>
                  <a:pt x="40528" y="1144991"/>
                  <a:pt x="0" y="1104463"/>
                  <a:pt x="0" y="1054470"/>
                </a:cubicBezTo>
                <a:lnTo>
                  <a:pt x="0" y="90520"/>
                </a:lnTo>
                <a:cubicBezTo>
                  <a:pt x="0" y="53025"/>
                  <a:pt x="22797" y="20855"/>
                  <a:pt x="55287" y="7113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202" name="Google Shape;202;p15"/>
          <p:cNvSpPr/>
          <p:nvPr/>
        </p:nvSpPr>
        <p:spPr>
          <a:xfrm>
            <a:off x="0" y="0"/>
            <a:ext cx="6462300" cy="9144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FEFEF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03" name="Google Shape;203;p15"/>
          <p:cNvGraphicFramePr/>
          <p:nvPr/>
        </p:nvGraphicFramePr>
        <p:xfrm>
          <a:off x="117175" y="2147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{B0990726-E7D7-46B8-BC71-15A31EDBEAB7}</a:tableStyleId>
              </a:tblPr>
              <a:tblGrid>
                <a:gridCol w="444675"/>
                <a:gridCol w="5806250"/>
              </a:tblGrid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AC78B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04" name="Google Shape;204;p15"/>
          <p:cNvSpPr/>
          <p:nvPr/>
        </p:nvSpPr>
        <p:spPr>
          <a:xfrm>
            <a:off x="226" y="548750"/>
            <a:ext cx="6367800" cy="613800"/>
          </a:xfrm>
          <a:prstGeom prst="rect">
            <a:avLst/>
          </a:prstGeom>
          <a:solidFill>
            <a:srgbClr val="7AC78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15"/>
          <p:cNvSpPr txBox="1"/>
          <p:nvPr>
            <p:ph type="title"/>
          </p:nvPr>
        </p:nvSpPr>
        <p:spPr>
          <a:xfrm>
            <a:off x="376500" y="548750"/>
            <a:ext cx="5715900" cy="6138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b="1">
                <a:solidFill>
                  <a:srgbClr val="FFFFFF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206" name="Google Shape;206;p15"/>
          <p:cNvSpPr txBox="1"/>
          <p:nvPr>
            <p:ph idx="1" type="body"/>
          </p:nvPr>
        </p:nvSpPr>
        <p:spPr>
          <a:xfrm>
            <a:off x="611375" y="1547025"/>
            <a:ext cx="5715900" cy="70263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207" name="Google Shape;207;p15"/>
          <p:cNvSpPr txBox="1"/>
          <p:nvPr/>
        </p:nvSpPr>
        <p:spPr>
          <a:xfrm rot="5400000">
            <a:off x="-679350" y="81642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7AC78B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7AC78B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urquoise">
  <p:cSld name="CUSTOM_14"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grass, court, standing, person&#10;&#10;Description automatically generated" id="209" name="Google Shape;209;p16"/>
          <p:cNvPicPr preferRelativeResize="0"/>
          <p:nvPr/>
        </p:nvPicPr>
        <p:blipFill rotWithShape="1">
          <a:blip r:embed="rId2">
            <a:alphaModFix/>
          </a:blip>
          <a:srcRect b="12038" l="92081" r="0" t="75441"/>
          <a:stretch/>
        </p:blipFill>
        <p:spPr>
          <a:xfrm>
            <a:off x="6327159" y="686218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walking, bird&#10;&#10;Description automatically generated" id="210" name="Google Shape;210;p16"/>
          <p:cNvPicPr preferRelativeResize="0"/>
          <p:nvPr/>
        </p:nvPicPr>
        <p:blipFill rotWithShape="1">
          <a:blip r:embed="rId3">
            <a:alphaModFix/>
          </a:blip>
          <a:srcRect b="24610" l="92081" r="0" t="62868"/>
          <a:stretch/>
        </p:blipFill>
        <p:spPr>
          <a:xfrm>
            <a:off x="6327159" y="5718489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beach&#10;&#10;Description automatically generated" id="211" name="Google Shape;211;p16"/>
          <p:cNvPicPr preferRelativeResize="0"/>
          <p:nvPr/>
        </p:nvPicPr>
        <p:blipFill rotWithShape="1">
          <a:blip r:embed="rId4">
            <a:alphaModFix/>
          </a:blip>
          <a:srcRect b="37183" l="92081" r="0" t="50295"/>
          <a:stretch/>
        </p:blipFill>
        <p:spPr>
          <a:xfrm>
            <a:off x="6327159" y="4574791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racket, court, holding, ball&#10;&#10;Description automatically generated" id="212" name="Google Shape;212;p16"/>
          <p:cNvPicPr preferRelativeResize="0"/>
          <p:nvPr/>
        </p:nvPicPr>
        <p:blipFill rotWithShape="1">
          <a:blip r:embed="rId5">
            <a:alphaModFix/>
          </a:blip>
          <a:srcRect b="49756" l="92081" r="0" t="37721"/>
          <a:stretch/>
        </p:blipFill>
        <p:spPr>
          <a:xfrm>
            <a:off x="6327159" y="3431093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purple background&#10;&#10;Description automatically generated" id="213" name="Google Shape;213;p16"/>
          <p:cNvPicPr preferRelativeResize="0"/>
          <p:nvPr/>
        </p:nvPicPr>
        <p:blipFill rotWithShape="1">
          <a:blip r:embed="rId6">
            <a:alphaModFix/>
          </a:blip>
          <a:srcRect b="62331" l="92081" r="0" t="25147"/>
          <a:stretch/>
        </p:blipFill>
        <p:spPr>
          <a:xfrm>
            <a:off x="6327159" y="2287395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holding, player, court&#10;&#10;Description automatically generated" id="214" name="Google Shape;214;p16"/>
          <p:cNvPicPr preferRelativeResize="0"/>
          <p:nvPr/>
        </p:nvPicPr>
        <p:blipFill rotWithShape="1">
          <a:blip r:embed="rId7">
            <a:alphaModFix/>
          </a:blip>
          <a:srcRect b="74905" l="92081" r="0" t="12574"/>
          <a:stretch/>
        </p:blipFill>
        <p:spPr>
          <a:xfrm>
            <a:off x="6327159" y="114369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holding, water&#10;&#10;Description automatically generated" id="215" name="Google Shape;215;p16"/>
          <p:cNvPicPr preferRelativeResize="0"/>
          <p:nvPr/>
        </p:nvPicPr>
        <p:blipFill rotWithShape="1">
          <a:blip r:embed="rId8">
            <a:alphaModFix/>
          </a:blip>
          <a:srcRect b="87543" l="92081" r="0" t="0"/>
          <a:stretch/>
        </p:blipFill>
        <p:spPr>
          <a:xfrm>
            <a:off x="6327159" y="0"/>
            <a:ext cx="543117" cy="1139266"/>
          </a:xfrm>
          <a:custGeom>
            <a:rect b="b" l="l" r="r" t="t"/>
            <a:pathLst>
              <a:path extrusionOk="0" h="1144991" w="543117">
                <a:moveTo>
                  <a:pt x="90516" y="0"/>
                </a:moveTo>
                <a:lnTo>
                  <a:pt x="452601" y="0"/>
                </a:lnTo>
                <a:lnTo>
                  <a:pt x="487831" y="7113"/>
                </a:lnTo>
                <a:cubicBezTo>
                  <a:pt x="520320" y="20855"/>
                  <a:pt x="543117" y="53025"/>
                  <a:pt x="543117" y="90520"/>
                </a:cubicBezTo>
                <a:lnTo>
                  <a:pt x="543117" y="1054470"/>
                </a:lnTo>
                <a:cubicBezTo>
                  <a:pt x="543117" y="1104463"/>
                  <a:pt x="502589" y="1144991"/>
                  <a:pt x="452596" y="1144991"/>
                </a:cubicBezTo>
                <a:lnTo>
                  <a:pt x="90521" y="1144991"/>
                </a:lnTo>
                <a:cubicBezTo>
                  <a:pt x="40528" y="1144991"/>
                  <a:pt x="0" y="1104463"/>
                  <a:pt x="0" y="1054470"/>
                </a:cubicBezTo>
                <a:lnTo>
                  <a:pt x="0" y="90520"/>
                </a:lnTo>
                <a:cubicBezTo>
                  <a:pt x="0" y="53025"/>
                  <a:pt x="22797" y="20855"/>
                  <a:pt x="55287" y="7113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blue, ball, table, court&#10;&#10;Description automatically generated" id="216" name="Google Shape;216;p1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-12274" y="-17982"/>
            <a:ext cx="6953120" cy="9220182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16"/>
          <p:cNvSpPr/>
          <p:nvPr/>
        </p:nvSpPr>
        <p:spPr>
          <a:xfrm>
            <a:off x="0" y="5518725"/>
            <a:ext cx="6447600" cy="313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8" name="Google Shape;218;p1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67975" y="0"/>
            <a:ext cx="225575" cy="9290876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16"/>
          <p:cNvSpPr txBox="1"/>
          <p:nvPr>
            <p:ph type="title"/>
          </p:nvPr>
        </p:nvSpPr>
        <p:spPr>
          <a:xfrm>
            <a:off x="604700" y="5744075"/>
            <a:ext cx="5722500" cy="26379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rgbClr val="7CC8C6"/>
              </a:buClr>
              <a:buSzPts val="5000"/>
              <a:buNone/>
              <a:defRPr b="1" sz="5000">
                <a:solidFill>
                  <a:srgbClr val="7CC8C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7CC8C6"/>
              </a:buClr>
              <a:buSzPts val="5000"/>
              <a:buNone/>
              <a:defRPr b="1" sz="5000">
                <a:solidFill>
                  <a:srgbClr val="7CC8C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7CC8C6"/>
              </a:buClr>
              <a:buSzPts val="5000"/>
              <a:buNone/>
              <a:defRPr b="1" sz="5000">
                <a:solidFill>
                  <a:srgbClr val="7CC8C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7CC8C6"/>
              </a:buClr>
              <a:buSzPts val="5000"/>
              <a:buNone/>
              <a:defRPr b="1" sz="5000">
                <a:solidFill>
                  <a:srgbClr val="7CC8C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7CC8C6"/>
              </a:buClr>
              <a:buSzPts val="5000"/>
              <a:buNone/>
              <a:defRPr b="1" sz="5000">
                <a:solidFill>
                  <a:srgbClr val="7CC8C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7CC8C6"/>
              </a:buClr>
              <a:buSzPts val="5000"/>
              <a:buNone/>
              <a:defRPr b="1" sz="5000">
                <a:solidFill>
                  <a:srgbClr val="7CC8C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7CC8C6"/>
              </a:buClr>
              <a:buSzPts val="5000"/>
              <a:buNone/>
              <a:defRPr b="1" sz="5000">
                <a:solidFill>
                  <a:srgbClr val="7CC8C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7CC8C6"/>
              </a:buClr>
              <a:buSzPts val="5000"/>
              <a:buNone/>
              <a:defRPr b="1" sz="5000">
                <a:solidFill>
                  <a:srgbClr val="7CC8C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7CC8C6"/>
              </a:buClr>
              <a:buSzPts val="5000"/>
              <a:buNone/>
              <a:defRPr b="1" sz="5000">
                <a:solidFill>
                  <a:srgbClr val="7CC8C6"/>
                </a:solidFill>
              </a:defRPr>
            </a:lvl9pPr>
          </a:lstStyle>
          <a:p/>
        </p:txBody>
      </p:sp>
      <p:sp>
        <p:nvSpPr>
          <p:cNvPr id="220" name="Google Shape;220;p16"/>
          <p:cNvSpPr txBox="1"/>
          <p:nvPr/>
        </p:nvSpPr>
        <p:spPr>
          <a:xfrm rot="5400000">
            <a:off x="-679350" y="6204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urquoise sheet">
  <p:cSld name="CUSTOM_15"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court, player, standing, person&#10;&#10;Description automatically generated" id="222" name="Google Shape;222;p17"/>
          <p:cNvPicPr preferRelativeResize="0"/>
          <p:nvPr/>
        </p:nvPicPr>
        <p:blipFill rotWithShape="1">
          <a:blip r:embed="rId2">
            <a:alphaModFix/>
          </a:blip>
          <a:srcRect b="66" l="92081" r="0" t="87412"/>
          <a:stretch/>
        </p:blipFill>
        <p:spPr>
          <a:xfrm>
            <a:off x="6327159" y="8005882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grass, court, standing, person&#10;&#10;Description automatically generated" id="223" name="Google Shape;223;p17"/>
          <p:cNvPicPr preferRelativeResize="0"/>
          <p:nvPr/>
        </p:nvPicPr>
        <p:blipFill rotWithShape="1">
          <a:blip r:embed="rId3">
            <a:alphaModFix/>
          </a:blip>
          <a:srcRect b="12038" l="92081" r="0" t="75441"/>
          <a:stretch/>
        </p:blipFill>
        <p:spPr>
          <a:xfrm>
            <a:off x="6327159" y="686218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walking, bird&#10;&#10;Description automatically generated" id="224" name="Google Shape;224;p17"/>
          <p:cNvPicPr preferRelativeResize="0"/>
          <p:nvPr/>
        </p:nvPicPr>
        <p:blipFill rotWithShape="1">
          <a:blip r:embed="rId4">
            <a:alphaModFix/>
          </a:blip>
          <a:srcRect b="24610" l="92081" r="0" t="62868"/>
          <a:stretch/>
        </p:blipFill>
        <p:spPr>
          <a:xfrm>
            <a:off x="6327159" y="5718489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beach&#10;&#10;Description automatically generated" id="225" name="Google Shape;225;p17"/>
          <p:cNvPicPr preferRelativeResize="0"/>
          <p:nvPr/>
        </p:nvPicPr>
        <p:blipFill rotWithShape="1">
          <a:blip r:embed="rId5">
            <a:alphaModFix/>
          </a:blip>
          <a:srcRect b="37183" l="92081" r="0" t="50295"/>
          <a:stretch/>
        </p:blipFill>
        <p:spPr>
          <a:xfrm>
            <a:off x="6327159" y="4574791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racket, court, holding, ball&#10;&#10;Description automatically generated" id="226" name="Google Shape;226;p17"/>
          <p:cNvPicPr preferRelativeResize="0"/>
          <p:nvPr/>
        </p:nvPicPr>
        <p:blipFill rotWithShape="1">
          <a:blip r:embed="rId6">
            <a:alphaModFix/>
          </a:blip>
          <a:srcRect b="49756" l="92081" r="0" t="37721"/>
          <a:stretch/>
        </p:blipFill>
        <p:spPr>
          <a:xfrm>
            <a:off x="6327159" y="3431093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purple background&#10;&#10;Description automatically generated" id="227" name="Google Shape;227;p17"/>
          <p:cNvPicPr preferRelativeResize="0"/>
          <p:nvPr/>
        </p:nvPicPr>
        <p:blipFill rotWithShape="1">
          <a:blip r:embed="rId7">
            <a:alphaModFix/>
          </a:blip>
          <a:srcRect b="62331" l="92081" r="0" t="25147"/>
          <a:stretch/>
        </p:blipFill>
        <p:spPr>
          <a:xfrm>
            <a:off x="6327159" y="2287395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holding, player, court&#10;&#10;Description automatically generated" id="228" name="Google Shape;228;p17"/>
          <p:cNvPicPr preferRelativeResize="0"/>
          <p:nvPr/>
        </p:nvPicPr>
        <p:blipFill rotWithShape="1">
          <a:blip r:embed="rId8">
            <a:alphaModFix/>
          </a:blip>
          <a:srcRect b="74905" l="92081" r="0" t="12574"/>
          <a:stretch/>
        </p:blipFill>
        <p:spPr>
          <a:xfrm>
            <a:off x="6327159" y="114369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holding, water&#10;&#10;Description automatically generated" id="229" name="Google Shape;229;p17"/>
          <p:cNvPicPr preferRelativeResize="0"/>
          <p:nvPr/>
        </p:nvPicPr>
        <p:blipFill rotWithShape="1">
          <a:blip r:embed="rId9">
            <a:alphaModFix/>
          </a:blip>
          <a:srcRect b="87543" l="92081" r="0" t="0"/>
          <a:stretch/>
        </p:blipFill>
        <p:spPr>
          <a:xfrm>
            <a:off x="6327159" y="0"/>
            <a:ext cx="543117" cy="1139266"/>
          </a:xfrm>
          <a:custGeom>
            <a:rect b="b" l="l" r="r" t="t"/>
            <a:pathLst>
              <a:path extrusionOk="0" h="1144991" w="543117">
                <a:moveTo>
                  <a:pt x="90516" y="0"/>
                </a:moveTo>
                <a:lnTo>
                  <a:pt x="452601" y="0"/>
                </a:lnTo>
                <a:lnTo>
                  <a:pt x="487831" y="7113"/>
                </a:lnTo>
                <a:cubicBezTo>
                  <a:pt x="520320" y="20855"/>
                  <a:pt x="543117" y="53025"/>
                  <a:pt x="543117" y="90520"/>
                </a:cubicBezTo>
                <a:lnTo>
                  <a:pt x="543117" y="1054470"/>
                </a:lnTo>
                <a:cubicBezTo>
                  <a:pt x="543117" y="1104463"/>
                  <a:pt x="502589" y="1144991"/>
                  <a:pt x="452596" y="1144991"/>
                </a:cubicBezTo>
                <a:lnTo>
                  <a:pt x="90521" y="1144991"/>
                </a:lnTo>
                <a:cubicBezTo>
                  <a:pt x="40528" y="1144991"/>
                  <a:pt x="0" y="1104463"/>
                  <a:pt x="0" y="1054470"/>
                </a:cubicBezTo>
                <a:lnTo>
                  <a:pt x="0" y="90520"/>
                </a:lnTo>
                <a:cubicBezTo>
                  <a:pt x="0" y="53025"/>
                  <a:pt x="22797" y="20855"/>
                  <a:pt x="55287" y="7113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230" name="Google Shape;230;p17"/>
          <p:cNvSpPr/>
          <p:nvPr/>
        </p:nvSpPr>
        <p:spPr>
          <a:xfrm>
            <a:off x="0" y="0"/>
            <a:ext cx="6462300" cy="9144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FEFEF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31" name="Google Shape;231;p17"/>
          <p:cNvGraphicFramePr/>
          <p:nvPr/>
        </p:nvGraphicFramePr>
        <p:xfrm>
          <a:off x="117175" y="2147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{B0990726-E7D7-46B8-BC71-15A31EDBEAB7}</a:tableStyleId>
              </a:tblPr>
              <a:tblGrid>
                <a:gridCol w="444675"/>
                <a:gridCol w="5806250"/>
              </a:tblGrid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CC8C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32" name="Google Shape;232;p17"/>
          <p:cNvSpPr/>
          <p:nvPr/>
        </p:nvSpPr>
        <p:spPr>
          <a:xfrm>
            <a:off x="226" y="548750"/>
            <a:ext cx="6367800" cy="613800"/>
          </a:xfrm>
          <a:prstGeom prst="rect">
            <a:avLst/>
          </a:prstGeom>
          <a:solidFill>
            <a:srgbClr val="7CC8C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17"/>
          <p:cNvSpPr txBox="1"/>
          <p:nvPr>
            <p:ph type="title"/>
          </p:nvPr>
        </p:nvSpPr>
        <p:spPr>
          <a:xfrm>
            <a:off x="376500" y="548750"/>
            <a:ext cx="5715900" cy="6138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b="1">
                <a:solidFill>
                  <a:srgbClr val="FFFFFF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234" name="Google Shape;234;p17"/>
          <p:cNvSpPr txBox="1"/>
          <p:nvPr>
            <p:ph idx="1" type="body"/>
          </p:nvPr>
        </p:nvSpPr>
        <p:spPr>
          <a:xfrm>
            <a:off x="611375" y="1547025"/>
            <a:ext cx="5715900" cy="70263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235" name="Google Shape;235;p17"/>
          <p:cNvSpPr txBox="1"/>
          <p:nvPr/>
        </p:nvSpPr>
        <p:spPr>
          <a:xfrm rot="5400000">
            <a:off x="-679350" y="81642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7CC8C6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7CC8C6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side">
  <p:cSld name="CUSTOM_16"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8"/>
          <p:cNvSpPr txBox="1"/>
          <p:nvPr/>
        </p:nvSpPr>
        <p:spPr>
          <a:xfrm>
            <a:off x="2572200" y="7427475"/>
            <a:ext cx="4051800" cy="1304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700">
                <a:solidFill>
                  <a:srgbClr val="FFFFFF"/>
                </a:solidFill>
                <a:latin typeface="Handlee"/>
                <a:ea typeface="Handlee"/>
                <a:cs typeface="Handlee"/>
                <a:sym typeface="Handlee"/>
              </a:rPr>
              <a:t>Notebook Made by SlidesMania</a:t>
            </a:r>
            <a:endParaRPr b="1" sz="3700">
              <a:solidFill>
                <a:srgbClr val="FFFFFF"/>
              </a:solidFill>
              <a:latin typeface="Handlee"/>
              <a:ea typeface="Handlee"/>
              <a:cs typeface="Handlee"/>
              <a:sym typeface="Handlee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sMania">
  <p:cSld name="CUSTOM_17"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9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40" name="Google Shape;240;p19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3400" y="435650"/>
            <a:ext cx="3735526" cy="1611900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19"/>
          <p:cNvSpPr txBox="1"/>
          <p:nvPr/>
        </p:nvSpPr>
        <p:spPr>
          <a:xfrm>
            <a:off x="423400" y="2140975"/>
            <a:ext cx="5636400" cy="21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Free </a:t>
            </a:r>
            <a:r>
              <a:rPr lang="en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themes and templates for </a:t>
            </a:r>
            <a:r>
              <a:rPr b="1" lang="en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Google Slides</a:t>
            </a:r>
            <a:r>
              <a:rPr lang="en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 or </a:t>
            </a:r>
            <a:r>
              <a:rPr b="1" lang="en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PowerPoint</a:t>
            </a:r>
            <a:endParaRPr b="1" sz="2600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00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00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rPr>
              <a:t>NOT to be sold as is or modified! </a:t>
            </a:r>
            <a:endParaRPr b="1" sz="2100">
              <a:solidFill>
                <a:srgbClr val="FFCB25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Read </a:t>
            </a:r>
            <a:r>
              <a:rPr lang="en" u="sng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FAQ</a:t>
            </a:r>
            <a:r>
              <a:rPr lang="en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 on slidesmania.com</a:t>
            </a:r>
            <a:endParaRPr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242" name="Google Shape;242;p19"/>
          <p:cNvCxnSpPr/>
          <p:nvPr/>
        </p:nvCxnSpPr>
        <p:spPr>
          <a:xfrm>
            <a:off x="5446169" y="8294824"/>
            <a:ext cx="1120200" cy="9600"/>
          </a:xfrm>
          <a:prstGeom prst="straightConnector1">
            <a:avLst/>
          </a:prstGeom>
          <a:noFill/>
          <a:ln cap="flat" cmpd="sng" w="38100">
            <a:solidFill>
              <a:srgbClr val="FFCB25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243" name="Google Shape;243;p19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469075" y="8452114"/>
            <a:ext cx="534282" cy="4778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19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003357" y="8455479"/>
            <a:ext cx="530857" cy="471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19">
            <a:hlinkClick r:id="rId9"/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563385" y="8457162"/>
            <a:ext cx="458935" cy="4677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19">
            <a:hlinkClick r:id="rId11"/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042215" y="8465574"/>
            <a:ext cx="524007" cy="450903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19"/>
          <p:cNvSpPr txBox="1"/>
          <p:nvPr/>
        </p:nvSpPr>
        <p:spPr>
          <a:xfrm>
            <a:off x="2936035" y="7638999"/>
            <a:ext cx="3682200" cy="7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rPr>
              <a:t>Sharing is caring!</a:t>
            </a:r>
            <a:endParaRPr b="1" sz="1800">
              <a:solidFill>
                <a:srgbClr val="252525"/>
              </a:solidFill>
              <a:latin typeface="Homemade Apple"/>
              <a:ea typeface="Homemade Apple"/>
              <a:cs typeface="Homemade Apple"/>
              <a:sym typeface="Homemade Apple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 sheet">
  <p:cSld name="CUSTOM_1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court, player, standing, person&#10;&#10;Description automatically generated" id="26" name="Google Shape;26;p3"/>
          <p:cNvPicPr preferRelativeResize="0"/>
          <p:nvPr/>
        </p:nvPicPr>
        <p:blipFill rotWithShape="1">
          <a:blip r:embed="rId2">
            <a:alphaModFix/>
          </a:blip>
          <a:srcRect b="66" l="92081" r="0" t="87412"/>
          <a:stretch/>
        </p:blipFill>
        <p:spPr>
          <a:xfrm>
            <a:off x="6327159" y="8005882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grass, court, standing, person&#10;&#10;Description automatically generated" id="27" name="Google Shape;27;p3"/>
          <p:cNvPicPr preferRelativeResize="0"/>
          <p:nvPr/>
        </p:nvPicPr>
        <p:blipFill rotWithShape="1">
          <a:blip r:embed="rId3">
            <a:alphaModFix/>
          </a:blip>
          <a:srcRect b="12038" l="92081" r="0" t="75441"/>
          <a:stretch/>
        </p:blipFill>
        <p:spPr>
          <a:xfrm>
            <a:off x="6327159" y="686218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walking, bird&#10;&#10;Description automatically generated" id="28" name="Google Shape;28;p3"/>
          <p:cNvPicPr preferRelativeResize="0"/>
          <p:nvPr/>
        </p:nvPicPr>
        <p:blipFill rotWithShape="1">
          <a:blip r:embed="rId4">
            <a:alphaModFix/>
          </a:blip>
          <a:srcRect b="24610" l="92081" r="0" t="62868"/>
          <a:stretch/>
        </p:blipFill>
        <p:spPr>
          <a:xfrm>
            <a:off x="6327159" y="5718489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beach&#10;&#10;Description automatically generated" id="29" name="Google Shape;29;p3"/>
          <p:cNvPicPr preferRelativeResize="0"/>
          <p:nvPr/>
        </p:nvPicPr>
        <p:blipFill rotWithShape="1">
          <a:blip r:embed="rId5">
            <a:alphaModFix/>
          </a:blip>
          <a:srcRect b="37183" l="92081" r="0" t="50295"/>
          <a:stretch/>
        </p:blipFill>
        <p:spPr>
          <a:xfrm>
            <a:off x="6327159" y="4574791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racket, court, holding, ball&#10;&#10;Description automatically generated" id="30" name="Google Shape;30;p3"/>
          <p:cNvPicPr preferRelativeResize="0"/>
          <p:nvPr/>
        </p:nvPicPr>
        <p:blipFill rotWithShape="1">
          <a:blip r:embed="rId6">
            <a:alphaModFix/>
          </a:blip>
          <a:srcRect b="49756" l="92081" r="0" t="37721"/>
          <a:stretch/>
        </p:blipFill>
        <p:spPr>
          <a:xfrm>
            <a:off x="6327159" y="3431093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purple background&#10;&#10;Description automatically generated" id="31" name="Google Shape;31;p3"/>
          <p:cNvPicPr preferRelativeResize="0"/>
          <p:nvPr/>
        </p:nvPicPr>
        <p:blipFill rotWithShape="1">
          <a:blip r:embed="rId7">
            <a:alphaModFix/>
          </a:blip>
          <a:srcRect b="62331" l="92081" r="0" t="25147"/>
          <a:stretch/>
        </p:blipFill>
        <p:spPr>
          <a:xfrm>
            <a:off x="6327159" y="2287395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holding, player, court&#10;&#10;Description automatically generated" id="32" name="Google Shape;32;p3"/>
          <p:cNvPicPr preferRelativeResize="0"/>
          <p:nvPr/>
        </p:nvPicPr>
        <p:blipFill rotWithShape="1">
          <a:blip r:embed="rId8">
            <a:alphaModFix/>
          </a:blip>
          <a:srcRect b="74905" l="92081" r="0" t="12574"/>
          <a:stretch/>
        </p:blipFill>
        <p:spPr>
          <a:xfrm>
            <a:off x="6327159" y="114369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holding, water&#10;&#10;Description automatically generated" id="33" name="Google Shape;33;p3"/>
          <p:cNvPicPr preferRelativeResize="0"/>
          <p:nvPr/>
        </p:nvPicPr>
        <p:blipFill rotWithShape="1">
          <a:blip r:embed="rId9">
            <a:alphaModFix/>
          </a:blip>
          <a:srcRect b="87543" l="92081" r="0" t="0"/>
          <a:stretch/>
        </p:blipFill>
        <p:spPr>
          <a:xfrm>
            <a:off x="6327159" y="0"/>
            <a:ext cx="543117" cy="1139266"/>
          </a:xfrm>
          <a:custGeom>
            <a:rect b="b" l="l" r="r" t="t"/>
            <a:pathLst>
              <a:path extrusionOk="0" h="1144991" w="543117">
                <a:moveTo>
                  <a:pt x="90516" y="0"/>
                </a:moveTo>
                <a:lnTo>
                  <a:pt x="452601" y="0"/>
                </a:lnTo>
                <a:lnTo>
                  <a:pt x="487831" y="7113"/>
                </a:lnTo>
                <a:cubicBezTo>
                  <a:pt x="520320" y="20855"/>
                  <a:pt x="543117" y="53025"/>
                  <a:pt x="543117" y="90520"/>
                </a:cubicBezTo>
                <a:lnTo>
                  <a:pt x="543117" y="1054470"/>
                </a:lnTo>
                <a:cubicBezTo>
                  <a:pt x="543117" y="1104463"/>
                  <a:pt x="502589" y="1144991"/>
                  <a:pt x="452596" y="1144991"/>
                </a:cubicBezTo>
                <a:lnTo>
                  <a:pt x="90521" y="1144991"/>
                </a:lnTo>
                <a:cubicBezTo>
                  <a:pt x="40528" y="1144991"/>
                  <a:pt x="0" y="1104463"/>
                  <a:pt x="0" y="1054470"/>
                </a:cubicBezTo>
                <a:lnTo>
                  <a:pt x="0" y="90520"/>
                </a:lnTo>
                <a:cubicBezTo>
                  <a:pt x="0" y="53025"/>
                  <a:pt x="22797" y="20855"/>
                  <a:pt x="55287" y="7113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34" name="Google Shape;34;p3"/>
          <p:cNvSpPr/>
          <p:nvPr/>
        </p:nvSpPr>
        <p:spPr>
          <a:xfrm>
            <a:off x="0" y="0"/>
            <a:ext cx="6462300" cy="9144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FEFEF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5" name="Google Shape;35;p3"/>
          <p:cNvGraphicFramePr/>
          <p:nvPr/>
        </p:nvGraphicFramePr>
        <p:xfrm>
          <a:off x="117175" y="2147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{B0990726-E7D7-46B8-BC71-15A31EDBEAB7}</a:tableStyleId>
              </a:tblPr>
              <a:tblGrid>
                <a:gridCol w="444675"/>
                <a:gridCol w="5806250"/>
              </a:tblGrid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729B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36" name="Google Shape;36;p3"/>
          <p:cNvSpPr/>
          <p:nvPr/>
        </p:nvSpPr>
        <p:spPr>
          <a:xfrm>
            <a:off x="226" y="548750"/>
            <a:ext cx="6367800" cy="613800"/>
          </a:xfrm>
          <a:prstGeom prst="rect">
            <a:avLst/>
          </a:prstGeom>
          <a:solidFill>
            <a:srgbClr val="729B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3"/>
          <p:cNvSpPr txBox="1"/>
          <p:nvPr>
            <p:ph type="title"/>
          </p:nvPr>
        </p:nvSpPr>
        <p:spPr>
          <a:xfrm>
            <a:off x="376500" y="548750"/>
            <a:ext cx="5715900" cy="6138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b="1">
                <a:solidFill>
                  <a:srgbClr val="FFFFFF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38" name="Google Shape;38;p3"/>
          <p:cNvSpPr txBox="1"/>
          <p:nvPr>
            <p:ph idx="1" type="body"/>
          </p:nvPr>
        </p:nvSpPr>
        <p:spPr>
          <a:xfrm>
            <a:off x="611375" y="1547025"/>
            <a:ext cx="5715900" cy="70263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39" name="Google Shape;39;p3"/>
          <p:cNvSpPr txBox="1"/>
          <p:nvPr/>
        </p:nvSpPr>
        <p:spPr>
          <a:xfrm rot="5400000">
            <a:off x="-679350" y="81642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729BC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729BC0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olet">
  <p:cSld name="CUSTOM_2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person, standing, holding, water&#10;&#10;Description automatically generated" id="41" name="Google Shape;41;p4"/>
          <p:cNvPicPr preferRelativeResize="0"/>
          <p:nvPr/>
        </p:nvPicPr>
        <p:blipFill rotWithShape="1">
          <a:blip r:embed="rId2">
            <a:alphaModFix/>
          </a:blip>
          <a:srcRect b="87543" l="92081" r="0" t="0"/>
          <a:stretch/>
        </p:blipFill>
        <p:spPr>
          <a:xfrm>
            <a:off x="6327159" y="0"/>
            <a:ext cx="543117" cy="1139266"/>
          </a:xfrm>
          <a:custGeom>
            <a:rect b="b" l="l" r="r" t="t"/>
            <a:pathLst>
              <a:path extrusionOk="0" h="1144991" w="543117">
                <a:moveTo>
                  <a:pt x="90516" y="0"/>
                </a:moveTo>
                <a:lnTo>
                  <a:pt x="452601" y="0"/>
                </a:lnTo>
                <a:lnTo>
                  <a:pt x="487831" y="7113"/>
                </a:lnTo>
                <a:cubicBezTo>
                  <a:pt x="520320" y="20855"/>
                  <a:pt x="543117" y="53025"/>
                  <a:pt x="543117" y="90520"/>
                </a:cubicBezTo>
                <a:lnTo>
                  <a:pt x="543117" y="1054470"/>
                </a:lnTo>
                <a:cubicBezTo>
                  <a:pt x="543117" y="1104463"/>
                  <a:pt x="502589" y="1144991"/>
                  <a:pt x="452596" y="1144991"/>
                </a:cubicBezTo>
                <a:lnTo>
                  <a:pt x="90521" y="1144991"/>
                </a:lnTo>
                <a:cubicBezTo>
                  <a:pt x="40528" y="1144991"/>
                  <a:pt x="0" y="1104463"/>
                  <a:pt x="0" y="1054470"/>
                </a:cubicBezTo>
                <a:lnTo>
                  <a:pt x="0" y="90520"/>
                </a:lnTo>
                <a:cubicBezTo>
                  <a:pt x="0" y="53025"/>
                  <a:pt x="22797" y="20855"/>
                  <a:pt x="55287" y="7113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court, player, standing, person&#10;&#10;Description automatically generated" id="42" name="Google Shape;42;p4"/>
          <p:cNvPicPr preferRelativeResize="0"/>
          <p:nvPr/>
        </p:nvPicPr>
        <p:blipFill rotWithShape="1">
          <a:blip r:embed="rId3">
            <a:alphaModFix/>
          </a:blip>
          <a:srcRect b="66" l="92081" r="0" t="87412"/>
          <a:stretch/>
        </p:blipFill>
        <p:spPr>
          <a:xfrm>
            <a:off x="6327159" y="8005882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grass, court, standing, person&#10;&#10;Description automatically generated" id="43" name="Google Shape;43;p4"/>
          <p:cNvPicPr preferRelativeResize="0"/>
          <p:nvPr/>
        </p:nvPicPr>
        <p:blipFill rotWithShape="1">
          <a:blip r:embed="rId4">
            <a:alphaModFix/>
          </a:blip>
          <a:srcRect b="12038" l="92081" r="0" t="75441"/>
          <a:stretch/>
        </p:blipFill>
        <p:spPr>
          <a:xfrm>
            <a:off x="6327159" y="686218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walking, bird&#10;&#10;Description automatically generated" id="44" name="Google Shape;44;p4"/>
          <p:cNvPicPr preferRelativeResize="0"/>
          <p:nvPr/>
        </p:nvPicPr>
        <p:blipFill rotWithShape="1">
          <a:blip r:embed="rId5">
            <a:alphaModFix/>
          </a:blip>
          <a:srcRect b="24610" l="92081" r="0" t="62868"/>
          <a:stretch/>
        </p:blipFill>
        <p:spPr>
          <a:xfrm>
            <a:off x="6327159" y="5718489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beach&#10;&#10;Description automatically generated" id="45" name="Google Shape;45;p4"/>
          <p:cNvPicPr preferRelativeResize="0"/>
          <p:nvPr/>
        </p:nvPicPr>
        <p:blipFill rotWithShape="1">
          <a:blip r:embed="rId6">
            <a:alphaModFix/>
          </a:blip>
          <a:srcRect b="37183" l="92081" r="0" t="50295"/>
          <a:stretch/>
        </p:blipFill>
        <p:spPr>
          <a:xfrm>
            <a:off x="6327159" y="4574791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racket, court, holding, ball&#10;&#10;Description automatically generated" id="46" name="Google Shape;46;p4"/>
          <p:cNvPicPr preferRelativeResize="0"/>
          <p:nvPr/>
        </p:nvPicPr>
        <p:blipFill rotWithShape="1">
          <a:blip r:embed="rId7">
            <a:alphaModFix/>
          </a:blip>
          <a:srcRect b="49756" l="92081" r="0" t="37721"/>
          <a:stretch/>
        </p:blipFill>
        <p:spPr>
          <a:xfrm>
            <a:off x="6327159" y="3431093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purple background&#10;&#10;Description automatically generated" id="47" name="Google Shape;47;p4"/>
          <p:cNvPicPr preferRelativeResize="0"/>
          <p:nvPr/>
        </p:nvPicPr>
        <p:blipFill rotWithShape="1">
          <a:blip r:embed="rId8">
            <a:alphaModFix/>
          </a:blip>
          <a:srcRect b="62331" l="92081" r="0" t="25147"/>
          <a:stretch/>
        </p:blipFill>
        <p:spPr>
          <a:xfrm>
            <a:off x="6327159" y="2287395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layer, blue&#10;&#10;Description automatically generated" id="48" name="Google Shape;48;p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-42959" y="-27684"/>
            <a:ext cx="7014600" cy="9285300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4"/>
          <p:cNvSpPr/>
          <p:nvPr/>
        </p:nvSpPr>
        <p:spPr>
          <a:xfrm>
            <a:off x="0" y="5518725"/>
            <a:ext cx="6447600" cy="313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0" name="Google Shape;50;p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67975" y="0"/>
            <a:ext cx="225575" cy="9290876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4"/>
          <p:cNvSpPr txBox="1"/>
          <p:nvPr>
            <p:ph type="title"/>
          </p:nvPr>
        </p:nvSpPr>
        <p:spPr>
          <a:xfrm>
            <a:off x="604700" y="5744075"/>
            <a:ext cx="5722500" cy="26379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rgbClr val="645FAE"/>
              </a:buClr>
              <a:buSzPts val="5000"/>
              <a:buNone/>
              <a:defRPr b="1" sz="5000">
                <a:solidFill>
                  <a:srgbClr val="645FA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9pPr>
          </a:lstStyle>
          <a:p/>
        </p:txBody>
      </p:sp>
      <p:sp>
        <p:nvSpPr>
          <p:cNvPr id="52" name="Google Shape;52;p4"/>
          <p:cNvSpPr txBox="1"/>
          <p:nvPr/>
        </p:nvSpPr>
        <p:spPr>
          <a:xfrm rot="5400000">
            <a:off x="-679350" y="6204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olet sheet">
  <p:cSld name="CUSTOM_3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court, player, standing, person&#10;&#10;Description automatically generated" id="54" name="Google Shape;54;p5"/>
          <p:cNvPicPr preferRelativeResize="0"/>
          <p:nvPr/>
        </p:nvPicPr>
        <p:blipFill rotWithShape="1">
          <a:blip r:embed="rId2">
            <a:alphaModFix/>
          </a:blip>
          <a:srcRect b="66" l="92081" r="0" t="87412"/>
          <a:stretch/>
        </p:blipFill>
        <p:spPr>
          <a:xfrm>
            <a:off x="6327159" y="8005882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grass, court, standing, person&#10;&#10;Description automatically generated" id="55" name="Google Shape;55;p5"/>
          <p:cNvPicPr preferRelativeResize="0"/>
          <p:nvPr/>
        </p:nvPicPr>
        <p:blipFill rotWithShape="1">
          <a:blip r:embed="rId3">
            <a:alphaModFix/>
          </a:blip>
          <a:srcRect b="12038" l="92081" r="0" t="75441"/>
          <a:stretch/>
        </p:blipFill>
        <p:spPr>
          <a:xfrm>
            <a:off x="6327159" y="686218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walking, bird&#10;&#10;Description automatically generated" id="56" name="Google Shape;56;p5"/>
          <p:cNvPicPr preferRelativeResize="0"/>
          <p:nvPr/>
        </p:nvPicPr>
        <p:blipFill rotWithShape="1">
          <a:blip r:embed="rId4">
            <a:alphaModFix/>
          </a:blip>
          <a:srcRect b="24610" l="92081" r="0" t="62868"/>
          <a:stretch/>
        </p:blipFill>
        <p:spPr>
          <a:xfrm>
            <a:off x="6327159" y="5718489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beach&#10;&#10;Description automatically generated" id="57" name="Google Shape;57;p5"/>
          <p:cNvPicPr preferRelativeResize="0"/>
          <p:nvPr/>
        </p:nvPicPr>
        <p:blipFill rotWithShape="1">
          <a:blip r:embed="rId5">
            <a:alphaModFix/>
          </a:blip>
          <a:srcRect b="37183" l="92081" r="0" t="50295"/>
          <a:stretch/>
        </p:blipFill>
        <p:spPr>
          <a:xfrm>
            <a:off x="6327159" y="4574791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racket, court, holding, ball&#10;&#10;Description automatically generated" id="58" name="Google Shape;58;p5"/>
          <p:cNvPicPr preferRelativeResize="0"/>
          <p:nvPr/>
        </p:nvPicPr>
        <p:blipFill rotWithShape="1">
          <a:blip r:embed="rId6">
            <a:alphaModFix/>
          </a:blip>
          <a:srcRect b="49756" l="92081" r="0" t="37721"/>
          <a:stretch/>
        </p:blipFill>
        <p:spPr>
          <a:xfrm>
            <a:off x="6327159" y="3431093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purple background&#10;&#10;Description automatically generated" id="59" name="Google Shape;59;p5"/>
          <p:cNvPicPr preferRelativeResize="0"/>
          <p:nvPr/>
        </p:nvPicPr>
        <p:blipFill rotWithShape="1">
          <a:blip r:embed="rId7">
            <a:alphaModFix/>
          </a:blip>
          <a:srcRect b="62331" l="92081" r="0" t="25147"/>
          <a:stretch/>
        </p:blipFill>
        <p:spPr>
          <a:xfrm>
            <a:off x="6327159" y="2287395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holding, player, court&#10;&#10;Description automatically generated" id="60" name="Google Shape;60;p5"/>
          <p:cNvPicPr preferRelativeResize="0"/>
          <p:nvPr/>
        </p:nvPicPr>
        <p:blipFill rotWithShape="1">
          <a:blip r:embed="rId8">
            <a:alphaModFix/>
          </a:blip>
          <a:srcRect b="74905" l="92081" r="0" t="12574"/>
          <a:stretch/>
        </p:blipFill>
        <p:spPr>
          <a:xfrm>
            <a:off x="6327159" y="114369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holding, water&#10;&#10;Description automatically generated" id="61" name="Google Shape;61;p5"/>
          <p:cNvPicPr preferRelativeResize="0"/>
          <p:nvPr/>
        </p:nvPicPr>
        <p:blipFill rotWithShape="1">
          <a:blip r:embed="rId9">
            <a:alphaModFix/>
          </a:blip>
          <a:srcRect b="87543" l="92081" r="0" t="0"/>
          <a:stretch/>
        </p:blipFill>
        <p:spPr>
          <a:xfrm>
            <a:off x="6327159" y="0"/>
            <a:ext cx="543117" cy="1139266"/>
          </a:xfrm>
          <a:custGeom>
            <a:rect b="b" l="l" r="r" t="t"/>
            <a:pathLst>
              <a:path extrusionOk="0" h="1144991" w="543117">
                <a:moveTo>
                  <a:pt x="90516" y="0"/>
                </a:moveTo>
                <a:lnTo>
                  <a:pt x="452601" y="0"/>
                </a:lnTo>
                <a:lnTo>
                  <a:pt x="487831" y="7113"/>
                </a:lnTo>
                <a:cubicBezTo>
                  <a:pt x="520320" y="20855"/>
                  <a:pt x="543117" y="53025"/>
                  <a:pt x="543117" y="90520"/>
                </a:cubicBezTo>
                <a:lnTo>
                  <a:pt x="543117" y="1054470"/>
                </a:lnTo>
                <a:cubicBezTo>
                  <a:pt x="543117" y="1104463"/>
                  <a:pt x="502589" y="1144991"/>
                  <a:pt x="452596" y="1144991"/>
                </a:cubicBezTo>
                <a:lnTo>
                  <a:pt x="90521" y="1144991"/>
                </a:lnTo>
                <a:cubicBezTo>
                  <a:pt x="40528" y="1144991"/>
                  <a:pt x="0" y="1104463"/>
                  <a:pt x="0" y="1054470"/>
                </a:cubicBezTo>
                <a:lnTo>
                  <a:pt x="0" y="90520"/>
                </a:lnTo>
                <a:cubicBezTo>
                  <a:pt x="0" y="53025"/>
                  <a:pt x="22797" y="20855"/>
                  <a:pt x="55287" y="7113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62" name="Google Shape;62;p5"/>
          <p:cNvSpPr/>
          <p:nvPr/>
        </p:nvSpPr>
        <p:spPr>
          <a:xfrm>
            <a:off x="0" y="0"/>
            <a:ext cx="6462300" cy="9144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FEFEF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3" name="Google Shape;63;p5"/>
          <p:cNvGraphicFramePr/>
          <p:nvPr/>
        </p:nvGraphicFramePr>
        <p:xfrm>
          <a:off x="117175" y="2147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{B0990726-E7D7-46B8-BC71-15A31EDBEAB7}</a:tableStyleId>
              </a:tblPr>
              <a:tblGrid>
                <a:gridCol w="444675"/>
                <a:gridCol w="5806250"/>
              </a:tblGrid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645FA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64" name="Google Shape;64;p5"/>
          <p:cNvSpPr/>
          <p:nvPr/>
        </p:nvSpPr>
        <p:spPr>
          <a:xfrm>
            <a:off x="226" y="548750"/>
            <a:ext cx="6367800" cy="613800"/>
          </a:xfrm>
          <a:prstGeom prst="rect">
            <a:avLst/>
          </a:prstGeom>
          <a:solidFill>
            <a:srgbClr val="645FA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5"/>
          <p:cNvSpPr txBox="1"/>
          <p:nvPr>
            <p:ph type="title"/>
          </p:nvPr>
        </p:nvSpPr>
        <p:spPr>
          <a:xfrm>
            <a:off x="376500" y="548750"/>
            <a:ext cx="5715900" cy="6138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b="1">
                <a:solidFill>
                  <a:srgbClr val="FFFFFF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66" name="Google Shape;66;p5"/>
          <p:cNvSpPr txBox="1"/>
          <p:nvPr>
            <p:ph idx="1" type="body"/>
          </p:nvPr>
        </p:nvSpPr>
        <p:spPr>
          <a:xfrm>
            <a:off x="611375" y="1547025"/>
            <a:ext cx="5715900" cy="70263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67" name="Google Shape;67;p5"/>
          <p:cNvSpPr txBox="1"/>
          <p:nvPr/>
        </p:nvSpPr>
        <p:spPr>
          <a:xfrm rot="5400000">
            <a:off x="-679350" y="81642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645FAE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645FAE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urple">
  <p:cSld name="CUSTOM_4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person, holding, player, court&#10;&#10;Description automatically generated" id="69" name="Google Shape;69;p6"/>
          <p:cNvPicPr preferRelativeResize="0"/>
          <p:nvPr/>
        </p:nvPicPr>
        <p:blipFill rotWithShape="1">
          <a:blip r:embed="rId2">
            <a:alphaModFix/>
          </a:blip>
          <a:srcRect b="74905" l="92081" r="0" t="12574"/>
          <a:stretch/>
        </p:blipFill>
        <p:spPr>
          <a:xfrm>
            <a:off x="6327159" y="114369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court, player, standing, person&#10;&#10;Description automatically generated" id="70" name="Google Shape;70;p6"/>
          <p:cNvPicPr preferRelativeResize="0"/>
          <p:nvPr/>
        </p:nvPicPr>
        <p:blipFill rotWithShape="1">
          <a:blip r:embed="rId3">
            <a:alphaModFix/>
          </a:blip>
          <a:srcRect b="66" l="92081" r="0" t="87412"/>
          <a:stretch/>
        </p:blipFill>
        <p:spPr>
          <a:xfrm>
            <a:off x="6327159" y="8005882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grass, court, standing, person&#10;&#10;Description automatically generated" id="71" name="Google Shape;71;p6"/>
          <p:cNvPicPr preferRelativeResize="0"/>
          <p:nvPr/>
        </p:nvPicPr>
        <p:blipFill rotWithShape="1">
          <a:blip r:embed="rId4">
            <a:alphaModFix/>
          </a:blip>
          <a:srcRect b="12038" l="92081" r="0" t="75441"/>
          <a:stretch/>
        </p:blipFill>
        <p:spPr>
          <a:xfrm>
            <a:off x="6327159" y="686218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walking, bird&#10;&#10;Description automatically generated" id="72" name="Google Shape;72;p6"/>
          <p:cNvPicPr preferRelativeResize="0"/>
          <p:nvPr/>
        </p:nvPicPr>
        <p:blipFill rotWithShape="1">
          <a:blip r:embed="rId5">
            <a:alphaModFix/>
          </a:blip>
          <a:srcRect b="24610" l="92081" r="0" t="62868"/>
          <a:stretch/>
        </p:blipFill>
        <p:spPr>
          <a:xfrm>
            <a:off x="6327159" y="5718489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beach&#10;&#10;Description automatically generated" id="73" name="Google Shape;73;p6"/>
          <p:cNvPicPr preferRelativeResize="0"/>
          <p:nvPr/>
        </p:nvPicPr>
        <p:blipFill rotWithShape="1">
          <a:blip r:embed="rId6">
            <a:alphaModFix/>
          </a:blip>
          <a:srcRect b="37183" l="92081" r="0" t="50295"/>
          <a:stretch/>
        </p:blipFill>
        <p:spPr>
          <a:xfrm>
            <a:off x="6327159" y="4574791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racket, court, holding, ball&#10;&#10;Description automatically generated" id="74" name="Google Shape;74;p6"/>
          <p:cNvPicPr preferRelativeResize="0"/>
          <p:nvPr/>
        </p:nvPicPr>
        <p:blipFill rotWithShape="1">
          <a:blip r:embed="rId7">
            <a:alphaModFix/>
          </a:blip>
          <a:srcRect b="49756" l="92081" r="0" t="37721"/>
          <a:stretch/>
        </p:blipFill>
        <p:spPr>
          <a:xfrm>
            <a:off x="6327159" y="3431093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holding, water&#10;&#10;Description automatically generated" id="75" name="Google Shape;75;p6"/>
          <p:cNvPicPr preferRelativeResize="0"/>
          <p:nvPr/>
        </p:nvPicPr>
        <p:blipFill rotWithShape="1">
          <a:blip r:embed="rId8">
            <a:alphaModFix/>
          </a:blip>
          <a:srcRect b="87543" l="92081" r="0" t="0"/>
          <a:stretch/>
        </p:blipFill>
        <p:spPr>
          <a:xfrm>
            <a:off x="6327159" y="0"/>
            <a:ext cx="543117" cy="1139266"/>
          </a:xfrm>
          <a:custGeom>
            <a:rect b="b" l="l" r="r" t="t"/>
            <a:pathLst>
              <a:path extrusionOk="0" h="1144991" w="543117">
                <a:moveTo>
                  <a:pt x="90516" y="0"/>
                </a:moveTo>
                <a:lnTo>
                  <a:pt x="452601" y="0"/>
                </a:lnTo>
                <a:lnTo>
                  <a:pt x="487831" y="7113"/>
                </a:lnTo>
                <a:cubicBezTo>
                  <a:pt x="520320" y="20855"/>
                  <a:pt x="543117" y="53025"/>
                  <a:pt x="543117" y="90520"/>
                </a:cubicBezTo>
                <a:lnTo>
                  <a:pt x="543117" y="1054470"/>
                </a:lnTo>
                <a:cubicBezTo>
                  <a:pt x="543117" y="1104463"/>
                  <a:pt x="502589" y="1144991"/>
                  <a:pt x="452596" y="1144991"/>
                </a:cubicBezTo>
                <a:lnTo>
                  <a:pt x="90521" y="1144991"/>
                </a:lnTo>
                <a:cubicBezTo>
                  <a:pt x="40528" y="1144991"/>
                  <a:pt x="0" y="1104463"/>
                  <a:pt x="0" y="1054470"/>
                </a:cubicBezTo>
                <a:lnTo>
                  <a:pt x="0" y="90520"/>
                </a:lnTo>
                <a:cubicBezTo>
                  <a:pt x="0" y="53025"/>
                  <a:pt x="22797" y="20855"/>
                  <a:pt x="55287" y="7113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urple&#10;&#10;Description automatically generated" id="76" name="Google Shape;76;p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-42959" y="-36392"/>
            <a:ext cx="7014493" cy="930156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"/>
          <p:cNvSpPr/>
          <p:nvPr/>
        </p:nvSpPr>
        <p:spPr>
          <a:xfrm>
            <a:off x="0" y="5518725"/>
            <a:ext cx="6447600" cy="313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8" name="Google Shape;78;p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67975" y="0"/>
            <a:ext cx="225575" cy="9290876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6"/>
          <p:cNvSpPr txBox="1"/>
          <p:nvPr>
            <p:ph type="title"/>
          </p:nvPr>
        </p:nvSpPr>
        <p:spPr>
          <a:xfrm>
            <a:off x="604700" y="5744075"/>
            <a:ext cx="5722500" cy="26379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rgbClr val="A66FC3"/>
              </a:buClr>
              <a:buSzPts val="5000"/>
              <a:buNone/>
              <a:defRPr b="1" sz="5000">
                <a:solidFill>
                  <a:srgbClr val="A66FC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9pPr>
          </a:lstStyle>
          <a:p/>
        </p:txBody>
      </p:sp>
      <p:sp>
        <p:nvSpPr>
          <p:cNvPr id="80" name="Google Shape;80;p6"/>
          <p:cNvSpPr txBox="1"/>
          <p:nvPr/>
        </p:nvSpPr>
        <p:spPr>
          <a:xfrm rot="5400000">
            <a:off x="-679350" y="6204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urple sheet">
  <p:cSld name="CUSTOM_5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court, player, standing, person&#10;&#10;Description automatically generated" id="82" name="Google Shape;82;p7"/>
          <p:cNvPicPr preferRelativeResize="0"/>
          <p:nvPr/>
        </p:nvPicPr>
        <p:blipFill rotWithShape="1">
          <a:blip r:embed="rId2">
            <a:alphaModFix/>
          </a:blip>
          <a:srcRect b="66" l="92081" r="0" t="87412"/>
          <a:stretch/>
        </p:blipFill>
        <p:spPr>
          <a:xfrm>
            <a:off x="6327159" y="8005882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grass, court, standing, person&#10;&#10;Description automatically generated" id="83" name="Google Shape;83;p7"/>
          <p:cNvPicPr preferRelativeResize="0"/>
          <p:nvPr/>
        </p:nvPicPr>
        <p:blipFill rotWithShape="1">
          <a:blip r:embed="rId3">
            <a:alphaModFix/>
          </a:blip>
          <a:srcRect b="12038" l="92081" r="0" t="75441"/>
          <a:stretch/>
        </p:blipFill>
        <p:spPr>
          <a:xfrm>
            <a:off x="6327159" y="686218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walking, bird&#10;&#10;Description automatically generated" id="84" name="Google Shape;84;p7"/>
          <p:cNvPicPr preferRelativeResize="0"/>
          <p:nvPr/>
        </p:nvPicPr>
        <p:blipFill rotWithShape="1">
          <a:blip r:embed="rId4">
            <a:alphaModFix/>
          </a:blip>
          <a:srcRect b="24610" l="92081" r="0" t="62868"/>
          <a:stretch/>
        </p:blipFill>
        <p:spPr>
          <a:xfrm>
            <a:off x="6327159" y="5718489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beach&#10;&#10;Description automatically generated" id="85" name="Google Shape;85;p7"/>
          <p:cNvPicPr preferRelativeResize="0"/>
          <p:nvPr/>
        </p:nvPicPr>
        <p:blipFill rotWithShape="1">
          <a:blip r:embed="rId5">
            <a:alphaModFix/>
          </a:blip>
          <a:srcRect b="37183" l="92081" r="0" t="50295"/>
          <a:stretch/>
        </p:blipFill>
        <p:spPr>
          <a:xfrm>
            <a:off x="6327159" y="4574791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racket, court, holding, ball&#10;&#10;Description automatically generated" id="86" name="Google Shape;86;p7"/>
          <p:cNvPicPr preferRelativeResize="0"/>
          <p:nvPr/>
        </p:nvPicPr>
        <p:blipFill rotWithShape="1">
          <a:blip r:embed="rId6">
            <a:alphaModFix/>
          </a:blip>
          <a:srcRect b="49756" l="92081" r="0" t="37721"/>
          <a:stretch/>
        </p:blipFill>
        <p:spPr>
          <a:xfrm>
            <a:off x="6327159" y="3431093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purple background&#10;&#10;Description automatically generated" id="87" name="Google Shape;87;p7"/>
          <p:cNvPicPr preferRelativeResize="0"/>
          <p:nvPr/>
        </p:nvPicPr>
        <p:blipFill rotWithShape="1">
          <a:blip r:embed="rId7">
            <a:alphaModFix/>
          </a:blip>
          <a:srcRect b="62331" l="92081" r="0" t="25147"/>
          <a:stretch/>
        </p:blipFill>
        <p:spPr>
          <a:xfrm>
            <a:off x="6327159" y="2287395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holding, player, court&#10;&#10;Description automatically generated" id="88" name="Google Shape;88;p7"/>
          <p:cNvPicPr preferRelativeResize="0"/>
          <p:nvPr/>
        </p:nvPicPr>
        <p:blipFill rotWithShape="1">
          <a:blip r:embed="rId8">
            <a:alphaModFix/>
          </a:blip>
          <a:srcRect b="74905" l="92081" r="0" t="12574"/>
          <a:stretch/>
        </p:blipFill>
        <p:spPr>
          <a:xfrm>
            <a:off x="6327159" y="114369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holding, water&#10;&#10;Description automatically generated" id="89" name="Google Shape;89;p7"/>
          <p:cNvPicPr preferRelativeResize="0"/>
          <p:nvPr/>
        </p:nvPicPr>
        <p:blipFill rotWithShape="1">
          <a:blip r:embed="rId9">
            <a:alphaModFix/>
          </a:blip>
          <a:srcRect b="87543" l="92081" r="0" t="0"/>
          <a:stretch/>
        </p:blipFill>
        <p:spPr>
          <a:xfrm>
            <a:off x="6327159" y="0"/>
            <a:ext cx="543117" cy="1139266"/>
          </a:xfrm>
          <a:custGeom>
            <a:rect b="b" l="l" r="r" t="t"/>
            <a:pathLst>
              <a:path extrusionOk="0" h="1144991" w="543117">
                <a:moveTo>
                  <a:pt x="90516" y="0"/>
                </a:moveTo>
                <a:lnTo>
                  <a:pt x="452601" y="0"/>
                </a:lnTo>
                <a:lnTo>
                  <a:pt x="487831" y="7113"/>
                </a:lnTo>
                <a:cubicBezTo>
                  <a:pt x="520320" y="20855"/>
                  <a:pt x="543117" y="53025"/>
                  <a:pt x="543117" y="90520"/>
                </a:cubicBezTo>
                <a:lnTo>
                  <a:pt x="543117" y="1054470"/>
                </a:lnTo>
                <a:cubicBezTo>
                  <a:pt x="543117" y="1104463"/>
                  <a:pt x="502589" y="1144991"/>
                  <a:pt x="452596" y="1144991"/>
                </a:cubicBezTo>
                <a:lnTo>
                  <a:pt x="90521" y="1144991"/>
                </a:lnTo>
                <a:cubicBezTo>
                  <a:pt x="40528" y="1144991"/>
                  <a:pt x="0" y="1104463"/>
                  <a:pt x="0" y="1054470"/>
                </a:cubicBezTo>
                <a:lnTo>
                  <a:pt x="0" y="90520"/>
                </a:lnTo>
                <a:cubicBezTo>
                  <a:pt x="0" y="53025"/>
                  <a:pt x="22797" y="20855"/>
                  <a:pt x="55287" y="7113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90" name="Google Shape;90;p7"/>
          <p:cNvSpPr/>
          <p:nvPr/>
        </p:nvSpPr>
        <p:spPr>
          <a:xfrm>
            <a:off x="0" y="0"/>
            <a:ext cx="6462300" cy="9144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FEFEF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91" name="Google Shape;91;p7"/>
          <p:cNvGraphicFramePr/>
          <p:nvPr/>
        </p:nvGraphicFramePr>
        <p:xfrm>
          <a:off x="117175" y="2147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{B0990726-E7D7-46B8-BC71-15A31EDBEAB7}</a:tableStyleId>
              </a:tblPr>
              <a:tblGrid>
                <a:gridCol w="444675"/>
                <a:gridCol w="5806250"/>
              </a:tblGrid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A66FC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92" name="Google Shape;92;p7"/>
          <p:cNvSpPr/>
          <p:nvPr/>
        </p:nvSpPr>
        <p:spPr>
          <a:xfrm>
            <a:off x="226" y="548750"/>
            <a:ext cx="6367800" cy="613800"/>
          </a:xfrm>
          <a:prstGeom prst="rect">
            <a:avLst/>
          </a:prstGeom>
          <a:solidFill>
            <a:srgbClr val="A66FC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7"/>
          <p:cNvSpPr txBox="1"/>
          <p:nvPr>
            <p:ph type="title"/>
          </p:nvPr>
        </p:nvSpPr>
        <p:spPr>
          <a:xfrm>
            <a:off x="376500" y="548750"/>
            <a:ext cx="5715900" cy="6138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b="1">
                <a:solidFill>
                  <a:srgbClr val="FFFFFF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94" name="Google Shape;94;p7"/>
          <p:cNvSpPr txBox="1"/>
          <p:nvPr>
            <p:ph idx="1" type="body"/>
          </p:nvPr>
        </p:nvSpPr>
        <p:spPr>
          <a:xfrm>
            <a:off x="611375" y="1547025"/>
            <a:ext cx="5715900" cy="70263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95" name="Google Shape;95;p7"/>
          <p:cNvSpPr txBox="1"/>
          <p:nvPr/>
        </p:nvSpPr>
        <p:spPr>
          <a:xfrm rot="5400000">
            <a:off x="-679350" y="81642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A66FC3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A66FC3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nk">
  <p:cSld name="CUSTOM_6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court, player, standing, person&#10;&#10;Description automatically generated" id="97" name="Google Shape;97;p8"/>
          <p:cNvPicPr preferRelativeResize="0"/>
          <p:nvPr/>
        </p:nvPicPr>
        <p:blipFill rotWithShape="1">
          <a:blip r:embed="rId2">
            <a:alphaModFix/>
          </a:blip>
          <a:srcRect b="66" l="92081" r="0" t="87412"/>
          <a:stretch/>
        </p:blipFill>
        <p:spPr>
          <a:xfrm>
            <a:off x="6327159" y="8005882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grass, court, standing, person&#10;&#10;Description automatically generated" id="98" name="Google Shape;98;p8"/>
          <p:cNvPicPr preferRelativeResize="0"/>
          <p:nvPr/>
        </p:nvPicPr>
        <p:blipFill rotWithShape="1">
          <a:blip r:embed="rId3">
            <a:alphaModFix/>
          </a:blip>
          <a:srcRect b="12038" l="92081" r="0" t="75441"/>
          <a:stretch/>
        </p:blipFill>
        <p:spPr>
          <a:xfrm>
            <a:off x="6327159" y="686218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walking, bird&#10;&#10;Description automatically generated" id="99" name="Google Shape;99;p8"/>
          <p:cNvPicPr preferRelativeResize="0"/>
          <p:nvPr/>
        </p:nvPicPr>
        <p:blipFill rotWithShape="1">
          <a:blip r:embed="rId4">
            <a:alphaModFix/>
          </a:blip>
          <a:srcRect b="24610" l="92081" r="0" t="62868"/>
          <a:stretch/>
        </p:blipFill>
        <p:spPr>
          <a:xfrm>
            <a:off x="6327159" y="5718489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beach&#10;&#10;Description automatically generated" id="100" name="Google Shape;100;p8"/>
          <p:cNvPicPr preferRelativeResize="0"/>
          <p:nvPr/>
        </p:nvPicPr>
        <p:blipFill rotWithShape="1">
          <a:blip r:embed="rId5">
            <a:alphaModFix/>
          </a:blip>
          <a:srcRect b="37183" l="92081" r="0" t="50295"/>
          <a:stretch/>
        </p:blipFill>
        <p:spPr>
          <a:xfrm>
            <a:off x="6327159" y="4574791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purple background&#10;&#10;Description automatically generated" id="101" name="Google Shape;101;p8"/>
          <p:cNvPicPr preferRelativeResize="0"/>
          <p:nvPr/>
        </p:nvPicPr>
        <p:blipFill rotWithShape="1">
          <a:blip r:embed="rId6">
            <a:alphaModFix/>
          </a:blip>
          <a:srcRect b="62331" l="92081" r="0" t="25147"/>
          <a:stretch/>
        </p:blipFill>
        <p:spPr>
          <a:xfrm>
            <a:off x="6327159" y="2287395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holding, player, court&#10;&#10;Description automatically generated" id="102" name="Google Shape;102;p8"/>
          <p:cNvPicPr preferRelativeResize="0"/>
          <p:nvPr/>
        </p:nvPicPr>
        <p:blipFill rotWithShape="1">
          <a:blip r:embed="rId7">
            <a:alphaModFix/>
          </a:blip>
          <a:srcRect b="74905" l="92081" r="0" t="12574"/>
          <a:stretch/>
        </p:blipFill>
        <p:spPr>
          <a:xfrm>
            <a:off x="6327159" y="114369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holding, water&#10;&#10;Description automatically generated" id="103" name="Google Shape;103;p8"/>
          <p:cNvPicPr preferRelativeResize="0"/>
          <p:nvPr/>
        </p:nvPicPr>
        <p:blipFill rotWithShape="1">
          <a:blip r:embed="rId8">
            <a:alphaModFix/>
          </a:blip>
          <a:srcRect b="87543" l="92081" r="0" t="0"/>
          <a:stretch/>
        </p:blipFill>
        <p:spPr>
          <a:xfrm>
            <a:off x="6327159" y="0"/>
            <a:ext cx="543117" cy="1139266"/>
          </a:xfrm>
          <a:custGeom>
            <a:rect b="b" l="l" r="r" t="t"/>
            <a:pathLst>
              <a:path extrusionOk="0" h="1144991" w="543117">
                <a:moveTo>
                  <a:pt x="90516" y="0"/>
                </a:moveTo>
                <a:lnTo>
                  <a:pt x="452601" y="0"/>
                </a:lnTo>
                <a:lnTo>
                  <a:pt x="487831" y="7113"/>
                </a:lnTo>
                <a:cubicBezTo>
                  <a:pt x="520320" y="20855"/>
                  <a:pt x="543117" y="53025"/>
                  <a:pt x="543117" y="90520"/>
                </a:cubicBezTo>
                <a:lnTo>
                  <a:pt x="543117" y="1054470"/>
                </a:lnTo>
                <a:cubicBezTo>
                  <a:pt x="543117" y="1104463"/>
                  <a:pt x="502589" y="1144991"/>
                  <a:pt x="452596" y="1144991"/>
                </a:cubicBezTo>
                <a:lnTo>
                  <a:pt x="90521" y="1144991"/>
                </a:lnTo>
                <a:cubicBezTo>
                  <a:pt x="40528" y="1144991"/>
                  <a:pt x="0" y="1104463"/>
                  <a:pt x="0" y="1054470"/>
                </a:cubicBezTo>
                <a:lnTo>
                  <a:pt x="0" y="90520"/>
                </a:lnTo>
                <a:cubicBezTo>
                  <a:pt x="0" y="53025"/>
                  <a:pt x="22797" y="20855"/>
                  <a:pt x="55287" y="7113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logo&#10;&#10;Description automatically generated" id="104" name="Google Shape;104;p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-24549" y="-30685"/>
            <a:ext cx="6983808" cy="924833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8"/>
          <p:cNvSpPr/>
          <p:nvPr/>
        </p:nvSpPr>
        <p:spPr>
          <a:xfrm>
            <a:off x="0" y="5518725"/>
            <a:ext cx="6447600" cy="313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6" name="Google Shape;106;p8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67975" y="0"/>
            <a:ext cx="225575" cy="9290876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8"/>
          <p:cNvSpPr txBox="1"/>
          <p:nvPr>
            <p:ph type="title"/>
          </p:nvPr>
        </p:nvSpPr>
        <p:spPr>
          <a:xfrm>
            <a:off x="604700" y="5744075"/>
            <a:ext cx="5722500" cy="26379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rgbClr val="B8728C"/>
              </a:buClr>
              <a:buSzPts val="5000"/>
              <a:buNone/>
              <a:defRPr b="1" sz="5000">
                <a:solidFill>
                  <a:srgbClr val="B8728C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729BC0"/>
              </a:buClr>
              <a:buSzPts val="5000"/>
              <a:buNone/>
              <a:defRPr b="1" sz="5000">
                <a:solidFill>
                  <a:srgbClr val="729BC0"/>
                </a:solidFill>
              </a:defRPr>
            </a:lvl9pPr>
          </a:lstStyle>
          <a:p/>
        </p:txBody>
      </p:sp>
      <p:sp>
        <p:nvSpPr>
          <p:cNvPr id="108" name="Google Shape;108;p8"/>
          <p:cNvSpPr txBox="1"/>
          <p:nvPr/>
        </p:nvSpPr>
        <p:spPr>
          <a:xfrm rot="5400000">
            <a:off x="-679350" y="6204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nk sheet">
  <p:cSld name="CUSTOM_7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court, player, standing, person&#10;&#10;Description automatically generated" id="110" name="Google Shape;110;p9"/>
          <p:cNvPicPr preferRelativeResize="0"/>
          <p:nvPr/>
        </p:nvPicPr>
        <p:blipFill rotWithShape="1">
          <a:blip r:embed="rId2">
            <a:alphaModFix/>
          </a:blip>
          <a:srcRect b="66" l="92081" r="0" t="87412"/>
          <a:stretch/>
        </p:blipFill>
        <p:spPr>
          <a:xfrm>
            <a:off x="6327159" y="8005882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grass, court, standing, person&#10;&#10;Description automatically generated" id="111" name="Google Shape;111;p9"/>
          <p:cNvPicPr preferRelativeResize="0"/>
          <p:nvPr/>
        </p:nvPicPr>
        <p:blipFill rotWithShape="1">
          <a:blip r:embed="rId3">
            <a:alphaModFix/>
          </a:blip>
          <a:srcRect b="12038" l="92081" r="0" t="75441"/>
          <a:stretch/>
        </p:blipFill>
        <p:spPr>
          <a:xfrm>
            <a:off x="6327159" y="686218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walking, bird&#10;&#10;Description automatically generated" id="112" name="Google Shape;112;p9"/>
          <p:cNvPicPr preferRelativeResize="0"/>
          <p:nvPr/>
        </p:nvPicPr>
        <p:blipFill rotWithShape="1">
          <a:blip r:embed="rId4">
            <a:alphaModFix/>
          </a:blip>
          <a:srcRect b="24610" l="92081" r="0" t="62868"/>
          <a:stretch/>
        </p:blipFill>
        <p:spPr>
          <a:xfrm>
            <a:off x="6327159" y="5718489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beach&#10;&#10;Description automatically generated" id="113" name="Google Shape;113;p9"/>
          <p:cNvPicPr preferRelativeResize="0"/>
          <p:nvPr/>
        </p:nvPicPr>
        <p:blipFill rotWithShape="1">
          <a:blip r:embed="rId5">
            <a:alphaModFix/>
          </a:blip>
          <a:srcRect b="37183" l="92081" r="0" t="50295"/>
          <a:stretch/>
        </p:blipFill>
        <p:spPr>
          <a:xfrm>
            <a:off x="6327159" y="4574791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racket, court, holding, ball&#10;&#10;Description automatically generated" id="114" name="Google Shape;114;p9"/>
          <p:cNvPicPr preferRelativeResize="0"/>
          <p:nvPr/>
        </p:nvPicPr>
        <p:blipFill rotWithShape="1">
          <a:blip r:embed="rId6">
            <a:alphaModFix/>
          </a:blip>
          <a:srcRect b="49756" l="92081" r="0" t="37721"/>
          <a:stretch/>
        </p:blipFill>
        <p:spPr>
          <a:xfrm>
            <a:off x="6327159" y="3431093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purple background&#10;&#10;Description automatically generated" id="115" name="Google Shape;115;p9"/>
          <p:cNvPicPr preferRelativeResize="0"/>
          <p:nvPr/>
        </p:nvPicPr>
        <p:blipFill rotWithShape="1">
          <a:blip r:embed="rId7">
            <a:alphaModFix/>
          </a:blip>
          <a:srcRect b="62331" l="92081" r="0" t="25147"/>
          <a:stretch/>
        </p:blipFill>
        <p:spPr>
          <a:xfrm>
            <a:off x="6327159" y="2287395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holding, player, court&#10;&#10;Description automatically generated" id="116" name="Google Shape;116;p9"/>
          <p:cNvPicPr preferRelativeResize="0"/>
          <p:nvPr/>
        </p:nvPicPr>
        <p:blipFill rotWithShape="1">
          <a:blip r:embed="rId8">
            <a:alphaModFix/>
          </a:blip>
          <a:srcRect b="74905" l="92081" r="0" t="12574"/>
          <a:stretch/>
        </p:blipFill>
        <p:spPr>
          <a:xfrm>
            <a:off x="6327159" y="114369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holding, water&#10;&#10;Description automatically generated" id="117" name="Google Shape;117;p9"/>
          <p:cNvPicPr preferRelativeResize="0"/>
          <p:nvPr/>
        </p:nvPicPr>
        <p:blipFill rotWithShape="1">
          <a:blip r:embed="rId9">
            <a:alphaModFix/>
          </a:blip>
          <a:srcRect b="87543" l="92081" r="0" t="0"/>
          <a:stretch/>
        </p:blipFill>
        <p:spPr>
          <a:xfrm>
            <a:off x="6327159" y="0"/>
            <a:ext cx="543117" cy="1139266"/>
          </a:xfrm>
          <a:custGeom>
            <a:rect b="b" l="l" r="r" t="t"/>
            <a:pathLst>
              <a:path extrusionOk="0" h="1144991" w="543117">
                <a:moveTo>
                  <a:pt x="90516" y="0"/>
                </a:moveTo>
                <a:lnTo>
                  <a:pt x="452601" y="0"/>
                </a:lnTo>
                <a:lnTo>
                  <a:pt x="487831" y="7113"/>
                </a:lnTo>
                <a:cubicBezTo>
                  <a:pt x="520320" y="20855"/>
                  <a:pt x="543117" y="53025"/>
                  <a:pt x="543117" y="90520"/>
                </a:cubicBezTo>
                <a:lnTo>
                  <a:pt x="543117" y="1054470"/>
                </a:lnTo>
                <a:cubicBezTo>
                  <a:pt x="543117" y="1104463"/>
                  <a:pt x="502589" y="1144991"/>
                  <a:pt x="452596" y="1144991"/>
                </a:cubicBezTo>
                <a:lnTo>
                  <a:pt x="90521" y="1144991"/>
                </a:lnTo>
                <a:cubicBezTo>
                  <a:pt x="40528" y="1144991"/>
                  <a:pt x="0" y="1104463"/>
                  <a:pt x="0" y="1054470"/>
                </a:cubicBezTo>
                <a:lnTo>
                  <a:pt x="0" y="90520"/>
                </a:lnTo>
                <a:cubicBezTo>
                  <a:pt x="0" y="53025"/>
                  <a:pt x="22797" y="20855"/>
                  <a:pt x="55287" y="7113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118" name="Google Shape;118;p9"/>
          <p:cNvSpPr/>
          <p:nvPr/>
        </p:nvSpPr>
        <p:spPr>
          <a:xfrm>
            <a:off x="0" y="0"/>
            <a:ext cx="6462300" cy="9144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FEFEF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19" name="Google Shape;119;p9"/>
          <p:cNvGraphicFramePr/>
          <p:nvPr/>
        </p:nvGraphicFramePr>
        <p:xfrm>
          <a:off x="117175" y="2147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{B0990726-E7D7-46B8-BC71-15A31EDBEAB7}</a:tableStyleId>
              </a:tblPr>
              <a:tblGrid>
                <a:gridCol w="444675"/>
                <a:gridCol w="5806250"/>
              </a:tblGrid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2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B8728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20" name="Google Shape;120;p9"/>
          <p:cNvSpPr/>
          <p:nvPr/>
        </p:nvSpPr>
        <p:spPr>
          <a:xfrm>
            <a:off x="226" y="548750"/>
            <a:ext cx="6367800" cy="613800"/>
          </a:xfrm>
          <a:prstGeom prst="rect">
            <a:avLst/>
          </a:prstGeom>
          <a:solidFill>
            <a:srgbClr val="B8728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9"/>
          <p:cNvSpPr txBox="1"/>
          <p:nvPr>
            <p:ph type="title"/>
          </p:nvPr>
        </p:nvSpPr>
        <p:spPr>
          <a:xfrm>
            <a:off x="376500" y="548750"/>
            <a:ext cx="5715900" cy="6138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None/>
              <a:defRPr b="1">
                <a:solidFill>
                  <a:srgbClr val="FFFFFF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22" name="Google Shape;122;p9"/>
          <p:cNvSpPr txBox="1"/>
          <p:nvPr>
            <p:ph idx="1" type="body"/>
          </p:nvPr>
        </p:nvSpPr>
        <p:spPr>
          <a:xfrm>
            <a:off x="611375" y="1547025"/>
            <a:ext cx="5715900" cy="70263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123" name="Google Shape;123;p9"/>
          <p:cNvSpPr txBox="1"/>
          <p:nvPr/>
        </p:nvSpPr>
        <p:spPr>
          <a:xfrm rot="5400000">
            <a:off x="-679350" y="81642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B8728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B8728C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ight brown">
  <p:cSld name="CUSTOM_8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court, player, standing, person&#10;&#10;Description automatically generated" id="125" name="Google Shape;125;p10"/>
          <p:cNvPicPr preferRelativeResize="0"/>
          <p:nvPr/>
        </p:nvPicPr>
        <p:blipFill rotWithShape="1">
          <a:blip r:embed="rId2">
            <a:alphaModFix/>
          </a:blip>
          <a:srcRect b="66" l="92081" r="0" t="87412"/>
          <a:stretch/>
        </p:blipFill>
        <p:spPr>
          <a:xfrm>
            <a:off x="6327159" y="8005882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grass, court, standing, person&#10;&#10;Description automatically generated" id="126" name="Google Shape;126;p10"/>
          <p:cNvPicPr preferRelativeResize="0"/>
          <p:nvPr/>
        </p:nvPicPr>
        <p:blipFill rotWithShape="1">
          <a:blip r:embed="rId3">
            <a:alphaModFix/>
          </a:blip>
          <a:srcRect b="12038" l="92081" r="0" t="75441"/>
          <a:stretch/>
        </p:blipFill>
        <p:spPr>
          <a:xfrm>
            <a:off x="6327159" y="686218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walking, bird&#10;&#10;Description automatically generated" id="127" name="Google Shape;127;p10"/>
          <p:cNvPicPr preferRelativeResize="0"/>
          <p:nvPr/>
        </p:nvPicPr>
        <p:blipFill rotWithShape="1">
          <a:blip r:embed="rId4">
            <a:alphaModFix/>
          </a:blip>
          <a:srcRect b="24610" l="92081" r="0" t="62868"/>
          <a:stretch/>
        </p:blipFill>
        <p:spPr>
          <a:xfrm>
            <a:off x="6327159" y="5718489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racket, court, holding, ball&#10;&#10;Description automatically generated" id="128" name="Google Shape;128;p10"/>
          <p:cNvPicPr preferRelativeResize="0"/>
          <p:nvPr/>
        </p:nvPicPr>
        <p:blipFill rotWithShape="1">
          <a:blip r:embed="rId5">
            <a:alphaModFix/>
          </a:blip>
          <a:srcRect b="49756" l="92081" r="0" t="37721"/>
          <a:stretch/>
        </p:blipFill>
        <p:spPr>
          <a:xfrm>
            <a:off x="6327159" y="3431093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purple background&#10;&#10;Description automatically generated" id="129" name="Google Shape;129;p10"/>
          <p:cNvPicPr preferRelativeResize="0"/>
          <p:nvPr/>
        </p:nvPicPr>
        <p:blipFill rotWithShape="1">
          <a:blip r:embed="rId6">
            <a:alphaModFix/>
          </a:blip>
          <a:srcRect b="62331" l="92081" r="0" t="25147"/>
          <a:stretch/>
        </p:blipFill>
        <p:spPr>
          <a:xfrm>
            <a:off x="6327159" y="2287395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holding, player, court&#10;&#10;Description automatically generated" id="130" name="Google Shape;130;p10"/>
          <p:cNvPicPr preferRelativeResize="0"/>
          <p:nvPr/>
        </p:nvPicPr>
        <p:blipFill rotWithShape="1">
          <a:blip r:embed="rId7">
            <a:alphaModFix/>
          </a:blip>
          <a:srcRect b="74905" l="92081" r="0" t="12574"/>
          <a:stretch/>
        </p:blipFill>
        <p:spPr>
          <a:xfrm>
            <a:off x="6327159" y="1143697"/>
            <a:ext cx="543117" cy="1139267"/>
          </a:xfrm>
          <a:custGeom>
            <a:rect b="b" l="l" r="r" t="t"/>
            <a:pathLst>
              <a:path extrusionOk="0" h="1144992" w="543117">
                <a:moveTo>
                  <a:pt x="90521" y="0"/>
                </a:moveTo>
                <a:lnTo>
                  <a:pt x="452596" y="0"/>
                </a:lnTo>
                <a:cubicBezTo>
                  <a:pt x="502589" y="0"/>
                  <a:pt x="543117" y="40528"/>
                  <a:pt x="543117" y="90521"/>
                </a:cubicBezTo>
                <a:lnTo>
                  <a:pt x="543117" y="1054471"/>
                </a:lnTo>
                <a:cubicBezTo>
                  <a:pt x="543117" y="1104464"/>
                  <a:pt x="502589" y="1144992"/>
                  <a:pt x="452596" y="1144992"/>
                </a:cubicBezTo>
                <a:lnTo>
                  <a:pt x="90521" y="1144992"/>
                </a:lnTo>
                <a:cubicBezTo>
                  <a:pt x="40528" y="1144992"/>
                  <a:pt x="0" y="1104464"/>
                  <a:pt x="0" y="1054471"/>
                </a:cubicBezTo>
                <a:lnTo>
                  <a:pt x="0" y="90521"/>
                </a:lnTo>
                <a:cubicBezTo>
                  <a:pt x="0" y="40528"/>
                  <a:pt x="40528" y="0"/>
                  <a:pt x="9052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picture containing person, standing, holding, water&#10;&#10;Description automatically generated" id="131" name="Google Shape;131;p10"/>
          <p:cNvPicPr preferRelativeResize="0"/>
          <p:nvPr/>
        </p:nvPicPr>
        <p:blipFill rotWithShape="1">
          <a:blip r:embed="rId8">
            <a:alphaModFix/>
          </a:blip>
          <a:srcRect b="87543" l="92081" r="0" t="0"/>
          <a:stretch/>
        </p:blipFill>
        <p:spPr>
          <a:xfrm>
            <a:off x="6327159" y="0"/>
            <a:ext cx="543117" cy="1139266"/>
          </a:xfrm>
          <a:custGeom>
            <a:rect b="b" l="l" r="r" t="t"/>
            <a:pathLst>
              <a:path extrusionOk="0" h="1144991" w="543117">
                <a:moveTo>
                  <a:pt x="90516" y="0"/>
                </a:moveTo>
                <a:lnTo>
                  <a:pt x="452601" y="0"/>
                </a:lnTo>
                <a:lnTo>
                  <a:pt x="487831" y="7113"/>
                </a:lnTo>
                <a:cubicBezTo>
                  <a:pt x="520320" y="20855"/>
                  <a:pt x="543117" y="53025"/>
                  <a:pt x="543117" y="90520"/>
                </a:cubicBezTo>
                <a:lnTo>
                  <a:pt x="543117" y="1054470"/>
                </a:lnTo>
                <a:cubicBezTo>
                  <a:pt x="543117" y="1104463"/>
                  <a:pt x="502589" y="1144991"/>
                  <a:pt x="452596" y="1144991"/>
                </a:cubicBezTo>
                <a:lnTo>
                  <a:pt x="90521" y="1144991"/>
                </a:lnTo>
                <a:cubicBezTo>
                  <a:pt x="40528" y="1144991"/>
                  <a:pt x="0" y="1104463"/>
                  <a:pt x="0" y="1054470"/>
                </a:cubicBezTo>
                <a:lnTo>
                  <a:pt x="0" y="90520"/>
                </a:lnTo>
                <a:cubicBezTo>
                  <a:pt x="0" y="53025"/>
                  <a:pt x="22797" y="20855"/>
                  <a:pt x="55287" y="7113"/>
                </a:cubicBezTo>
                <a:close/>
              </a:path>
            </a:pathLst>
          </a:cu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close up of a logo&#10;&#10;Description automatically generated" id="132" name="Google Shape;132;p1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-24548" y="-24119"/>
            <a:ext cx="6978652" cy="9254038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0"/>
          <p:cNvSpPr/>
          <p:nvPr/>
        </p:nvSpPr>
        <p:spPr>
          <a:xfrm>
            <a:off x="0" y="5518725"/>
            <a:ext cx="6447600" cy="313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4" name="Google Shape;134;p1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67975" y="0"/>
            <a:ext cx="225575" cy="9290876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0"/>
          <p:cNvSpPr txBox="1"/>
          <p:nvPr>
            <p:ph type="title"/>
          </p:nvPr>
        </p:nvSpPr>
        <p:spPr>
          <a:xfrm>
            <a:off x="604700" y="5744075"/>
            <a:ext cx="5722500" cy="26379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rgbClr val="BC8D71"/>
              </a:buClr>
              <a:buSzPts val="5000"/>
              <a:buNone/>
              <a:defRPr b="1" sz="5000">
                <a:solidFill>
                  <a:srgbClr val="BC8D7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BC8D71"/>
              </a:buClr>
              <a:buSzPts val="5000"/>
              <a:buNone/>
              <a:defRPr b="1" sz="5000">
                <a:solidFill>
                  <a:srgbClr val="BC8D7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BC8D71"/>
              </a:buClr>
              <a:buSzPts val="5000"/>
              <a:buNone/>
              <a:defRPr b="1" sz="5000">
                <a:solidFill>
                  <a:srgbClr val="BC8D7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BC8D71"/>
              </a:buClr>
              <a:buSzPts val="5000"/>
              <a:buNone/>
              <a:defRPr b="1" sz="5000">
                <a:solidFill>
                  <a:srgbClr val="BC8D7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BC8D71"/>
              </a:buClr>
              <a:buSzPts val="5000"/>
              <a:buNone/>
              <a:defRPr b="1" sz="5000">
                <a:solidFill>
                  <a:srgbClr val="BC8D7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BC8D71"/>
              </a:buClr>
              <a:buSzPts val="5000"/>
              <a:buNone/>
              <a:defRPr b="1" sz="5000">
                <a:solidFill>
                  <a:srgbClr val="BC8D7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BC8D71"/>
              </a:buClr>
              <a:buSzPts val="5000"/>
              <a:buNone/>
              <a:defRPr b="1" sz="5000">
                <a:solidFill>
                  <a:srgbClr val="BC8D7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BC8D71"/>
              </a:buClr>
              <a:buSzPts val="5000"/>
              <a:buNone/>
              <a:defRPr b="1" sz="5000">
                <a:solidFill>
                  <a:srgbClr val="BC8D7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BC8D71"/>
              </a:buClr>
              <a:buSzPts val="5000"/>
              <a:buNone/>
              <a:defRPr b="1" sz="5000">
                <a:solidFill>
                  <a:srgbClr val="BC8D71"/>
                </a:solidFill>
              </a:defRPr>
            </a:lvl9pPr>
          </a:lstStyle>
          <a:p/>
        </p:txBody>
      </p:sp>
      <p:sp>
        <p:nvSpPr>
          <p:cNvPr id="136" name="Google Shape;136;p10"/>
          <p:cNvSpPr txBox="1"/>
          <p:nvPr/>
        </p:nvSpPr>
        <p:spPr>
          <a:xfrm rot="5400000">
            <a:off x="-679350" y="6204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theme" Target="../theme/theme1.xml"/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8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4.xml"/><Relationship Id="rId19" Type="http://schemas.openxmlformats.org/officeDocument/2006/relationships/slideLayout" Target="../slideLayouts/slideLayout18.xml"/><Relationship Id="rId6" Type="http://schemas.openxmlformats.org/officeDocument/2006/relationships/slideLayout" Target="../slideLayouts/slideLayout5.xml"/><Relationship Id="rId18" Type="http://schemas.openxmlformats.org/officeDocument/2006/relationships/slideLayout" Target="../slideLayouts/slideLayout17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75" y="0"/>
            <a:ext cx="6857999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type="title"/>
          </p:nvPr>
        </p:nvSpPr>
        <p:spPr>
          <a:xfrm>
            <a:off x="233775" y="791156"/>
            <a:ext cx="6390600" cy="101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121875" spcFirstLastPara="1" rIns="121875" wrap="square" tIns="12187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Roboto Condensed"/>
              <a:buNone/>
              <a:defRPr b="1" sz="37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Roboto Condensed"/>
              <a:buNone/>
              <a:defRPr b="1" sz="37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Roboto Condensed"/>
              <a:buNone/>
              <a:defRPr b="1" sz="37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Roboto Condensed"/>
              <a:buNone/>
              <a:defRPr b="1" sz="37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Roboto Condensed"/>
              <a:buNone/>
              <a:defRPr b="1" sz="37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Roboto Condensed"/>
              <a:buNone/>
              <a:defRPr b="1" sz="37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Roboto Condensed"/>
              <a:buNone/>
              <a:defRPr b="1" sz="37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Roboto Condensed"/>
              <a:buNone/>
              <a:defRPr b="1" sz="37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Roboto Condensed"/>
              <a:buNone/>
              <a:defRPr b="1" sz="37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233775" y="2048844"/>
            <a:ext cx="6390600" cy="60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121875" spcFirstLastPara="1" rIns="121875" wrap="square" tIns="121875">
            <a:noAutofit/>
          </a:bodyPr>
          <a:lstStyle>
            <a:lvl1pPr indent="-3810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Handlee"/>
              <a:buChar char="●"/>
              <a:defRPr sz="2400">
                <a:solidFill>
                  <a:schemeClr val="dk2"/>
                </a:solidFill>
                <a:latin typeface="Handlee"/>
                <a:ea typeface="Handlee"/>
                <a:cs typeface="Handlee"/>
                <a:sym typeface="Handlee"/>
              </a:defRPr>
            </a:lvl1pPr>
            <a:lvl2pPr indent="-349250" lvl="1" marL="9144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Handlee"/>
              <a:buChar char="○"/>
              <a:defRPr sz="1900">
                <a:solidFill>
                  <a:schemeClr val="dk2"/>
                </a:solidFill>
                <a:latin typeface="Handlee"/>
                <a:ea typeface="Handlee"/>
                <a:cs typeface="Handlee"/>
                <a:sym typeface="Handlee"/>
              </a:defRPr>
            </a:lvl2pPr>
            <a:lvl3pPr indent="-349250" lvl="2" marL="13716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Handlee"/>
              <a:buChar char="■"/>
              <a:defRPr sz="1900">
                <a:solidFill>
                  <a:schemeClr val="dk2"/>
                </a:solidFill>
                <a:latin typeface="Handlee"/>
                <a:ea typeface="Handlee"/>
                <a:cs typeface="Handlee"/>
                <a:sym typeface="Handlee"/>
              </a:defRPr>
            </a:lvl3pPr>
            <a:lvl4pPr indent="-349250" lvl="3" marL="18288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Handlee"/>
              <a:buChar char="●"/>
              <a:defRPr sz="1900">
                <a:solidFill>
                  <a:schemeClr val="dk2"/>
                </a:solidFill>
                <a:latin typeface="Handlee"/>
                <a:ea typeface="Handlee"/>
                <a:cs typeface="Handlee"/>
                <a:sym typeface="Handlee"/>
              </a:defRPr>
            </a:lvl4pPr>
            <a:lvl5pPr indent="-349250" lvl="4" marL="22860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Handlee"/>
              <a:buChar char="○"/>
              <a:defRPr sz="1900">
                <a:solidFill>
                  <a:schemeClr val="dk2"/>
                </a:solidFill>
                <a:latin typeface="Handlee"/>
                <a:ea typeface="Handlee"/>
                <a:cs typeface="Handlee"/>
                <a:sym typeface="Handlee"/>
              </a:defRPr>
            </a:lvl5pPr>
            <a:lvl6pPr indent="-349250" lvl="5" marL="27432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Handlee"/>
              <a:buChar char="■"/>
              <a:defRPr sz="1900">
                <a:solidFill>
                  <a:schemeClr val="dk2"/>
                </a:solidFill>
                <a:latin typeface="Handlee"/>
                <a:ea typeface="Handlee"/>
                <a:cs typeface="Handlee"/>
                <a:sym typeface="Handlee"/>
              </a:defRPr>
            </a:lvl6pPr>
            <a:lvl7pPr indent="-349250" lvl="6" marL="32004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Handlee"/>
              <a:buChar char="●"/>
              <a:defRPr sz="1900">
                <a:solidFill>
                  <a:schemeClr val="dk2"/>
                </a:solidFill>
                <a:latin typeface="Handlee"/>
                <a:ea typeface="Handlee"/>
                <a:cs typeface="Handlee"/>
                <a:sym typeface="Handlee"/>
              </a:defRPr>
            </a:lvl7pPr>
            <a:lvl8pPr indent="-349250" lvl="7" marL="36576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Handlee"/>
              <a:buChar char="○"/>
              <a:defRPr sz="1900">
                <a:solidFill>
                  <a:schemeClr val="dk2"/>
                </a:solidFill>
                <a:latin typeface="Handlee"/>
                <a:ea typeface="Handlee"/>
                <a:cs typeface="Handlee"/>
                <a:sym typeface="Handlee"/>
              </a:defRPr>
            </a:lvl8pPr>
            <a:lvl9pPr indent="-349250" lvl="8" marL="411480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2"/>
              </a:buClr>
              <a:buSzPts val="1900"/>
              <a:buFont typeface="Handlee"/>
              <a:buChar char="■"/>
              <a:defRPr sz="1900">
                <a:solidFill>
                  <a:schemeClr val="dk2"/>
                </a:solidFill>
                <a:latin typeface="Handlee"/>
                <a:ea typeface="Handlee"/>
                <a:cs typeface="Handlee"/>
                <a:sym typeface="Handlee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2" type="sldNum"/>
          </p:nvPr>
        </p:nvSpPr>
        <p:spPr>
          <a:xfrm>
            <a:off x="6354343" y="8290163"/>
            <a:ext cx="4116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121875" spcFirstLastPara="1" rIns="121875" wrap="square" tIns="121875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" name="Google Shape;10;p1"/>
          <p:cNvSpPr txBox="1"/>
          <p:nvPr/>
        </p:nvSpPr>
        <p:spPr>
          <a:xfrm rot="5400000">
            <a:off x="-679350" y="6204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0" Type="http://schemas.openxmlformats.org/officeDocument/2006/relationships/slide" Target="/ppt/slides/slide24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slide" Target="/ppt/slides/slide2.xml"/><Relationship Id="rId4" Type="http://schemas.openxmlformats.org/officeDocument/2006/relationships/slide" Target="/ppt/slides/slide4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s/_rels/slide10.xml.rels><?xml version="1.0" encoding="UTF-8" standalone="yes"?><Relationships xmlns="http://schemas.openxmlformats.org/package/2006/relationships"><Relationship Id="rId10" Type="http://schemas.openxmlformats.org/officeDocument/2006/relationships/slide" Target="/ppt/slides/slide24.xml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Relationship Id="rId3" Type="http://schemas.openxmlformats.org/officeDocument/2006/relationships/slide" Target="/ppt/slides/slide2.xml"/><Relationship Id="rId4" Type="http://schemas.openxmlformats.org/officeDocument/2006/relationships/slide" Target="/ppt/slides/slide4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s/_rels/slide11.xml.rels><?xml version="1.0" encoding="UTF-8" standalone="yes"?><Relationships xmlns="http://schemas.openxmlformats.org/package/2006/relationships"><Relationship Id="rId10" Type="http://schemas.openxmlformats.org/officeDocument/2006/relationships/slide" Target="/ppt/slides/slide24.xml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Relationship Id="rId3" Type="http://schemas.openxmlformats.org/officeDocument/2006/relationships/slide" Target="/ppt/slides/slide2.xml"/><Relationship Id="rId4" Type="http://schemas.openxmlformats.org/officeDocument/2006/relationships/slide" Target="/ppt/slides/slide4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s/_rels/slide12.xml.rels><?xml version="1.0" encoding="UTF-8" standalone="yes"?><Relationships xmlns="http://schemas.openxmlformats.org/package/2006/relationships"><Relationship Id="rId10" Type="http://schemas.openxmlformats.org/officeDocument/2006/relationships/slide" Target="/ppt/slides/slide24.xm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slide" Target="/ppt/slides/slide2.xml"/><Relationship Id="rId4" Type="http://schemas.openxmlformats.org/officeDocument/2006/relationships/slide" Target="/ppt/slides/slide4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s/_rels/slide13.xml.rels><?xml version="1.0" encoding="UTF-8" standalone="yes"?><Relationships xmlns="http://schemas.openxmlformats.org/package/2006/relationships"><Relationship Id="rId10" Type="http://schemas.openxmlformats.org/officeDocument/2006/relationships/slide" Target="/ppt/slides/slide24.xml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Relationship Id="rId3" Type="http://schemas.openxmlformats.org/officeDocument/2006/relationships/slide" Target="/ppt/slides/slide2.xml"/><Relationship Id="rId4" Type="http://schemas.openxmlformats.org/officeDocument/2006/relationships/slide" Target="/ppt/slides/slide4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s/_rels/slide14.xml.rels><?xml version="1.0" encoding="UTF-8" standalone="yes"?><Relationships xmlns="http://schemas.openxmlformats.org/package/2006/relationships"><Relationship Id="rId10" Type="http://schemas.openxmlformats.org/officeDocument/2006/relationships/slide" Target="/ppt/slides/slide24.xml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4.xml"/><Relationship Id="rId3" Type="http://schemas.openxmlformats.org/officeDocument/2006/relationships/slide" Target="/ppt/slides/slide2.xml"/><Relationship Id="rId4" Type="http://schemas.openxmlformats.org/officeDocument/2006/relationships/slide" Target="/ppt/slides/slide4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s/_rels/slide15.xml.rels><?xml version="1.0" encoding="UTF-8" standalone="yes"?><Relationships xmlns="http://schemas.openxmlformats.org/package/2006/relationships"><Relationship Id="rId10" Type="http://schemas.openxmlformats.org/officeDocument/2006/relationships/slide" Target="/ppt/slides/slide24.xml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Relationship Id="rId3" Type="http://schemas.openxmlformats.org/officeDocument/2006/relationships/slide" Target="/ppt/slides/slide2.xml"/><Relationship Id="rId4" Type="http://schemas.openxmlformats.org/officeDocument/2006/relationships/slide" Target="/ppt/slides/slide4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s/_rels/slide16.xml.rels><?xml version="1.0" encoding="UTF-8" standalone="yes"?><Relationships xmlns="http://schemas.openxmlformats.org/package/2006/relationships"><Relationship Id="rId10" Type="http://schemas.openxmlformats.org/officeDocument/2006/relationships/slide" Target="/ppt/slides/slide24.xml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6.xml"/><Relationship Id="rId3" Type="http://schemas.openxmlformats.org/officeDocument/2006/relationships/slide" Target="/ppt/slides/slide2.xml"/><Relationship Id="rId4" Type="http://schemas.openxmlformats.org/officeDocument/2006/relationships/slide" Target="/ppt/slides/slide4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s/_rels/slide17.xml.rels><?xml version="1.0" encoding="UTF-8" standalone="yes"?><Relationships xmlns="http://schemas.openxmlformats.org/package/2006/relationships"><Relationship Id="rId10" Type="http://schemas.openxmlformats.org/officeDocument/2006/relationships/slide" Target="/ppt/slides/slide24.xml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7.xml"/><Relationship Id="rId3" Type="http://schemas.openxmlformats.org/officeDocument/2006/relationships/slide" Target="/ppt/slides/slide2.xml"/><Relationship Id="rId4" Type="http://schemas.openxmlformats.org/officeDocument/2006/relationships/slide" Target="/ppt/slides/slide4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s/_rels/slide18.xml.rels><?xml version="1.0" encoding="UTF-8" standalone="yes"?><Relationships xmlns="http://schemas.openxmlformats.org/package/2006/relationships"><Relationship Id="rId10" Type="http://schemas.openxmlformats.org/officeDocument/2006/relationships/slide" Target="/ppt/slides/slide24.xml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Relationship Id="rId3" Type="http://schemas.openxmlformats.org/officeDocument/2006/relationships/slide" Target="/ppt/slides/slide2.xml"/><Relationship Id="rId4" Type="http://schemas.openxmlformats.org/officeDocument/2006/relationships/slide" Target="/ppt/slides/slide4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s/_rels/slide19.xml.rels><?xml version="1.0" encoding="UTF-8" standalone="yes"?><Relationships xmlns="http://schemas.openxmlformats.org/package/2006/relationships"><Relationship Id="rId10" Type="http://schemas.openxmlformats.org/officeDocument/2006/relationships/slide" Target="/ppt/slides/slide24.xml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3" Type="http://schemas.openxmlformats.org/officeDocument/2006/relationships/slide" Target="/ppt/slides/slide2.xml"/><Relationship Id="rId4" Type="http://schemas.openxmlformats.org/officeDocument/2006/relationships/slide" Target="/ppt/slides/slide4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s/_rels/slide2.xml.rels><?xml version="1.0" encoding="UTF-8" standalone="yes"?><Relationships xmlns="http://schemas.openxmlformats.org/package/2006/relationships"><Relationship Id="rId10" Type="http://schemas.openxmlformats.org/officeDocument/2006/relationships/slide" Target="/ppt/slides/slide24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.xml"/><Relationship Id="rId4" Type="http://schemas.openxmlformats.org/officeDocument/2006/relationships/slide" Target="/ppt/slides/slide4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s/_rels/slide20.xml.rels><?xml version="1.0" encoding="UTF-8" standalone="yes"?><Relationships xmlns="http://schemas.openxmlformats.org/package/2006/relationships"><Relationship Id="rId10" Type="http://schemas.openxmlformats.org/officeDocument/2006/relationships/slide" Target="/ppt/slides/slide24.xml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Relationship Id="rId3" Type="http://schemas.openxmlformats.org/officeDocument/2006/relationships/slide" Target="/ppt/slides/slide2.xml"/><Relationship Id="rId4" Type="http://schemas.openxmlformats.org/officeDocument/2006/relationships/slide" Target="/ppt/slides/slide4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s/_rels/slide21.xml.rels><?xml version="1.0" encoding="UTF-8" standalone="yes"?><Relationships xmlns="http://schemas.openxmlformats.org/package/2006/relationships"><Relationship Id="rId10" Type="http://schemas.openxmlformats.org/officeDocument/2006/relationships/slide" Target="/ppt/slides/slide24.xml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1.xml"/><Relationship Id="rId3" Type="http://schemas.openxmlformats.org/officeDocument/2006/relationships/slide" Target="/ppt/slides/slide2.xml"/><Relationship Id="rId4" Type="http://schemas.openxmlformats.org/officeDocument/2006/relationships/slide" Target="/ppt/slides/slide4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s/_rels/slide22.xml.rels><?xml version="1.0" encoding="UTF-8" standalone="yes"?><Relationships xmlns="http://schemas.openxmlformats.org/package/2006/relationships"><Relationship Id="rId10" Type="http://schemas.openxmlformats.org/officeDocument/2006/relationships/slide" Target="/ppt/slides/slide24.xml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2.xml"/><Relationship Id="rId3" Type="http://schemas.openxmlformats.org/officeDocument/2006/relationships/slide" Target="/ppt/slides/slide2.xml"/><Relationship Id="rId4" Type="http://schemas.openxmlformats.org/officeDocument/2006/relationships/slide" Target="/ppt/slides/slide4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s/_rels/slide23.xml.rels><?xml version="1.0" encoding="UTF-8" standalone="yes"?><Relationships xmlns="http://schemas.openxmlformats.org/package/2006/relationships"><Relationship Id="rId10" Type="http://schemas.openxmlformats.org/officeDocument/2006/relationships/slide" Target="/ppt/slides/slide24.xml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3.xml"/><Relationship Id="rId3" Type="http://schemas.openxmlformats.org/officeDocument/2006/relationships/slide" Target="/ppt/slides/slide2.xml"/><Relationship Id="rId4" Type="http://schemas.openxmlformats.org/officeDocument/2006/relationships/slide" Target="/ppt/slides/slide4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s/_rels/slide24.xml.rels><?xml version="1.0" encoding="UTF-8" standalone="yes"?><Relationships xmlns="http://schemas.openxmlformats.org/package/2006/relationships"><Relationship Id="rId10" Type="http://schemas.openxmlformats.org/officeDocument/2006/relationships/slide" Target="/ppt/slides/slide24.xml"/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4.xml"/><Relationship Id="rId3" Type="http://schemas.openxmlformats.org/officeDocument/2006/relationships/slide" Target="/ppt/slides/slide2.xml"/><Relationship Id="rId4" Type="http://schemas.openxmlformats.org/officeDocument/2006/relationships/slide" Target="/ppt/slides/slide4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s/_rels/slide25.xml.rels><?xml version="1.0" encoding="UTF-8" standalone="yes"?><Relationships xmlns="http://schemas.openxmlformats.org/package/2006/relationships"><Relationship Id="rId10" Type="http://schemas.openxmlformats.org/officeDocument/2006/relationships/slide" Target="/ppt/slides/slide24.xml"/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5.xml"/><Relationship Id="rId3" Type="http://schemas.openxmlformats.org/officeDocument/2006/relationships/slide" Target="/ppt/slides/slide2.xml"/><Relationship Id="rId4" Type="http://schemas.openxmlformats.org/officeDocument/2006/relationships/slide" Target="/ppt/slides/slide4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s/_rels/slide26.xml.rels><?xml version="1.0" encoding="UTF-8" standalone="yes"?><Relationships xmlns="http://schemas.openxmlformats.org/package/2006/relationships"><Relationship Id="rId10" Type="http://schemas.openxmlformats.org/officeDocument/2006/relationships/slide" Target="/ppt/slides/slide24.xml"/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6.xml"/><Relationship Id="rId3" Type="http://schemas.openxmlformats.org/officeDocument/2006/relationships/slide" Target="/ppt/slides/slide2.xml"/><Relationship Id="rId4" Type="http://schemas.openxmlformats.org/officeDocument/2006/relationships/slide" Target="/ppt/slides/slide4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8.xml"/></Relationships>
</file>

<file path=ppt/slides/_rels/slide3.xml.rels><?xml version="1.0" encoding="UTF-8" standalone="yes"?><Relationships xmlns="http://schemas.openxmlformats.org/package/2006/relationships"><Relationship Id="rId10" Type="http://schemas.openxmlformats.org/officeDocument/2006/relationships/slide" Target="/ppt/slides/slide24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slide" Target="/ppt/slides/slide2.xml"/><Relationship Id="rId4" Type="http://schemas.openxmlformats.org/officeDocument/2006/relationships/slide" Target="/ppt/slides/slide4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s/_rels/slide4.xml.rels><?xml version="1.0" encoding="UTF-8" standalone="yes"?><Relationships xmlns="http://schemas.openxmlformats.org/package/2006/relationships"><Relationship Id="rId10" Type="http://schemas.openxmlformats.org/officeDocument/2006/relationships/slide" Target="/ppt/slides/slide24.xm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slide" Target="/ppt/slides/slide2.xml"/><Relationship Id="rId4" Type="http://schemas.openxmlformats.org/officeDocument/2006/relationships/slide" Target="/ppt/slides/slide4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s/_rels/slide5.xml.rels><?xml version="1.0" encoding="UTF-8" standalone="yes"?><Relationships xmlns="http://schemas.openxmlformats.org/package/2006/relationships"><Relationship Id="rId11" Type="http://schemas.openxmlformats.org/officeDocument/2006/relationships/slide" Target="/ppt/slides/slide18.xml"/><Relationship Id="rId10" Type="http://schemas.openxmlformats.org/officeDocument/2006/relationships/slide" Target="/ppt/slides/slide15.xml"/><Relationship Id="rId13" Type="http://schemas.openxmlformats.org/officeDocument/2006/relationships/slide" Target="/ppt/slides/slide24.xml"/><Relationship Id="rId12" Type="http://schemas.openxmlformats.org/officeDocument/2006/relationships/slide" Target="/ppt/slides/slide21.xm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slide" Target="/ppt/slides/slide6.xml"/><Relationship Id="rId4" Type="http://schemas.openxmlformats.org/officeDocument/2006/relationships/slide" Target="/ppt/slides/slide7.xml"/><Relationship Id="rId9" Type="http://schemas.openxmlformats.org/officeDocument/2006/relationships/slide" Target="/ppt/slides/slide12.xml"/><Relationship Id="rId5" Type="http://schemas.openxmlformats.org/officeDocument/2006/relationships/slide" Target="/ppt/slides/slide8.xml"/><Relationship Id="rId6" Type="http://schemas.openxmlformats.org/officeDocument/2006/relationships/slide" Target="/ppt/slides/slide2.xml"/><Relationship Id="rId7" Type="http://schemas.openxmlformats.org/officeDocument/2006/relationships/slide" Target="/ppt/slides/slide4.xml"/><Relationship Id="rId8" Type="http://schemas.openxmlformats.org/officeDocument/2006/relationships/slide" Target="/ppt/slides/slide9.xml"/></Relationships>
</file>

<file path=ppt/slides/_rels/slide6.xml.rels><?xml version="1.0" encoding="UTF-8" standalone="yes"?><Relationships xmlns="http://schemas.openxmlformats.org/package/2006/relationships"><Relationship Id="rId10" Type="http://schemas.openxmlformats.org/officeDocument/2006/relationships/slide" Target="/ppt/slides/slide24.xm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slide" Target="/ppt/slides/slide2.xml"/><Relationship Id="rId4" Type="http://schemas.openxmlformats.org/officeDocument/2006/relationships/slide" Target="/ppt/slides/slide4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s/_rels/slide7.xml.rels><?xml version="1.0" encoding="UTF-8" standalone="yes"?><Relationships xmlns="http://schemas.openxmlformats.org/package/2006/relationships"><Relationship Id="rId10" Type="http://schemas.openxmlformats.org/officeDocument/2006/relationships/slide" Target="/ppt/slides/slide24.xm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slide" Target="/ppt/slides/slide2.xml"/><Relationship Id="rId4" Type="http://schemas.openxmlformats.org/officeDocument/2006/relationships/slide" Target="/ppt/slides/slide4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s/_rels/slide8.xml.rels><?xml version="1.0" encoding="UTF-8" standalone="yes"?><Relationships xmlns="http://schemas.openxmlformats.org/package/2006/relationships"><Relationship Id="rId10" Type="http://schemas.openxmlformats.org/officeDocument/2006/relationships/slide" Target="/ppt/slides/slide24.xm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slide" Target="/ppt/slides/slide2.xml"/><Relationship Id="rId4" Type="http://schemas.openxmlformats.org/officeDocument/2006/relationships/slide" Target="/ppt/slides/slide4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s/_rels/slide9.xml.rels><?xml version="1.0" encoding="UTF-8" standalone="yes"?><Relationships xmlns="http://schemas.openxmlformats.org/package/2006/relationships"><Relationship Id="rId10" Type="http://schemas.openxmlformats.org/officeDocument/2006/relationships/slide" Target="/ppt/slides/slide24.xml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slide" Target="/ppt/slides/slide2.xml"/><Relationship Id="rId4" Type="http://schemas.openxmlformats.org/officeDocument/2006/relationships/slide" Target="/ppt/slides/slide4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2.xml"/><Relationship Id="rId7" Type="http://schemas.openxmlformats.org/officeDocument/2006/relationships/slide" Target="/ppt/slides/slide15.xml"/><Relationship Id="rId8" Type="http://schemas.openxmlformats.org/officeDocument/2006/relationships/slide" Target="/ppt/slides/slide1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0"/>
          <p:cNvSpPr txBox="1"/>
          <p:nvPr>
            <p:ph type="title"/>
          </p:nvPr>
        </p:nvSpPr>
        <p:spPr>
          <a:xfrm>
            <a:off x="1422100" y="5972675"/>
            <a:ext cx="4828800" cy="15030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r>
              <a:rPr lang="en"/>
              <a:t>Here Goes Your Title.</a:t>
            </a:r>
            <a:endParaRPr/>
          </a:p>
        </p:txBody>
      </p:sp>
      <p:sp>
        <p:nvSpPr>
          <p:cNvPr id="253" name="Google Shape;253;p20">
            <a:hlinkClick action="ppaction://hlinksldjump" r:id="rId3"/>
          </p:cNvPr>
          <p:cNvSpPr txBox="1"/>
          <p:nvPr/>
        </p:nvSpPr>
        <p:spPr>
          <a:xfrm rot="5400000">
            <a:off x="6118475" y="3325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WELCOME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54" name="Google Shape;254;p20">
            <a:hlinkClick action="ppaction://hlinksldjump" r:id="rId4"/>
          </p:cNvPr>
          <p:cNvSpPr txBox="1"/>
          <p:nvPr/>
        </p:nvSpPr>
        <p:spPr>
          <a:xfrm rot="5400000">
            <a:off x="6118475" y="1474486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MATH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55" name="Google Shape;255;p20">
            <a:hlinkClick action="ppaction://hlinksldjump" r:id="rId5"/>
          </p:cNvPr>
          <p:cNvSpPr txBox="1"/>
          <p:nvPr/>
        </p:nvSpPr>
        <p:spPr>
          <a:xfrm rot="5400000">
            <a:off x="6118475" y="2616471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SCIENCE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56" name="Google Shape;256;p20">
            <a:hlinkClick action="ppaction://hlinksldjump" r:id="rId6"/>
          </p:cNvPr>
          <p:cNvSpPr txBox="1"/>
          <p:nvPr/>
        </p:nvSpPr>
        <p:spPr>
          <a:xfrm rot="5400000">
            <a:off x="6118475" y="3758457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GEOGRAPHY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57" name="Google Shape;257;p20">
            <a:hlinkClick action="ppaction://hlinksldjump" r:id="rId7"/>
          </p:cNvPr>
          <p:cNvSpPr txBox="1"/>
          <p:nvPr/>
        </p:nvSpPr>
        <p:spPr>
          <a:xfrm rot="5400000">
            <a:off x="6118475" y="4900443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ENGLISH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58" name="Google Shape;258;p20">
            <a:hlinkClick action="ppaction://hlinksldjump" r:id="rId8"/>
          </p:cNvPr>
          <p:cNvSpPr txBox="1"/>
          <p:nvPr/>
        </p:nvSpPr>
        <p:spPr>
          <a:xfrm rot="5400000">
            <a:off x="6118475" y="6042429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HISTORY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59" name="Google Shape;259;p20">
            <a:hlinkClick action="ppaction://hlinksldjump" r:id="rId9"/>
          </p:cNvPr>
          <p:cNvSpPr txBox="1"/>
          <p:nvPr/>
        </p:nvSpPr>
        <p:spPr>
          <a:xfrm rot="5400000">
            <a:off x="6118475" y="7184414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SOCIAL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60" name="Google Shape;260;p20">
            <a:hlinkClick action="ppaction://hlinksldjump" r:id="rId10"/>
          </p:cNvPr>
          <p:cNvSpPr txBox="1"/>
          <p:nvPr/>
        </p:nvSpPr>
        <p:spPr>
          <a:xfrm rot="5400000">
            <a:off x="6118475" y="83264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NOTES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61" name="Google Shape;261;p20"/>
          <p:cNvSpPr txBox="1"/>
          <p:nvPr>
            <p:ph idx="1" type="subTitle"/>
          </p:nvPr>
        </p:nvSpPr>
        <p:spPr>
          <a:xfrm>
            <a:off x="880950" y="7546400"/>
            <a:ext cx="5446200" cy="7458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2100"/>
              </a:spcAft>
              <a:buNone/>
            </a:pPr>
            <a:r>
              <a:rPr b="1" lang="en" sz="2500"/>
              <a:t>Your Name</a:t>
            </a:r>
            <a:endParaRPr b="1" sz="25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29"/>
          <p:cNvSpPr txBox="1"/>
          <p:nvPr>
            <p:ph type="title"/>
          </p:nvPr>
        </p:nvSpPr>
        <p:spPr>
          <a:xfrm>
            <a:off x="376500" y="548750"/>
            <a:ext cx="5715900" cy="6138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Science</a:t>
            </a:r>
            <a:endParaRPr/>
          </a:p>
        </p:txBody>
      </p:sp>
      <p:sp>
        <p:nvSpPr>
          <p:cNvPr id="384" name="Google Shape;384;p29"/>
          <p:cNvSpPr txBox="1"/>
          <p:nvPr>
            <p:ph idx="1" type="body"/>
          </p:nvPr>
        </p:nvSpPr>
        <p:spPr>
          <a:xfrm>
            <a:off x="611375" y="1547025"/>
            <a:ext cx="5715900" cy="70263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Here goes your text.</a:t>
            </a:r>
            <a:endParaRPr/>
          </a:p>
        </p:txBody>
      </p:sp>
      <p:sp>
        <p:nvSpPr>
          <p:cNvPr id="385" name="Google Shape;385;p29">
            <a:hlinkClick action="ppaction://hlinksldjump" r:id="rId3"/>
          </p:cNvPr>
          <p:cNvSpPr txBox="1"/>
          <p:nvPr/>
        </p:nvSpPr>
        <p:spPr>
          <a:xfrm rot="5400000">
            <a:off x="6118475" y="3325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WELCOME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86" name="Google Shape;386;p29">
            <a:hlinkClick action="ppaction://hlinksldjump" r:id="rId4"/>
          </p:cNvPr>
          <p:cNvSpPr txBox="1"/>
          <p:nvPr/>
        </p:nvSpPr>
        <p:spPr>
          <a:xfrm rot="5400000">
            <a:off x="6118475" y="1474486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MATH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87" name="Google Shape;387;p29">
            <a:hlinkClick action="ppaction://hlinksldjump" r:id="rId5"/>
          </p:cNvPr>
          <p:cNvSpPr txBox="1"/>
          <p:nvPr/>
        </p:nvSpPr>
        <p:spPr>
          <a:xfrm rot="5400000">
            <a:off x="6118475" y="2616471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SCIENCE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88" name="Google Shape;388;p29">
            <a:hlinkClick action="ppaction://hlinksldjump" r:id="rId6"/>
          </p:cNvPr>
          <p:cNvSpPr txBox="1"/>
          <p:nvPr/>
        </p:nvSpPr>
        <p:spPr>
          <a:xfrm rot="5400000">
            <a:off x="6118475" y="3758457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GEOGRAPHY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89" name="Google Shape;389;p29">
            <a:hlinkClick action="ppaction://hlinksldjump" r:id="rId7"/>
          </p:cNvPr>
          <p:cNvSpPr txBox="1"/>
          <p:nvPr/>
        </p:nvSpPr>
        <p:spPr>
          <a:xfrm rot="5400000">
            <a:off x="6118475" y="4900443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ENGLISH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90" name="Google Shape;390;p29">
            <a:hlinkClick action="ppaction://hlinksldjump" r:id="rId8"/>
          </p:cNvPr>
          <p:cNvSpPr txBox="1"/>
          <p:nvPr/>
        </p:nvSpPr>
        <p:spPr>
          <a:xfrm rot="5400000">
            <a:off x="6118475" y="6042429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HISTORY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91" name="Google Shape;391;p29">
            <a:hlinkClick action="ppaction://hlinksldjump" r:id="rId9"/>
          </p:cNvPr>
          <p:cNvSpPr txBox="1"/>
          <p:nvPr/>
        </p:nvSpPr>
        <p:spPr>
          <a:xfrm rot="5400000">
            <a:off x="6118475" y="7184414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SOCIAL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92" name="Google Shape;392;p29">
            <a:hlinkClick action="ppaction://hlinksldjump" r:id="rId10"/>
          </p:cNvPr>
          <p:cNvSpPr txBox="1"/>
          <p:nvPr/>
        </p:nvSpPr>
        <p:spPr>
          <a:xfrm rot="5400000">
            <a:off x="6118475" y="83264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NOTES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30"/>
          <p:cNvSpPr txBox="1"/>
          <p:nvPr>
            <p:ph type="title"/>
          </p:nvPr>
        </p:nvSpPr>
        <p:spPr>
          <a:xfrm>
            <a:off x="376500" y="548750"/>
            <a:ext cx="5715900" cy="6138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Science</a:t>
            </a:r>
            <a:endParaRPr/>
          </a:p>
        </p:txBody>
      </p:sp>
      <p:sp>
        <p:nvSpPr>
          <p:cNvPr id="398" name="Google Shape;398;p30"/>
          <p:cNvSpPr txBox="1"/>
          <p:nvPr>
            <p:ph idx="1" type="body"/>
          </p:nvPr>
        </p:nvSpPr>
        <p:spPr>
          <a:xfrm>
            <a:off x="611375" y="1547025"/>
            <a:ext cx="5715900" cy="70263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Here goes your text.</a:t>
            </a:r>
            <a:endParaRPr/>
          </a:p>
        </p:txBody>
      </p:sp>
      <p:sp>
        <p:nvSpPr>
          <p:cNvPr id="399" name="Google Shape;399;p30">
            <a:hlinkClick action="ppaction://hlinksldjump" r:id="rId3"/>
          </p:cNvPr>
          <p:cNvSpPr txBox="1"/>
          <p:nvPr/>
        </p:nvSpPr>
        <p:spPr>
          <a:xfrm rot="5400000">
            <a:off x="6118475" y="3325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WELCOME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00" name="Google Shape;400;p30">
            <a:hlinkClick action="ppaction://hlinksldjump" r:id="rId4"/>
          </p:cNvPr>
          <p:cNvSpPr txBox="1"/>
          <p:nvPr/>
        </p:nvSpPr>
        <p:spPr>
          <a:xfrm rot="5400000">
            <a:off x="6118475" y="1474486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MATH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01" name="Google Shape;401;p30">
            <a:hlinkClick action="ppaction://hlinksldjump" r:id="rId5"/>
          </p:cNvPr>
          <p:cNvSpPr txBox="1"/>
          <p:nvPr/>
        </p:nvSpPr>
        <p:spPr>
          <a:xfrm rot="5400000">
            <a:off x="6118475" y="2616471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SCIENCE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02" name="Google Shape;402;p30">
            <a:hlinkClick action="ppaction://hlinksldjump" r:id="rId6"/>
          </p:cNvPr>
          <p:cNvSpPr txBox="1"/>
          <p:nvPr/>
        </p:nvSpPr>
        <p:spPr>
          <a:xfrm rot="5400000">
            <a:off x="6118475" y="3758457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GEOGRAPHY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03" name="Google Shape;403;p30">
            <a:hlinkClick action="ppaction://hlinksldjump" r:id="rId7"/>
          </p:cNvPr>
          <p:cNvSpPr txBox="1"/>
          <p:nvPr/>
        </p:nvSpPr>
        <p:spPr>
          <a:xfrm rot="5400000">
            <a:off x="6118475" y="4900443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ENGLISH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04" name="Google Shape;404;p30">
            <a:hlinkClick action="ppaction://hlinksldjump" r:id="rId8"/>
          </p:cNvPr>
          <p:cNvSpPr txBox="1"/>
          <p:nvPr/>
        </p:nvSpPr>
        <p:spPr>
          <a:xfrm rot="5400000">
            <a:off x="6118475" y="6042429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HISTORY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05" name="Google Shape;405;p30">
            <a:hlinkClick action="ppaction://hlinksldjump" r:id="rId9"/>
          </p:cNvPr>
          <p:cNvSpPr txBox="1"/>
          <p:nvPr/>
        </p:nvSpPr>
        <p:spPr>
          <a:xfrm rot="5400000">
            <a:off x="6118475" y="7184414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SOCIAL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06" name="Google Shape;406;p30">
            <a:hlinkClick action="ppaction://hlinksldjump" r:id="rId10"/>
          </p:cNvPr>
          <p:cNvSpPr txBox="1"/>
          <p:nvPr/>
        </p:nvSpPr>
        <p:spPr>
          <a:xfrm rot="5400000">
            <a:off x="6118475" y="83264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NOTES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31"/>
          <p:cNvSpPr txBox="1"/>
          <p:nvPr>
            <p:ph type="title"/>
          </p:nvPr>
        </p:nvSpPr>
        <p:spPr>
          <a:xfrm>
            <a:off x="604700" y="5744075"/>
            <a:ext cx="5722500" cy="26379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GEOGRAPHY</a:t>
            </a:r>
            <a:endParaRPr/>
          </a:p>
        </p:txBody>
      </p:sp>
      <p:sp>
        <p:nvSpPr>
          <p:cNvPr id="412" name="Google Shape;412;p31">
            <a:hlinkClick action="ppaction://hlinksldjump" r:id="rId3"/>
          </p:cNvPr>
          <p:cNvSpPr txBox="1"/>
          <p:nvPr/>
        </p:nvSpPr>
        <p:spPr>
          <a:xfrm rot="5400000">
            <a:off x="6118475" y="3325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WELCOME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13" name="Google Shape;413;p31">
            <a:hlinkClick action="ppaction://hlinksldjump" r:id="rId4"/>
          </p:cNvPr>
          <p:cNvSpPr txBox="1"/>
          <p:nvPr/>
        </p:nvSpPr>
        <p:spPr>
          <a:xfrm rot="5400000">
            <a:off x="6118475" y="1474486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MATH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14" name="Google Shape;414;p31">
            <a:hlinkClick action="ppaction://hlinksldjump" r:id="rId5"/>
          </p:cNvPr>
          <p:cNvSpPr txBox="1"/>
          <p:nvPr/>
        </p:nvSpPr>
        <p:spPr>
          <a:xfrm rot="5400000">
            <a:off x="6118475" y="2616471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SCIENCE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15" name="Google Shape;415;p31">
            <a:hlinkClick action="ppaction://hlinksldjump" r:id="rId6"/>
          </p:cNvPr>
          <p:cNvSpPr txBox="1"/>
          <p:nvPr/>
        </p:nvSpPr>
        <p:spPr>
          <a:xfrm rot="5400000">
            <a:off x="6118475" y="3758457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GEOGRAPHY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16" name="Google Shape;416;p31">
            <a:hlinkClick action="ppaction://hlinksldjump" r:id="rId7"/>
          </p:cNvPr>
          <p:cNvSpPr txBox="1"/>
          <p:nvPr/>
        </p:nvSpPr>
        <p:spPr>
          <a:xfrm rot="5400000">
            <a:off x="6118475" y="4900443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ENGLISH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17" name="Google Shape;417;p31">
            <a:hlinkClick action="ppaction://hlinksldjump" r:id="rId8"/>
          </p:cNvPr>
          <p:cNvSpPr txBox="1"/>
          <p:nvPr/>
        </p:nvSpPr>
        <p:spPr>
          <a:xfrm rot="5400000">
            <a:off x="6118475" y="6042429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HISTORY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18" name="Google Shape;418;p31">
            <a:hlinkClick action="ppaction://hlinksldjump" r:id="rId9"/>
          </p:cNvPr>
          <p:cNvSpPr txBox="1"/>
          <p:nvPr/>
        </p:nvSpPr>
        <p:spPr>
          <a:xfrm rot="5400000">
            <a:off x="6118475" y="7184414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SOCIAL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19" name="Google Shape;419;p31">
            <a:hlinkClick action="ppaction://hlinksldjump" r:id="rId10"/>
          </p:cNvPr>
          <p:cNvSpPr txBox="1"/>
          <p:nvPr/>
        </p:nvSpPr>
        <p:spPr>
          <a:xfrm rot="5400000">
            <a:off x="6118475" y="83264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NOTES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32"/>
          <p:cNvSpPr txBox="1"/>
          <p:nvPr>
            <p:ph type="title"/>
          </p:nvPr>
        </p:nvSpPr>
        <p:spPr>
          <a:xfrm>
            <a:off x="376500" y="548750"/>
            <a:ext cx="5715900" cy="6138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Geography</a:t>
            </a:r>
            <a:endParaRPr/>
          </a:p>
        </p:txBody>
      </p:sp>
      <p:sp>
        <p:nvSpPr>
          <p:cNvPr id="425" name="Google Shape;425;p32"/>
          <p:cNvSpPr txBox="1"/>
          <p:nvPr>
            <p:ph idx="1" type="body"/>
          </p:nvPr>
        </p:nvSpPr>
        <p:spPr>
          <a:xfrm>
            <a:off x="611375" y="1547025"/>
            <a:ext cx="5715900" cy="70263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Here goes your text.</a:t>
            </a:r>
            <a:endParaRPr/>
          </a:p>
        </p:txBody>
      </p:sp>
      <p:sp>
        <p:nvSpPr>
          <p:cNvPr id="426" name="Google Shape;426;p32">
            <a:hlinkClick action="ppaction://hlinksldjump" r:id="rId3"/>
          </p:cNvPr>
          <p:cNvSpPr txBox="1"/>
          <p:nvPr/>
        </p:nvSpPr>
        <p:spPr>
          <a:xfrm rot="5400000">
            <a:off x="6118475" y="3325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WELCOME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27" name="Google Shape;427;p32">
            <a:hlinkClick action="ppaction://hlinksldjump" r:id="rId4"/>
          </p:cNvPr>
          <p:cNvSpPr txBox="1"/>
          <p:nvPr/>
        </p:nvSpPr>
        <p:spPr>
          <a:xfrm rot="5400000">
            <a:off x="6118475" y="1474486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MATH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28" name="Google Shape;428;p32">
            <a:hlinkClick action="ppaction://hlinksldjump" r:id="rId5"/>
          </p:cNvPr>
          <p:cNvSpPr txBox="1"/>
          <p:nvPr/>
        </p:nvSpPr>
        <p:spPr>
          <a:xfrm rot="5400000">
            <a:off x="6118475" y="2616471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SCIENCE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29" name="Google Shape;429;p32">
            <a:hlinkClick action="ppaction://hlinksldjump" r:id="rId6"/>
          </p:cNvPr>
          <p:cNvSpPr txBox="1"/>
          <p:nvPr/>
        </p:nvSpPr>
        <p:spPr>
          <a:xfrm rot="5400000">
            <a:off x="6118475" y="3758457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GEOGRAPHY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30" name="Google Shape;430;p32">
            <a:hlinkClick action="ppaction://hlinksldjump" r:id="rId7"/>
          </p:cNvPr>
          <p:cNvSpPr txBox="1"/>
          <p:nvPr/>
        </p:nvSpPr>
        <p:spPr>
          <a:xfrm rot="5400000">
            <a:off x="6118475" y="4900443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ENGLISH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31" name="Google Shape;431;p32">
            <a:hlinkClick action="ppaction://hlinksldjump" r:id="rId8"/>
          </p:cNvPr>
          <p:cNvSpPr txBox="1"/>
          <p:nvPr/>
        </p:nvSpPr>
        <p:spPr>
          <a:xfrm rot="5400000">
            <a:off x="6118475" y="6042429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HISTORY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32" name="Google Shape;432;p32">
            <a:hlinkClick action="ppaction://hlinksldjump" r:id="rId9"/>
          </p:cNvPr>
          <p:cNvSpPr txBox="1"/>
          <p:nvPr/>
        </p:nvSpPr>
        <p:spPr>
          <a:xfrm rot="5400000">
            <a:off x="6118475" y="7184414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SOCIAL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33" name="Google Shape;433;p32">
            <a:hlinkClick action="ppaction://hlinksldjump" r:id="rId10"/>
          </p:cNvPr>
          <p:cNvSpPr txBox="1"/>
          <p:nvPr/>
        </p:nvSpPr>
        <p:spPr>
          <a:xfrm rot="5400000">
            <a:off x="6118475" y="83264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NOTES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33"/>
          <p:cNvSpPr txBox="1"/>
          <p:nvPr>
            <p:ph type="title"/>
          </p:nvPr>
        </p:nvSpPr>
        <p:spPr>
          <a:xfrm>
            <a:off x="376500" y="548750"/>
            <a:ext cx="5715900" cy="6138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Geography</a:t>
            </a:r>
            <a:endParaRPr/>
          </a:p>
        </p:txBody>
      </p:sp>
      <p:sp>
        <p:nvSpPr>
          <p:cNvPr id="439" name="Google Shape;439;p33"/>
          <p:cNvSpPr txBox="1"/>
          <p:nvPr>
            <p:ph idx="1" type="body"/>
          </p:nvPr>
        </p:nvSpPr>
        <p:spPr>
          <a:xfrm>
            <a:off x="611375" y="1547025"/>
            <a:ext cx="5715900" cy="70263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Here goes your text.</a:t>
            </a:r>
            <a:endParaRPr/>
          </a:p>
        </p:txBody>
      </p:sp>
      <p:sp>
        <p:nvSpPr>
          <p:cNvPr id="440" name="Google Shape;440;p33">
            <a:hlinkClick action="ppaction://hlinksldjump" r:id="rId3"/>
          </p:cNvPr>
          <p:cNvSpPr txBox="1"/>
          <p:nvPr/>
        </p:nvSpPr>
        <p:spPr>
          <a:xfrm rot="5400000">
            <a:off x="6118475" y="3325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WELCOME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41" name="Google Shape;441;p33">
            <a:hlinkClick action="ppaction://hlinksldjump" r:id="rId4"/>
          </p:cNvPr>
          <p:cNvSpPr txBox="1"/>
          <p:nvPr/>
        </p:nvSpPr>
        <p:spPr>
          <a:xfrm rot="5400000">
            <a:off x="6118475" y="1474486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MATH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42" name="Google Shape;442;p33">
            <a:hlinkClick action="ppaction://hlinksldjump" r:id="rId5"/>
          </p:cNvPr>
          <p:cNvSpPr txBox="1"/>
          <p:nvPr/>
        </p:nvSpPr>
        <p:spPr>
          <a:xfrm rot="5400000">
            <a:off x="6118475" y="2616471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SCIENCE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43" name="Google Shape;443;p33">
            <a:hlinkClick action="ppaction://hlinksldjump" r:id="rId6"/>
          </p:cNvPr>
          <p:cNvSpPr txBox="1"/>
          <p:nvPr/>
        </p:nvSpPr>
        <p:spPr>
          <a:xfrm rot="5400000">
            <a:off x="6118475" y="3758457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GEOGRAPHY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44" name="Google Shape;444;p33">
            <a:hlinkClick action="ppaction://hlinksldjump" r:id="rId7"/>
          </p:cNvPr>
          <p:cNvSpPr txBox="1"/>
          <p:nvPr/>
        </p:nvSpPr>
        <p:spPr>
          <a:xfrm rot="5400000">
            <a:off x="6118475" y="4900443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ENGLISH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45" name="Google Shape;445;p33">
            <a:hlinkClick action="ppaction://hlinksldjump" r:id="rId8"/>
          </p:cNvPr>
          <p:cNvSpPr txBox="1"/>
          <p:nvPr/>
        </p:nvSpPr>
        <p:spPr>
          <a:xfrm rot="5400000">
            <a:off x="6118475" y="6042429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HISTORY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46" name="Google Shape;446;p33">
            <a:hlinkClick action="ppaction://hlinksldjump" r:id="rId9"/>
          </p:cNvPr>
          <p:cNvSpPr txBox="1"/>
          <p:nvPr/>
        </p:nvSpPr>
        <p:spPr>
          <a:xfrm rot="5400000">
            <a:off x="6118475" y="7184414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SOCIAL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47" name="Google Shape;447;p33">
            <a:hlinkClick action="ppaction://hlinksldjump" r:id="rId10"/>
          </p:cNvPr>
          <p:cNvSpPr txBox="1"/>
          <p:nvPr/>
        </p:nvSpPr>
        <p:spPr>
          <a:xfrm rot="5400000">
            <a:off x="6118475" y="83264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NOTES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34"/>
          <p:cNvSpPr txBox="1"/>
          <p:nvPr>
            <p:ph type="title"/>
          </p:nvPr>
        </p:nvSpPr>
        <p:spPr>
          <a:xfrm>
            <a:off x="604700" y="5744075"/>
            <a:ext cx="5722500" cy="26379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ENGLISH</a:t>
            </a:r>
            <a:endParaRPr/>
          </a:p>
        </p:txBody>
      </p:sp>
      <p:sp>
        <p:nvSpPr>
          <p:cNvPr id="453" name="Google Shape;453;p34">
            <a:hlinkClick action="ppaction://hlinksldjump" r:id="rId3"/>
          </p:cNvPr>
          <p:cNvSpPr txBox="1"/>
          <p:nvPr/>
        </p:nvSpPr>
        <p:spPr>
          <a:xfrm rot="5400000">
            <a:off x="6118475" y="3325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WELCOME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54" name="Google Shape;454;p34">
            <a:hlinkClick action="ppaction://hlinksldjump" r:id="rId4"/>
          </p:cNvPr>
          <p:cNvSpPr txBox="1"/>
          <p:nvPr/>
        </p:nvSpPr>
        <p:spPr>
          <a:xfrm rot="5400000">
            <a:off x="6118475" y="1474486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MATH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55" name="Google Shape;455;p34">
            <a:hlinkClick action="ppaction://hlinksldjump" r:id="rId5"/>
          </p:cNvPr>
          <p:cNvSpPr txBox="1"/>
          <p:nvPr/>
        </p:nvSpPr>
        <p:spPr>
          <a:xfrm rot="5400000">
            <a:off x="6118475" y="2616471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SCIENCE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56" name="Google Shape;456;p34">
            <a:hlinkClick action="ppaction://hlinksldjump" r:id="rId6"/>
          </p:cNvPr>
          <p:cNvSpPr txBox="1"/>
          <p:nvPr/>
        </p:nvSpPr>
        <p:spPr>
          <a:xfrm rot="5400000">
            <a:off x="6118475" y="3758457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GEOGRAPHY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57" name="Google Shape;457;p34">
            <a:hlinkClick action="ppaction://hlinksldjump" r:id="rId7"/>
          </p:cNvPr>
          <p:cNvSpPr txBox="1"/>
          <p:nvPr/>
        </p:nvSpPr>
        <p:spPr>
          <a:xfrm rot="5400000">
            <a:off x="6118475" y="4900443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ENGLISH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58" name="Google Shape;458;p34">
            <a:hlinkClick action="ppaction://hlinksldjump" r:id="rId8"/>
          </p:cNvPr>
          <p:cNvSpPr txBox="1"/>
          <p:nvPr/>
        </p:nvSpPr>
        <p:spPr>
          <a:xfrm rot="5400000">
            <a:off x="6118475" y="6042429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HISTORY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59" name="Google Shape;459;p34">
            <a:hlinkClick action="ppaction://hlinksldjump" r:id="rId9"/>
          </p:cNvPr>
          <p:cNvSpPr txBox="1"/>
          <p:nvPr/>
        </p:nvSpPr>
        <p:spPr>
          <a:xfrm rot="5400000">
            <a:off x="6118475" y="7184414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SOCIAL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60" name="Google Shape;460;p34">
            <a:hlinkClick action="ppaction://hlinksldjump" r:id="rId10"/>
          </p:cNvPr>
          <p:cNvSpPr txBox="1"/>
          <p:nvPr/>
        </p:nvSpPr>
        <p:spPr>
          <a:xfrm rot="5400000">
            <a:off x="6118475" y="83264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NOTES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35"/>
          <p:cNvSpPr txBox="1"/>
          <p:nvPr>
            <p:ph type="title"/>
          </p:nvPr>
        </p:nvSpPr>
        <p:spPr>
          <a:xfrm>
            <a:off x="376500" y="548750"/>
            <a:ext cx="5715900" cy="6138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English</a:t>
            </a:r>
            <a:endParaRPr/>
          </a:p>
        </p:txBody>
      </p:sp>
      <p:sp>
        <p:nvSpPr>
          <p:cNvPr id="466" name="Google Shape;466;p35"/>
          <p:cNvSpPr txBox="1"/>
          <p:nvPr>
            <p:ph idx="1" type="body"/>
          </p:nvPr>
        </p:nvSpPr>
        <p:spPr>
          <a:xfrm>
            <a:off x="611375" y="1547025"/>
            <a:ext cx="5715900" cy="70263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Here goes your text.</a:t>
            </a:r>
            <a:endParaRPr/>
          </a:p>
        </p:txBody>
      </p:sp>
      <p:sp>
        <p:nvSpPr>
          <p:cNvPr id="467" name="Google Shape;467;p35">
            <a:hlinkClick action="ppaction://hlinksldjump" r:id="rId3"/>
          </p:cNvPr>
          <p:cNvSpPr txBox="1"/>
          <p:nvPr/>
        </p:nvSpPr>
        <p:spPr>
          <a:xfrm rot="5400000">
            <a:off x="6118475" y="3325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WELCOME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68" name="Google Shape;468;p35">
            <a:hlinkClick action="ppaction://hlinksldjump" r:id="rId4"/>
          </p:cNvPr>
          <p:cNvSpPr txBox="1"/>
          <p:nvPr/>
        </p:nvSpPr>
        <p:spPr>
          <a:xfrm rot="5400000">
            <a:off x="6118475" y="1474486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MATH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69" name="Google Shape;469;p35">
            <a:hlinkClick action="ppaction://hlinksldjump" r:id="rId5"/>
          </p:cNvPr>
          <p:cNvSpPr txBox="1"/>
          <p:nvPr/>
        </p:nvSpPr>
        <p:spPr>
          <a:xfrm rot="5400000">
            <a:off x="6118475" y="2616471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SCIENCE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70" name="Google Shape;470;p35">
            <a:hlinkClick action="ppaction://hlinksldjump" r:id="rId6"/>
          </p:cNvPr>
          <p:cNvSpPr txBox="1"/>
          <p:nvPr/>
        </p:nvSpPr>
        <p:spPr>
          <a:xfrm rot="5400000">
            <a:off x="6118475" y="3758457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GEOGRAPHY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71" name="Google Shape;471;p35">
            <a:hlinkClick action="ppaction://hlinksldjump" r:id="rId7"/>
          </p:cNvPr>
          <p:cNvSpPr txBox="1"/>
          <p:nvPr/>
        </p:nvSpPr>
        <p:spPr>
          <a:xfrm rot="5400000">
            <a:off x="6118475" y="4900443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ENGLISH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72" name="Google Shape;472;p35">
            <a:hlinkClick action="ppaction://hlinksldjump" r:id="rId8"/>
          </p:cNvPr>
          <p:cNvSpPr txBox="1"/>
          <p:nvPr/>
        </p:nvSpPr>
        <p:spPr>
          <a:xfrm rot="5400000">
            <a:off x="6118475" y="6042429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HISTORY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73" name="Google Shape;473;p35">
            <a:hlinkClick action="ppaction://hlinksldjump" r:id="rId9"/>
          </p:cNvPr>
          <p:cNvSpPr txBox="1"/>
          <p:nvPr/>
        </p:nvSpPr>
        <p:spPr>
          <a:xfrm rot="5400000">
            <a:off x="6118475" y="7184414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SOCIAL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74" name="Google Shape;474;p35">
            <a:hlinkClick action="ppaction://hlinksldjump" r:id="rId10"/>
          </p:cNvPr>
          <p:cNvSpPr txBox="1"/>
          <p:nvPr/>
        </p:nvSpPr>
        <p:spPr>
          <a:xfrm rot="5400000">
            <a:off x="6118475" y="83264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NOTES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36"/>
          <p:cNvSpPr txBox="1"/>
          <p:nvPr>
            <p:ph type="title"/>
          </p:nvPr>
        </p:nvSpPr>
        <p:spPr>
          <a:xfrm>
            <a:off x="376500" y="548750"/>
            <a:ext cx="5715900" cy="6138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English</a:t>
            </a:r>
            <a:endParaRPr/>
          </a:p>
        </p:txBody>
      </p:sp>
      <p:sp>
        <p:nvSpPr>
          <p:cNvPr id="480" name="Google Shape;480;p36"/>
          <p:cNvSpPr txBox="1"/>
          <p:nvPr>
            <p:ph idx="1" type="body"/>
          </p:nvPr>
        </p:nvSpPr>
        <p:spPr>
          <a:xfrm>
            <a:off x="611375" y="1547025"/>
            <a:ext cx="5715900" cy="70263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Here goes your text.</a:t>
            </a:r>
            <a:endParaRPr/>
          </a:p>
        </p:txBody>
      </p:sp>
      <p:sp>
        <p:nvSpPr>
          <p:cNvPr id="481" name="Google Shape;481;p36">
            <a:hlinkClick action="ppaction://hlinksldjump" r:id="rId3"/>
          </p:cNvPr>
          <p:cNvSpPr txBox="1"/>
          <p:nvPr/>
        </p:nvSpPr>
        <p:spPr>
          <a:xfrm rot="5400000">
            <a:off x="6118475" y="3325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WELCOME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82" name="Google Shape;482;p36">
            <a:hlinkClick action="ppaction://hlinksldjump" r:id="rId4"/>
          </p:cNvPr>
          <p:cNvSpPr txBox="1"/>
          <p:nvPr/>
        </p:nvSpPr>
        <p:spPr>
          <a:xfrm rot="5400000">
            <a:off x="6118475" y="1474486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MATH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83" name="Google Shape;483;p36">
            <a:hlinkClick action="ppaction://hlinksldjump" r:id="rId5"/>
          </p:cNvPr>
          <p:cNvSpPr txBox="1"/>
          <p:nvPr/>
        </p:nvSpPr>
        <p:spPr>
          <a:xfrm rot="5400000">
            <a:off x="6118475" y="2616471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SCIENCE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84" name="Google Shape;484;p36">
            <a:hlinkClick action="ppaction://hlinksldjump" r:id="rId6"/>
          </p:cNvPr>
          <p:cNvSpPr txBox="1"/>
          <p:nvPr/>
        </p:nvSpPr>
        <p:spPr>
          <a:xfrm rot="5400000">
            <a:off x="6118475" y="3758457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GEOGRAPHY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85" name="Google Shape;485;p36">
            <a:hlinkClick action="ppaction://hlinksldjump" r:id="rId7"/>
          </p:cNvPr>
          <p:cNvSpPr txBox="1"/>
          <p:nvPr/>
        </p:nvSpPr>
        <p:spPr>
          <a:xfrm rot="5400000">
            <a:off x="6118475" y="4900443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ENGLISH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86" name="Google Shape;486;p36">
            <a:hlinkClick action="ppaction://hlinksldjump" r:id="rId8"/>
          </p:cNvPr>
          <p:cNvSpPr txBox="1"/>
          <p:nvPr/>
        </p:nvSpPr>
        <p:spPr>
          <a:xfrm rot="5400000">
            <a:off x="6118475" y="6042429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HISTORY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87" name="Google Shape;487;p36">
            <a:hlinkClick action="ppaction://hlinksldjump" r:id="rId9"/>
          </p:cNvPr>
          <p:cNvSpPr txBox="1"/>
          <p:nvPr/>
        </p:nvSpPr>
        <p:spPr>
          <a:xfrm rot="5400000">
            <a:off x="6118475" y="7184414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SOCIAL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88" name="Google Shape;488;p36">
            <a:hlinkClick action="ppaction://hlinksldjump" r:id="rId10"/>
          </p:cNvPr>
          <p:cNvSpPr txBox="1"/>
          <p:nvPr/>
        </p:nvSpPr>
        <p:spPr>
          <a:xfrm rot="5400000">
            <a:off x="6118475" y="83264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NOTES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37"/>
          <p:cNvSpPr txBox="1"/>
          <p:nvPr>
            <p:ph type="title"/>
          </p:nvPr>
        </p:nvSpPr>
        <p:spPr>
          <a:xfrm>
            <a:off x="604700" y="5744075"/>
            <a:ext cx="5722500" cy="26379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HISTORY</a:t>
            </a:r>
            <a:endParaRPr/>
          </a:p>
        </p:txBody>
      </p:sp>
      <p:sp>
        <p:nvSpPr>
          <p:cNvPr id="494" name="Google Shape;494;p37">
            <a:hlinkClick action="ppaction://hlinksldjump" r:id="rId3"/>
          </p:cNvPr>
          <p:cNvSpPr txBox="1"/>
          <p:nvPr/>
        </p:nvSpPr>
        <p:spPr>
          <a:xfrm rot="5400000">
            <a:off x="6118475" y="3325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WELCOME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95" name="Google Shape;495;p37">
            <a:hlinkClick action="ppaction://hlinksldjump" r:id="rId4"/>
          </p:cNvPr>
          <p:cNvSpPr txBox="1"/>
          <p:nvPr/>
        </p:nvSpPr>
        <p:spPr>
          <a:xfrm rot="5400000">
            <a:off x="6118475" y="1474486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MATH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96" name="Google Shape;496;p37">
            <a:hlinkClick action="ppaction://hlinksldjump" r:id="rId5"/>
          </p:cNvPr>
          <p:cNvSpPr txBox="1"/>
          <p:nvPr/>
        </p:nvSpPr>
        <p:spPr>
          <a:xfrm rot="5400000">
            <a:off x="6118475" y="2616471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SCIENCE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97" name="Google Shape;497;p37">
            <a:hlinkClick action="ppaction://hlinksldjump" r:id="rId6"/>
          </p:cNvPr>
          <p:cNvSpPr txBox="1"/>
          <p:nvPr/>
        </p:nvSpPr>
        <p:spPr>
          <a:xfrm rot="5400000">
            <a:off x="6118475" y="3758457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GEOGRAPHY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98" name="Google Shape;498;p37">
            <a:hlinkClick action="ppaction://hlinksldjump" r:id="rId7"/>
          </p:cNvPr>
          <p:cNvSpPr txBox="1"/>
          <p:nvPr/>
        </p:nvSpPr>
        <p:spPr>
          <a:xfrm rot="5400000">
            <a:off x="6118475" y="4900443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ENGLISH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99" name="Google Shape;499;p37">
            <a:hlinkClick action="ppaction://hlinksldjump" r:id="rId8"/>
          </p:cNvPr>
          <p:cNvSpPr txBox="1"/>
          <p:nvPr/>
        </p:nvSpPr>
        <p:spPr>
          <a:xfrm rot="5400000">
            <a:off x="6118475" y="6042429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HISTORY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00" name="Google Shape;500;p37">
            <a:hlinkClick action="ppaction://hlinksldjump" r:id="rId9"/>
          </p:cNvPr>
          <p:cNvSpPr txBox="1"/>
          <p:nvPr/>
        </p:nvSpPr>
        <p:spPr>
          <a:xfrm rot="5400000">
            <a:off x="6118475" y="7184414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SOCIAL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01" name="Google Shape;501;p37">
            <a:hlinkClick action="ppaction://hlinksldjump" r:id="rId10"/>
          </p:cNvPr>
          <p:cNvSpPr txBox="1"/>
          <p:nvPr/>
        </p:nvSpPr>
        <p:spPr>
          <a:xfrm rot="5400000">
            <a:off x="6118475" y="83264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NOTES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38"/>
          <p:cNvSpPr txBox="1"/>
          <p:nvPr>
            <p:ph type="title"/>
          </p:nvPr>
        </p:nvSpPr>
        <p:spPr>
          <a:xfrm>
            <a:off x="376500" y="548750"/>
            <a:ext cx="5715900" cy="6138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History</a:t>
            </a:r>
            <a:endParaRPr/>
          </a:p>
        </p:txBody>
      </p:sp>
      <p:sp>
        <p:nvSpPr>
          <p:cNvPr id="507" name="Google Shape;507;p38"/>
          <p:cNvSpPr txBox="1"/>
          <p:nvPr>
            <p:ph idx="1" type="body"/>
          </p:nvPr>
        </p:nvSpPr>
        <p:spPr>
          <a:xfrm>
            <a:off x="611375" y="1547025"/>
            <a:ext cx="5715900" cy="70263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Here goes your text.</a:t>
            </a:r>
            <a:endParaRPr/>
          </a:p>
        </p:txBody>
      </p:sp>
      <p:sp>
        <p:nvSpPr>
          <p:cNvPr id="508" name="Google Shape;508;p38">
            <a:hlinkClick action="ppaction://hlinksldjump" r:id="rId3"/>
          </p:cNvPr>
          <p:cNvSpPr txBox="1"/>
          <p:nvPr/>
        </p:nvSpPr>
        <p:spPr>
          <a:xfrm rot="5400000">
            <a:off x="6118475" y="3325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WELCOME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09" name="Google Shape;509;p38">
            <a:hlinkClick action="ppaction://hlinksldjump" r:id="rId4"/>
          </p:cNvPr>
          <p:cNvSpPr txBox="1"/>
          <p:nvPr/>
        </p:nvSpPr>
        <p:spPr>
          <a:xfrm rot="5400000">
            <a:off x="6118475" y="1474486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MATH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10" name="Google Shape;510;p38">
            <a:hlinkClick action="ppaction://hlinksldjump" r:id="rId5"/>
          </p:cNvPr>
          <p:cNvSpPr txBox="1"/>
          <p:nvPr/>
        </p:nvSpPr>
        <p:spPr>
          <a:xfrm rot="5400000">
            <a:off x="6118475" y="2616471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SCIENCE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11" name="Google Shape;511;p38">
            <a:hlinkClick action="ppaction://hlinksldjump" r:id="rId6"/>
          </p:cNvPr>
          <p:cNvSpPr txBox="1"/>
          <p:nvPr/>
        </p:nvSpPr>
        <p:spPr>
          <a:xfrm rot="5400000">
            <a:off x="6118475" y="3758457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GEOGRAPHY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12" name="Google Shape;512;p38">
            <a:hlinkClick action="ppaction://hlinksldjump" r:id="rId7"/>
          </p:cNvPr>
          <p:cNvSpPr txBox="1"/>
          <p:nvPr/>
        </p:nvSpPr>
        <p:spPr>
          <a:xfrm rot="5400000">
            <a:off x="6118475" y="4900443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ENGLISH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13" name="Google Shape;513;p38">
            <a:hlinkClick action="ppaction://hlinksldjump" r:id="rId8"/>
          </p:cNvPr>
          <p:cNvSpPr txBox="1"/>
          <p:nvPr/>
        </p:nvSpPr>
        <p:spPr>
          <a:xfrm rot="5400000">
            <a:off x="6118475" y="6042429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HISTORY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14" name="Google Shape;514;p38">
            <a:hlinkClick action="ppaction://hlinksldjump" r:id="rId9"/>
          </p:cNvPr>
          <p:cNvSpPr txBox="1"/>
          <p:nvPr/>
        </p:nvSpPr>
        <p:spPr>
          <a:xfrm rot="5400000">
            <a:off x="6118475" y="7184414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SOCIAL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15" name="Google Shape;515;p38">
            <a:hlinkClick action="ppaction://hlinksldjump" r:id="rId10"/>
          </p:cNvPr>
          <p:cNvSpPr txBox="1"/>
          <p:nvPr/>
        </p:nvSpPr>
        <p:spPr>
          <a:xfrm rot="5400000">
            <a:off x="6118475" y="83264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NOTES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1"/>
          <p:cNvSpPr txBox="1"/>
          <p:nvPr>
            <p:ph type="title"/>
          </p:nvPr>
        </p:nvSpPr>
        <p:spPr>
          <a:xfrm>
            <a:off x="376500" y="548750"/>
            <a:ext cx="5715900" cy="6138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Welcome!</a:t>
            </a:r>
            <a:endParaRPr/>
          </a:p>
        </p:txBody>
      </p:sp>
      <p:sp>
        <p:nvSpPr>
          <p:cNvPr id="267" name="Google Shape;267;p21"/>
          <p:cNvSpPr txBox="1"/>
          <p:nvPr>
            <p:ph idx="1" type="body"/>
          </p:nvPr>
        </p:nvSpPr>
        <p:spPr>
          <a:xfrm>
            <a:off x="611375" y="1547025"/>
            <a:ext cx="5715900" cy="70263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write your welcome message or instructions here.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None/>
            </a:pPr>
            <a:r>
              <a:rPr lang="en"/>
              <a:t>To replace the titles of the tabs, go to Edit &gt; Find and Replace.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None/>
            </a:pPr>
            <a:r>
              <a:rPr lang="en"/>
              <a:t>This time, I’m not using theme colors, because all the covers are made with digital paper images.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2100"/>
              </a:spcBef>
              <a:spcAft>
                <a:spcPts val="2100"/>
              </a:spcAft>
              <a:buNone/>
            </a:pPr>
            <a:r>
              <a:rPr lang="en"/>
              <a:t>To add more “pages” within each subject, duplicate them, this way you don’t have to set the links.</a:t>
            </a:r>
            <a:endParaRPr/>
          </a:p>
        </p:txBody>
      </p:sp>
      <p:sp>
        <p:nvSpPr>
          <p:cNvPr id="268" name="Google Shape;268;p21">
            <a:hlinkClick action="ppaction://hlinksldjump" r:id="rId3"/>
          </p:cNvPr>
          <p:cNvSpPr txBox="1"/>
          <p:nvPr/>
        </p:nvSpPr>
        <p:spPr>
          <a:xfrm rot="5400000">
            <a:off x="6118475" y="3325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WELCOME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69" name="Google Shape;269;p21">
            <a:hlinkClick action="ppaction://hlinksldjump" r:id="rId4"/>
          </p:cNvPr>
          <p:cNvSpPr txBox="1"/>
          <p:nvPr/>
        </p:nvSpPr>
        <p:spPr>
          <a:xfrm rot="5400000">
            <a:off x="6118475" y="1474486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MATH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70" name="Google Shape;270;p21">
            <a:hlinkClick action="ppaction://hlinksldjump" r:id="rId5"/>
          </p:cNvPr>
          <p:cNvSpPr txBox="1"/>
          <p:nvPr/>
        </p:nvSpPr>
        <p:spPr>
          <a:xfrm rot="5400000">
            <a:off x="6118475" y="2616471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SCIENCE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71" name="Google Shape;271;p21">
            <a:hlinkClick action="ppaction://hlinksldjump" r:id="rId6"/>
          </p:cNvPr>
          <p:cNvSpPr txBox="1"/>
          <p:nvPr/>
        </p:nvSpPr>
        <p:spPr>
          <a:xfrm rot="5400000">
            <a:off x="6118475" y="3758457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GEOGRAPHY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72" name="Google Shape;272;p21">
            <a:hlinkClick action="ppaction://hlinksldjump" r:id="rId7"/>
          </p:cNvPr>
          <p:cNvSpPr txBox="1"/>
          <p:nvPr/>
        </p:nvSpPr>
        <p:spPr>
          <a:xfrm rot="5400000">
            <a:off x="6118475" y="4900443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ENGLISH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73" name="Google Shape;273;p21">
            <a:hlinkClick action="ppaction://hlinksldjump" r:id="rId8"/>
          </p:cNvPr>
          <p:cNvSpPr txBox="1"/>
          <p:nvPr/>
        </p:nvSpPr>
        <p:spPr>
          <a:xfrm rot="5400000">
            <a:off x="6118475" y="6042429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HISTORY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74" name="Google Shape;274;p21">
            <a:hlinkClick action="ppaction://hlinksldjump" r:id="rId9"/>
          </p:cNvPr>
          <p:cNvSpPr txBox="1"/>
          <p:nvPr/>
        </p:nvSpPr>
        <p:spPr>
          <a:xfrm rot="5400000">
            <a:off x="6118475" y="7184414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SOCIAL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75" name="Google Shape;275;p21">
            <a:hlinkClick action="ppaction://hlinksldjump" r:id="rId10"/>
          </p:cNvPr>
          <p:cNvSpPr txBox="1"/>
          <p:nvPr/>
        </p:nvSpPr>
        <p:spPr>
          <a:xfrm rot="5400000">
            <a:off x="6118475" y="83264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NOTES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39"/>
          <p:cNvSpPr txBox="1"/>
          <p:nvPr>
            <p:ph type="title"/>
          </p:nvPr>
        </p:nvSpPr>
        <p:spPr>
          <a:xfrm>
            <a:off x="376500" y="548750"/>
            <a:ext cx="5715900" cy="6138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History</a:t>
            </a:r>
            <a:endParaRPr/>
          </a:p>
        </p:txBody>
      </p:sp>
      <p:sp>
        <p:nvSpPr>
          <p:cNvPr id="521" name="Google Shape;521;p39"/>
          <p:cNvSpPr txBox="1"/>
          <p:nvPr>
            <p:ph idx="1" type="body"/>
          </p:nvPr>
        </p:nvSpPr>
        <p:spPr>
          <a:xfrm>
            <a:off x="611375" y="1547025"/>
            <a:ext cx="5715900" cy="70263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Here goes your text.</a:t>
            </a:r>
            <a:endParaRPr/>
          </a:p>
        </p:txBody>
      </p:sp>
      <p:sp>
        <p:nvSpPr>
          <p:cNvPr id="522" name="Google Shape;522;p39">
            <a:hlinkClick action="ppaction://hlinksldjump" r:id="rId3"/>
          </p:cNvPr>
          <p:cNvSpPr txBox="1"/>
          <p:nvPr/>
        </p:nvSpPr>
        <p:spPr>
          <a:xfrm rot="5400000">
            <a:off x="6118475" y="3325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WELCOME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23" name="Google Shape;523;p39">
            <a:hlinkClick action="ppaction://hlinksldjump" r:id="rId4"/>
          </p:cNvPr>
          <p:cNvSpPr txBox="1"/>
          <p:nvPr/>
        </p:nvSpPr>
        <p:spPr>
          <a:xfrm rot="5400000">
            <a:off x="6118475" y="1474486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MATH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24" name="Google Shape;524;p39">
            <a:hlinkClick action="ppaction://hlinksldjump" r:id="rId5"/>
          </p:cNvPr>
          <p:cNvSpPr txBox="1"/>
          <p:nvPr/>
        </p:nvSpPr>
        <p:spPr>
          <a:xfrm rot="5400000">
            <a:off x="6118475" y="2616471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SCIENCE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25" name="Google Shape;525;p39">
            <a:hlinkClick action="ppaction://hlinksldjump" r:id="rId6"/>
          </p:cNvPr>
          <p:cNvSpPr txBox="1"/>
          <p:nvPr/>
        </p:nvSpPr>
        <p:spPr>
          <a:xfrm rot="5400000">
            <a:off x="6118475" y="3758457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GEOGRAPHY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26" name="Google Shape;526;p39">
            <a:hlinkClick action="ppaction://hlinksldjump" r:id="rId7"/>
          </p:cNvPr>
          <p:cNvSpPr txBox="1"/>
          <p:nvPr/>
        </p:nvSpPr>
        <p:spPr>
          <a:xfrm rot="5400000">
            <a:off x="6118475" y="4900443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ENGLISH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27" name="Google Shape;527;p39">
            <a:hlinkClick action="ppaction://hlinksldjump" r:id="rId8"/>
          </p:cNvPr>
          <p:cNvSpPr txBox="1"/>
          <p:nvPr/>
        </p:nvSpPr>
        <p:spPr>
          <a:xfrm rot="5400000">
            <a:off x="6118475" y="6042429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HISTORY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28" name="Google Shape;528;p39">
            <a:hlinkClick action="ppaction://hlinksldjump" r:id="rId9"/>
          </p:cNvPr>
          <p:cNvSpPr txBox="1"/>
          <p:nvPr/>
        </p:nvSpPr>
        <p:spPr>
          <a:xfrm rot="5400000">
            <a:off x="6118475" y="7184414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SOCIAL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29" name="Google Shape;529;p39">
            <a:hlinkClick action="ppaction://hlinksldjump" r:id="rId10"/>
          </p:cNvPr>
          <p:cNvSpPr txBox="1"/>
          <p:nvPr/>
        </p:nvSpPr>
        <p:spPr>
          <a:xfrm rot="5400000">
            <a:off x="6118475" y="83264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NOTES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40"/>
          <p:cNvSpPr txBox="1"/>
          <p:nvPr>
            <p:ph type="title"/>
          </p:nvPr>
        </p:nvSpPr>
        <p:spPr>
          <a:xfrm>
            <a:off x="604700" y="5744075"/>
            <a:ext cx="5722500" cy="26379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SOCIAL STUDIES</a:t>
            </a:r>
            <a:endParaRPr/>
          </a:p>
        </p:txBody>
      </p:sp>
      <p:sp>
        <p:nvSpPr>
          <p:cNvPr id="535" name="Google Shape;535;p40">
            <a:hlinkClick action="ppaction://hlinksldjump" r:id="rId3"/>
          </p:cNvPr>
          <p:cNvSpPr txBox="1"/>
          <p:nvPr/>
        </p:nvSpPr>
        <p:spPr>
          <a:xfrm rot="5400000">
            <a:off x="6118475" y="3325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WELCOME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36" name="Google Shape;536;p40">
            <a:hlinkClick action="ppaction://hlinksldjump" r:id="rId4"/>
          </p:cNvPr>
          <p:cNvSpPr txBox="1"/>
          <p:nvPr/>
        </p:nvSpPr>
        <p:spPr>
          <a:xfrm rot="5400000">
            <a:off x="6118475" y="1474486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MATH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37" name="Google Shape;537;p40">
            <a:hlinkClick action="ppaction://hlinksldjump" r:id="rId5"/>
          </p:cNvPr>
          <p:cNvSpPr txBox="1"/>
          <p:nvPr/>
        </p:nvSpPr>
        <p:spPr>
          <a:xfrm rot="5400000">
            <a:off x="6118475" y="2616471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SCIENCE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38" name="Google Shape;538;p40">
            <a:hlinkClick action="ppaction://hlinksldjump" r:id="rId6"/>
          </p:cNvPr>
          <p:cNvSpPr txBox="1"/>
          <p:nvPr/>
        </p:nvSpPr>
        <p:spPr>
          <a:xfrm rot="5400000">
            <a:off x="6118475" y="3758457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GEOGRAPHY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39" name="Google Shape;539;p40">
            <a:hlinkClick action="ppaction://hlinksldjump" r:id="rId7"/>
          </p:cNvPr>
          <p:cNvSpPr txBox="1"/>
          <p:nvPr/>
        </p:nvSpPr>
        <p:spPr>
          <a:xfrm rot="5400000">
            <a:off x="6118475" y="4900443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ENGLISH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40" name="Google Shape;540;p40">
            <a:hlinkClick action="ppaction://hlinksldjump" r:id="rId8"/>
          </p:cNvPr>
          <p:cNvSpPr txBox="1"/>
          <p:nvPr/>
        </p:nvSpPr>
        <p:spPr>
          <a:xfrm rot="5400000">
            <a:off x="6118475" y="6042429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HISTORY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41" name="Google Shape;541;p40">
            <a:hlinkClick action="ppaction://hlinksldjump" r:id="rId9"/>
          </p:cNvPr>
          <p:cNvSpPr txBox="1"/>
          <p:nvPr/>
        </p:nvSpPr>
        <p:spPr>
          <a:xfrm rot="5400000">
            <a:off x="6118475" y="7184414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SOCIAL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42" name="Google Shape;542;p40">
            <a:hlinkClick action="ppaction://hlinksldjump" r:id="rId10"/>
          </p:cNvPr>
          <p:cNvSpPr txBox="1"/>
          <p:nvPr/>
        </p:nvSpPr>
        <p:spPr>
          <a:xfrm rot="5400000">
            <a:off x="6118475" y="83264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NOTES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41"/>
          <p:cNvSpPr txBox="1"/>
          <p:nvPr>
            <p:ph type="title"/>
          </p:nvPr>
        </p:nvSpPr>
        <p:spPr>
          <a:xfrm>
            <a:off x="376500" y="548750"/>
            <a:ext cx="5715900" cy="6138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Social Education</a:t>
            </a:r>
            <a:endParaRPr/>
          </a:p>
        </p:txBody>
      </p:sp>
      <p:sp>
        <p:nvSpPr>
          <p:cNvPr id="548" name="Google Shape;548;p41"/>
          <p:cNvSpPr txBox="1"/>
          <p:nvPr>
            <p:ph idx="1" type="body"/>
          </p:nvPr>
        </p:nvSpPr>
        <p:spPr>
          <a:xfrm>
            <a:off x="611375" y="1547025"/>
            <a:ext cx="5715900" cy="70263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Here goes your text.</a:t>
            </a:r>
            <a:endParaRPr/>
          </a:p>
        </p:txBody>
      </p:sp>
      <p:sp>
        <p:nvSpPr>
          <p:cNvPr id="549" name="Google Shape;549;p41">
            <a:hlinkClick action="ppaction://hlinksldjump" r:id="rId3"/>
          </p:cNvPr>
          <p:cNvSpPr txBox="1"/>
          <p:nvPr/>
        </p:nvSpPr>
        <p:spPr>
          <a:xfrm rot="5400000">
            <a:off x="6118475" y="3325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WELCOME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50" name="Google Shape;550;p41">
            <a:hlinkClick action="ppaction://hlinksldjump" r:id="rId4"/>
          </p:cNvPr>
          <p:cNvSpPr txBox="1"/>
          <p:nvPr/>
        </p:nvSpPr>
        <p:spPr>
          <a:xfrm rot="5400000">
            <a:off x="6118475" y="1474486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MATH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51" name="Google Shape;551;p41">
            <a:hlinkClick action="ppaction://hlinksldjump" r:id="rId5"/>
          </p:cNvPr>
          <p:cNvSpPr txBox="1"/>
          <p:nvPr/>
        </p:nvSpPr>
        <p:spPr>
          <a:xfrm rot="5400000">
            <a:off x="6118475" y="2616471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SCIENCE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52" name="Google Shape;552;p41">
            <a:hlinkClick action="ppaction://hlinksldjump" r:id="rId6"/>
          </p:cNvPr>
          <p:cNvSpPr txBox="1"/>
          <p:nvPr/>
        </p:nvSpPr>
        <p:spPr>
          <a:xfrm rot="5400000">
            <a:off x="6118475" y="3758457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GEOGRAPHY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53" name="Google Shape;553;p41">
            <a:hlinkClick action="ppaction://hlinksldjump" r:id="rId7"/>
          </p:cNvPr>
          <p:cNvSpPr txBox="1"/>
          <p:nvPr/>
        </p:nvSpPr>
        <p:spPr>
          <a:xfrm rot="5400000">
            <a:off x="6118475" y="4900443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ENGLISH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54" name="Google Shape;554;p41">
            <a:hlinkClick action="ppaction://hlinksldjump" r:id="rId8"/>
          </p:cNvPr>
          <p:cNvSpPr txBox="1"/>
          <p:nvPr/>
        </p:nvSpPr>
        <p:spPr>
          <a:xfrm rot="5400000">
            <a:off x="6118475" y="6042429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HISTORY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55" name="Google Shape;555;p41">
            <a:hlinkClick action="ppaction://hlinksldjump" r:id="rId9"/>
          </p:cNvPr>
          <p:cNvSpPr txBox="1"/>
          <p:nvPr/>
        </p:nvSpPr>
        <p:spPr>
          <a:xfrm rot="5400000">
            <a:off x="6118475" y="7184414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SOCIAL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56" name="Google Shape;556;p41">
            <a:hlinkClick action="ppaction://hlinksldjump" r:id="rId10"/>
          </p:cNvPr>
          <p:cNvSpPr txBox="1"/>
          <p:nvPr/>
        </p:nvSpPr>
        <p:spPr>
          <a:xfrm rot="5400000">
            <a:off x="6118475" y="83264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NOTES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42"/>
          <p:cNvSpPr txBox="1"/>
          <p:nvPr>
            <p:ph type="title"/>
          </p:nvPr>
        </p:nvSpPr>
        <p:spPr>
          <a:xfrm>
            <a:off x="376500" y="548750"/>
            <a:ext cx="5715900" cy="6138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Social Education</a:t>
            </a:r>
            <a:endParaRPr/>
          </a:p>
        </p:txBody>
      </p:sp>
      <p:sp>
        <p:nvSpPr>
          <p:cNvPr id="562" name="Google Shape;562;p42"/>
          <p:cNvSpPr txBox="1"/>
          <p:nvPr>
            <p:ph idx="1" type="body"/>
          </p:nvPr>
        </p:nvSpPr>
        <p:spPr>
          <a:xfrm>
            <a:off x="611375" y="1547025"/>
            <a:ext cx="5715900" cy="70263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Here goes your text.</a:t>
            </a:r>
            <a:endParaRPr/>
          </a:p>
        </p:txBody>
      </p:sp>
      <p:sp>
        <p:nvSpPr>
          <p:cNvPr id="563" name="Google Shape;563;p42">
            <a:hlinkClick action="ppaction://hlinksldjump" r:id="rId3"/>
          </p:cNvPr>
          <p:cNvSpPr txBox="1"/>
          <p:nvPr/>
        </p:nvSpPr>
        <p:spPr>
          <a:xfrm rot="5400000">
            <a:off x="6118475" y="3325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WELCOME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64" name="Google Shape;564;p42">
            <a:hlinkClick action="ppaction://hlinksldjump" r:id="rId4"/>
          </p:cNvPr>
          <p:cNvSpPr txBox="1"/>
          <p:nvPr/>
        </p:nvSpPr>
        <p:spPr>
          <a:xfrm rot="5400000">
            <a:off x="6118475" y="1474486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MATH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65" name="Google Shape;565;p42">
            <a:hlinkClick action="ppaction://hlinksldjump" r:id="rId5"/>
          </p:cNvPr>
          <p:cNvSpPr txBox="1"/>
          <p:nvPr/>
        </p:nvSpPr>
        <p:spPr>
          <a:xfrm rot="5400000">
            <a:off x="6118475" y="2616471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SCIENCE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66" name="Google Shape;566;p42">
            <a:hlinkClick action="ppaction://hlinksldjump" r:id="rId6"/>
          </p:cNvPr>
          <p:cNvSpPr txBox="1"/>
          <p:nvPr/>
        </p:nvSpPr>
        <p:spPr>
          <a:xfrm rot="5400000">
            <a:off x="6118475" y="3758457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GEOGRAPHY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67" name="Google Shape;567;p42">
            <a:hlinkClick action="ppaction://hlinksldjump" r:id="rId7"/>
          </p:cNvPr>
          <p:cNvSpPr txBox="1"/>
          <p:nvPr/>
        </p:nvSpPr>
        <p:spPr>
          <a:xfrm rot="5400000">
            <a:off x="6118475" y="4900443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ENGLISH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68" name="Google Shape;568;p42">
            <a:hlinkClick action="ppaction://hlinksldjump" r:id="rId8"/>
          </p:cNvPr>
          <p:cNvSpPr txBox="1"/>
          <p:nvPr/>
        </p:nvSpPr>
        <p:spPr>
          <a:xfrm rot="5400000">
            <a:off x="6118475" y="6042429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HISTORY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69" name="Google Shape;569;p42">
            <a:hlinkClick action="ppaction://hlinksldjump" r:id="rId9"/>
          </p:cNvPr>
          <p:cNvSpPr txBox="1"/>
          <p:nvPr/>
        </p:nvSpPr>
        <p:spPr>
          <a:xfrm rot="5400000">
            <a:off x="6118475" y="7184414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SOCIAL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70" name="Google Shape;570;p42">
            <a:hlinkClick action="ppaction://hlinksldjump" r:id="rId10"/>
          </p:cNvPr>
          <p:cNvSpPr txBox="1"/>
          <p:nvPr/>
        </p:nvSpPr>
        <p:spPr>
          <a:xfrm rot="5400000">
            <a:off x="6118475" y="83264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NOTES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43"/>
          <p:cNvSpPr txBox="1"/>
          <p:nvPr>
            <p:ph type="title"/>
          </p:nvPr>
        </p:nvSpPr>
        <p:spPr>
          <a:xfrm>
            <a:off x="604700" y="5744075"/>
            <a:ext cx="5722500" cy="26379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NOTES</a:t>
            </a:r>
            <a:endParaRPr/>
          </a:p>
        </p:txBody>
      </p:sp>
      <p:sp>
        <p:nvSpPr>
          <p:cNvPr id="576" name="Google Shape;576;p43">
            <a:hlinkClick action="ppaction://hlinksldjump" r:id="rId3"/>
          </p:cNvPr>
          <p:cNvSpPr txBox="1"/>
          <p:nvPr/>
        </p:nvSpPr>
        <p:spPr>
          <a:xfrm rot="5400000">
            <a:off x="6118475" y="3325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WELCOME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77" name="Google Shape;577;p43">
            <a:hlinkClick action="ppaction://hlinksldjump" r:id="rId4"/>
          </p:cNvPr>
          <p:cNvSpPr txBox="1"/>
          <p:nvPr/>
        </p:nvSpPr>
        <p:spPr>
          <a:xfrm rot="5400000">
            <a:off x="6118475" y="1474486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MATH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78" name="Google Shape;578;p43">
            <a:hlinkClick action="ppaction://hlinksldjump" r:id="rId5"/>
          </p:cNvPr>
          <p:cNvSpPr txBox="1"/>
          <p:nvPr/>
        </p:nvSpPr>
        <p:spPr>
          <a:xfrm rot="5400000">
            <a:off x="6118475" y="2616471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SCIENCE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79" name="Google Shape;579;p43">
            <a:hlinkClick action="ppaction://hlinksldjump" r:id="rId6"/>
          </p:cNvPr>
          <p:cNvSpPr txBox="1"/>
          <p:nvPr/>
        </p:nvSpPr>
        <p:spPr>
          <a:xfrm rot="5400000">
            <a:off x="6118475" y="3758457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GEOGRAPHY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80" name="Google Shape;580;p43">
            <a:hlinkClick action="ppaction://hlinksldjump" r:id="rId7"/>
          </p:cNvPr>
          <p:cNvSpPr txBox="1"/>
          <p:nvPr/>
        </p:nvSpPr>
        <p:spPr>
          <a:xfrm rot="5400000">
            <a:off x="6118475" y="4900443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ENGLISH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81" name="Google Shape;581;p43">
            <a:hlinkClick action="ppaction://hlinksldjump" r:id="rId8"/>
          </p:cNvPr>
          <p:cNvSpPr txBox="1"/>
          <p:nvPr/>
        </p:nvSpPr>
        <p:spPr>
          <a:xfrm rot="5400000">
            <a:off x="6118475" y="6042429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HISTORY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82" name="Google Shape;582;p43">
            <a:hlinkClick action="ppaction://hlinksldjump" r:id="rId9"/>
          </p:cNvPr>
          <p:cNvSpPr txBox="1"/>
          <p:nvPr/>
        </p:nvSpPr>
        <p:spPr>
          <a:xfrm rot="5400000">
            <a:off x="6118475" y="7184414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SOCIAL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83" name="Google Shape;583;p43">
            <a:hlinkClick action="ppaction://hlinksldjump" r:id="rId10"/>
          </p:cNvPr>
          <p:cNvSpPr txBox="1"/>
          <p:nvPr/>
        </p:nvSpPr>
        <p:spPr>
          <a:xfrm rot="5400000">
            <a:off x="6118475" y="83264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NOTES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44"/>
          <p:cNvSpPr txBox="1"/>
          <p:nvPr>
            <p:ph type="title"/>
          </p:nvPr>
        </p:nvSpPr>
        <p:spPr>
          <a:xfrm>
            <a:off x="376500" y="548750"/>
            <a:ext cx="5715900" cy="6138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Notes</a:t>
            </a:r>
            <a:endParaRPr/>
          </a:p>
        </p:txBody>
      </p:sp>
      <p:sp>
        <p:nvSpPr>
          <p:cNvPr id="589" name="Google Shape;589;p44"/>
          <p:cNvSpPr txBox="1"/>
          <p:nvPr>
            <p:ph idx="1" type="body"/>
          </p:nvPr>
        </p:nvSpPr>
        <p:spPr>
          <a:xfrm>
            <a:off x="611375" y="1547025"/>
            <a:ext cx="5715900" cy="70263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Here goes your text.</a:t>
            </a:r>
            <a:endParaRPr/>
          </a:p>
        </p:txBody>
      </p:sp>
      <p:sp>
        <p:nvSpPr>
          <p:cNvPr id="590" name="Google Shape;590;p44">
            <a:hlinkClick action="ppaction://hlinksldjump" r:id="rId3"/>
          </p:cNvPr>
          <p:cNvSpPr txBox="1"/>
          <p:nvPr/>
        </p:nvSpPr>
        <p:spPr>
          <a:xfrm rot="5400000">
            <a:off x="6118475" y="3325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WELCOME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91" name="Google Shape;591;p44">
            <a:hlinkClick action="ppaction://hlinksldjump" r:id="rId4"/>
          </p:cNvPr>
          <p:cNvSpPr txBox="1"/>
          <p:nvPr/>
        </p:nvSpPr>
        <p:spPr>
          <a:xfrm rot="5400000">
            <a:off x="6118475" y="1474486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MATH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92" name="Google Shape;592;p44">
            <a:hlinkClick action="ppaction://hlinksldjump" r:id="rId5"/>
          </p:cNvPr>
          <p:cNvSpPr txBox="1"/>
          <p:nvPr/>
        </p:nvSpPr>
        <p:spPr>
          <a:xfrm rot="5400000">
            <a:off x="6118475" y="2616471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SCIENCE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93" name="Google Shape;593;p44">
            <a:hlinkClick action="ppaction://hlinksldjump" r:id="rId6"/>
          </p:cNvPr>
          <p:cNvSpPr txBox="1"/>
          <p:nvPr/>
        </p:nvSpPr>
        <p:spPr>
          <a:xfrm rot="5400000">
            <a:off x="6118475" y="3758457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GEOGRAPHY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94" name="Google Shape;594;p44">
            <a:hlinkClick action="ppaction://hlinksldjump" r:id="rId7"/>
          </p:cNvPr>
          <p:cNvSpPr txBox="1"/>
          <p:nvPr/>
        </p:nvSpPr>
        <p:spPr>
          <a:xfrm rot="5400000">
            <a:off x="6118475" y="4900443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ENGLISH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95" name="Google Shape;595;p44">
            <a:hlinkClick action="ppaction://hlinksldjump" r:id="rId8"/>
          </p:cNvPr>
          <p:cNvSpPr txBox="1"/>
          <p:nvPr/>
        </p:nvSpPr>
        <p:spPr>
          <a:xfrm rot="5400000">
            <a:off x="6118475" y="6042429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HISTORY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96" name="Google Shape;596;p44">
            <a:hlinkClick action="ppaction://hlinksldjump" r:id="rId9"/>
          </p:cNvPr>
          <p:cNvSpPr txBox="1"/>
          <p:nvPr/>
        </p:nvSpPr>
        <p:spPr>
          <a:xfrm rot="5400000">
            <a:off x="6118475" y="7184414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SOCIAL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97" name="Google Shape;597;p44">
            <a:hlinkClick action="ppaction://hlinksldjump" r:id="rId10"/>
          </p:cNvPr>
          <p:cNvSpPr txBox="1"/>
          <p:nvPr/>
        </p:nvSpPr>
        <p:spPr>
          <a:xfrm rot="5400000">
            <a:off x="6118475" y="83264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NOTES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45"/>
          <p:cNvSpPr txBox="1"/>
          <p:nvPr>
            <p:ph type="title"/>
          </p:nvPr>
        </p:nvSpPr>
        <p:spPr>
          <a:xfrm>
            <a:off x="376500" y="548750"/>
            <a:ext cx="5715900" cy="6138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Notes</a:t>
            </a:r>
            <a:endParaRPr/>
          </a:p>
        </p:txBody>
      </p:sp>
      <p:sp>
        <p:nvSpPr>
          <p:cNvPr id="603" name="Google Shape;603;p45"/>
          <p:cNvSpPr txBox="1"/>
          <p:nvPr>
            <p:ph idx="1" type="body"/>
          </p:nvPr>
        </p:nvSpPr>
        <p:spPr>
          <a:xfrm>
            <a:off x="611375" y="1547025"/>
            <a:ext cx="5715900" cy="70263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Here goes your text.</a:t>
            </a:r>
            <a:endParaRPr/>
          </a:p>
        </p:txBody>
      </p:sp>
      <p:sp>
        <p:nvSpPr>
          <p:cNvPr id="604" name="Google Shape;604;p45">
            <a:hlinkClick action="ppaction://hlinksldjump" r:id="rId3"/>
          </p:cNvPr>
          <p:cNvSpPr txBox="1"/>
          <p:nvPr/>
        </p:nvSpPr>
        <p:spPr>
          <a:xfrm rot="5400000">
            <a:off x="6118475" y="3325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WELCOME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605" name="Google Shape;605;p45">
            <a:hlinkClick action="ppaction://hlinksldjump" r:id="rId4"/>
          </p:cNvPr>
          <p:cNvSpPr txBox="1"/>
          <p:nvPr/>
        </p:nvSpPr>
        <p:spPr>
          <a:xfrm rot="5400000">
            <a:off x="6118475" y="1474486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MATH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606" name="Google Shape;606;p45">
            <a:hlinkClick action="ppaction://hlinksldjump" r:id="rId5"/>
          </p:cNvPr>
          <p:cNvSpPr txBox="1"/>
          <p:nvPr/>
        </p:nvSpPr>
        <p:spPr>
          <a:xfrm rot="5400000">
            <a:off x="6118475" y="2616471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SCIENCE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607" name="Google Shape;607;p45">
            <a:hlinkClick action="ppaction://hlinksldjump" r:id="rId6"/>
          </p:cNvPr>
          <p:cNvSpPr txBox="1"/>
          <p:nvPr/>
        </p:nvSpPr>
        <p:spPr>
          <a:xfrm rot="5400000">
            <a:off x="6118475" y="3758457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GEOGRAPHY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608" name="Google Shape;608;p45">
            <a:hlinkClick action="ppaction://hlinksldjump" r:id="rId7"/>
          </p:cNvPr>
          <p:cNvSpPr txBox="1"/>
          <p:nvPr/>
        </p:nvSpPr>
        <p:spPr>
          <a:xfrm rot="5400000">
            <a:off x="6118475" y="4900443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ENGLISH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609" name="Google Shape;609;p45">
            <a:hlinkClick action="ppaction://hlinksldjump" r:id="rId8"/>
          </p:cNvPr>
          <p:cNvSpPr txBox="1"/>
          <p:nvPr/>
        </p:nvSpPr>
        <p:spPr>
          <a:xfrm rot="5400000">
            <a:off x="6118475" y="6042429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HISTORY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610" name="Google Shape;610;p45">
            <a:hlinkClick action="ppaction://hlinksldjump" r:id="rId9"/>
          </p:cNvPr>
          <p:cNvSpPr txBox="1"/>
          <p:nvPr/>
        </p:nvSpPr>
        <p:spPr>
          <a:xfrm rot="5400000">
            <a:off x="6118475" y="7184414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SOCIAL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611" name="Google Shape;611;p45">
            <a:hlinkClick action="ppaction://hlinksldjump" r:id="rId10"/>
          </p:cNvPr>
          <p:cNvSpPr txBox="1"/>
          <p:nvPr/>
        </p:nvSpPr>
        <p:spPr>
          <a:xfrm rot="5400000">
            <a:off x="6118475" y="83264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NOTES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9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2"/>
          <p:cNvSpPr txBox="1"/>
          <p:nvPr>
            <p:ph type="title"/>
          </p:nvPr>
        </p:nvSpPr>
        <p:spPr>
          <a:xfrm>
            <a:off x="376500" y="548750"/>
            <a:ext cx="5715900" cy="6138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Welcome 2nd. page.</a:t>
            </a:r>
            <a:endParaRPr/>
          </a:p>
        </p:txBody>
      </p:sp>
      <p:sp>
        <p:nvSpPr>
          <p:cNvPr id="281" name="Google Shape;281;p22"/>
          <p:cNvSpPr txBox="1"/>
          <p:nvPr>
            <p:ph idx="1" type="body"/>
          </p:nvPr>
        </p:nvSpPr>
        <p:spPr>
          <a:xfrm>
            <a:off x="611375" y="1547025"/>
            <a:ext cx="5715900" cy="70263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You can duplicate as many pages per section as you need, save the file as PDF and use it on Notability or GoodNotes.</a:t>
            </a:r>
            <a:endParaRPr/>
          </a:p>
        </p:txBody>
      </p:sp>
      <p:sp>
        <p:nvSpPr>
          <p:cNvPr id="282" name="Google Shape;282;p22">
            <a:hlinkClick action="ppaction://hlinksldjump" r:id="rId3"/>
          </p:cNvPr>
          <p:cNvSpPr txBox="1"/>
          <p:nvPr/>
        </p:nvSpPr>
        <p:spPr>
          <a:xfrm rot="5400000">
            <a:off x="6118475" y="3325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WELCOME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83" name="Google Shape;283;p22">
            <a:hlinkClick action="ppaction://hlinksldjump" r:id="rId4"/>
          </p:cNvPr>
          <p:cNvSpPr txBox="1"/>
          <p:nvPr/>
        </p:nvSpPr>
        <p:spPr>
          <a:xfrm rot="5400000">
            <a:off x="6118475" y="1474486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MATH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84" name="Google Shape;284;p22">
            <a:hlinkClick action="ppaction://hlinksldjump" r:id="rId5"/>
          </p:cNvPr>
          <p:cNvSpPr txBox="1"/>
          <p:nvPr/>
        </p:nvSpPr>
        <p:spPr>
          <a:xfrm rot="5400000">
            <a:off x="6118475" y="2616471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SCIENCE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85" name="Google Shape;285;p22">
            <a:hlinkClick action="ppaction://hlinksldjump" r:id="rId6"/>
          </p:cNvPr>
          <p:cNvSpPr txBox="1"/>
          <p:nvPr/>
        </p:nvSpPr>
        <p:spPr>
          <a:xfrm rot="5400000">
            <a:off x="6118475" y="3758457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GEOGRAPHY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86" name="Google Shape;286;p22">
            <a:hlinkClick action="ppaction://hlinksldjump" r:id="rId7"/>
          </p:cNvPr>
          <p:cNvSpPr txBox="1"/>
          <p:nvPr/>
        </p:nvSpPr>
        <p:spPr>
          <a:xfrm rot="5400000">
            <a:off x="6118475" y="4900443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ENGLISH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87" name="Google Shape;287;p22">
            <a:hlinkClick action="ppaction://hlinksldjump" r:id="rId8"/>
          </p:cNvPr>
          <p:cNvSpPr txBox="1"/>
          <p:nvPr/>
        </p:nvSpPr>
        <p:spPr>
          <a:xfrm rot="5400000">
            <a:off x="6118475" y="6042429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HISTORY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88" name="Google Shape;288;p22">
            <a:hlinkClick action="ppaction://hlinksldjump" r:id="rId9"/>
          </p:cNvPr>
          <p:cNvSpPr txBox="1"/>
          <p:nvPr/>
        </p:nvSpPr>
        <p:spPr>
          <a:xfrm rot="5400000">
            <a:off x="6118475" y="7184414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SOCIAL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89" name="Google Shape;289;p22">
            <a:hlinkClick action="ppaction://hlinksldjump" r:id="rId10"/>
          </p:cNvPr>
          <p:cNvSpPr txBox="1"/>
          <p:nvPr/>
        </p:nvSpPr>
        <p:spPr>
          <a:xfrm rot="5400000">
            <a:off x="6118475" y="83264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NOTES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3"/>
          <p:cNvSpPr txBox="1"/>
          <p:nvPr>
            <p:ph type="title"/>
          </p:nvPr>
        </p:nvSpPr>
        <p:spPr>
          <a:xfrm>
            <a:off x="604700" y="5744075"/>
            <a:ext cx="5722500" cy="26379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MATH</a:t>
            </a:r>
            <a:endParaRPr/>
          </a:p>
        </p:txBody>
      </p:sp>
      <p:sp>
        <p:nvSpPr>
          <p:cNvPr id="295" name="Google Shape;295;p23">
            <a:hlinkClick action="ppaction://hlinksldjump" r:id="rId3"/>
          </p:cNvPr>
          <p:cNvSpPr txBox="1"/>
          <p:nvPr/>
        </p:nvSpPr>
        <p:spPr>
          <a:xfrm rot="5400000">
            <a:off x="6118475" y="3325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WELCOME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96" name="Google Shape;296;p23">
            <a:hlinkClick action="ppaction://hlinksldjump" r:id="rId4"/>
          </p:cNvPr>
          <p:cNvSpPr txBox="1"/>
          <p:nvPr/>
        </p:nvSpPr>
        <p:spPr>
          <a:xfrm rot="5400000">
            <a:off x="6118475" y="1474486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MATH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97" name="Google Shape;297;p23">
            <a:hlinkClick action="ppaction://hlinksldjump" r:id="rId5"/>
          </p:cNvPr>
          <p:cNvSpPr txBox="1"/>
          <p:nvPr/>
        </p:nvSpPr>
        <p:spPr>
          <a:xfrm rot="5400000">
            <a:off x="6118475" y="2616471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SCIENCE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98" name="Google Shape;298;p23">
            <a:hlinkClick action="ppaction://hlinksldjump" r:id="rId6"/>
          </p:cNvPr>
          <p:cNvSpPr txBox="1"/>
          <p:nvPr/>
        </p:nvSpPr>
        <p:spPr>
          <a:xfrm rot="5400000">
            <a:off x="6118475" y="3758457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GEOGRAPHY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299" name="Google Shape;299;p23">
            <a:hlinkClick action="ppaction://hlinksldjump" r:id="rId7"/>
          </p:cNvPr>
          <p:cNvSpPr txBox="1"/>
          <p:nvPr/>
        </p:nvSpPr>
        <p:spPr>
          <a:xfrm rot="5400000">
            <a:off x="6118475" y="4900443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ENGLISH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00" name="Google Shape;300;p23">
            <a:hlinkClick action="ppaction://hlinksldjump" r:id="rId8"/>
          </p:cNvPr>
          <p:cNvSpPr txBox="1"/>
          <p:nvPr/>
        </p:nvSpPr>
        <p:spPr>
          <a:xfrm rot="5400000">
            <a:off x="6118475" y="6042429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HISTORY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01" name="Google Shape;301;p23">
            <a:hlinkClick action="ppaction://hlinksldjump" r:id="rId9"/>
          </p:cNvPr>
          <p:cNvSpPr txBox="1"/>
          <p:nvPr/>
        </p:nvSpPr>
        <p:spPr>
          <a:xfrm rot="5400000">
            <a:off x="6118475" y="7184414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SOCIAL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02" name="Google Shape;302;p23">
            <a:hlinkClick action="ppaction://hlinksldjump" r:id="rId10"/>
          </p:cNvPr>
          <p:cNvSpPr txBox="1"/>
          <p:nvPr/>
        </p:nvSpPr>
        <p:spPr>
          <a:xfrm rot="5400000">
            <a:off x="6118475" y="83264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NOTES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24"/>
          <p:cNvSpPr txBox="1"/>
          <p:nvPr>
            <p:ph type="title"/>
          </p:nvPr>
        </p:nvSpPr>
        <p:spPr>
          <a:xfrm>
            <a:off x="376500" y="548750"/>
            <a:ext cx="5715900" cy="6138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Math</a:t>
            </a:r>
            <a:endParaRPr/>
          </a:p>
        </p:txBody>
      </p:sp>
      <p:sp>
        <p:nvSpPr>
          <p:cNvPr id="308" name="Google Shape;308;p24"/>
          <p:cNvSpPr txBox="1"/>
          <p:nvPr>
            <p:ph idx="1" type="body"/>
          </p:nvPr>
        </p:nvSpPr>
        <p:spPr>
          <a:xfrm>
            <a:off x="611375" y="1547025"/>
            <a:ext cx="5715900" cy="11112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You can create a table of contents and link each title to its page:</a:t>
            </a:r>
            <a:endParaRPr/>
          </a:p>
        </p:txBody>
      </p:sp>
      <p:sp>
        <p:nvSpPr>
          <p:cNvPr id="309" name="Google Shape;309;p24">
            <a:hlinkClick action="ppaction://hlinksldjump" r:id="rId3"/>
          </p:cNvPr>
          <p:cNvSpPr/>
          <p:nvPr/>
        </p:nvSpPr>
        <p:spPr>
          <a:xfrm>
            <a:off x="704400" y="2950525"/>
            <a:ext cx="5388000" cy="426600"/>
          </a:xfrm>
          <a:prstGeom prst="rect">
            <a:avLst/>
          </a:prstGeom>
          <a:solidFill>
            <a:srgbClr val="D9D2E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UNIT 1 - YOUR TITLE</a:t>
            </a:r>
            <a:endParaRPr sz="1800">
              <a:solidFill>
                <a:schemeClr val="dk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10" name="Google Shape;310;p24">
            <a:hlinkClick action="ppaction://hlinksldjump" r:id="rId4"/>
          </p:cNvPr>
          <p:cNvSpPr/>
          <p:nvPr/>
        </p:nvSpPr>
        <p:spPr>
          <a:xfrm>
            <a:off x="704400" y="3658688"/>
            <a:ext cx="5388000" cy="426600"/>
          </a:xfrm>
          <a:prstGeom prst="rect">
            <a:avLst/>
          </a:prstGeom>
          <a:solidFill>
            <a:srgbClr val="D9D2E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UNIT 2 - YOUR TITLE</a:t>
            </a:r>
            <a:endParaRPr sz="1800">
              <a:solidFill>
                <a:schemeClr val="dk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11" name="Google Shape;311;p24">
            <a:hlinkClick action="ppaction://hlinksldjump" r:id="rId5"/>
          </p:cNvPr>
          <p:cNvSpPr/>
          <p:nvPr/>
        </p:nvSpPr>
        <p:spPr>
          <a:xfrm>
            <a:off x="704400" y="4366850"/>
            <a:ext cx="5388000" cy="426600"/>
          </a:xfrm>
          <a:prstGeom prst="rect">
            <a:avLst/>
          </a:prstGeom>
          <a:solidFill>
            <a:srgbClr val="D9D2E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UNIT 3 - YOUR TITLE</a:t>
            </a:r>
            <a:endParaRPr sz="1800">
              <a:solidFill>
                <a:schemeClr val="dk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12" name="Google Shape;312;p24">
            <a:hlinkClick action="ppaction://hlinksldjump" r:id="rId6"/>
          </p:cNvPr>
          <p:cNvSpPr txBox="1"/>
          <p:nvPr/>
        </p:nvSpPr>
        <p:spPr>
          <a:xfrm rot="5400000">
            <a:off x="6118475" y="3325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WELCOME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13" name="Google Shape;313;p24">
            <a:hlinkClick action="ppaction://hlinksldjump" r:id="rId7"/>
          </p:cNvPr>
          <p:cNvSpPr txBox="1"/>
          <p:nvPr/>
        </p:nvSpPr>
        <p:spPr>
          <a:xfrm rot="5400000">
            <a:off x="6118475" y="1474486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MATH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14" name="Google Shape;314;p24">
            <a:hlinkClick action="ppaction://hlinksldjump" r:id="rId8"/>
          </p:cNvPr>
          <p:cNvSpPr txBox="1"/>
          <p:nvPr/>
        </p:nvSpPr>
        <p:spPr>
          <a:xfrm rot="5400000">
            <a:off x="6118475" y="2616471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SCIENCE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15" name="Google Shape;315;p24">
            <a:hlinkClick action="ppaction://hlinksldjump" r:id="rId9"/>
          </p:cNvPr>
          <p:cNvSpPr txBox="1"/>
          <p:nvPr/>
        </p:nvSpPr>
        <p:spPr>
          <a:xfrm rot="5400000">
            <a:off x="6118475" y="3758457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GEOGRAPHY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16" name="Google Shape;316;p24">
            <a:hlinkClick action="ppaction://hlinksldjump" r:id="rId10"/>
          </p:cNvPr>
          <p:cNvSpPr txBox="1"/>
          <p:nvPr/>
        </p:nvSpPr>
        <p:spPr>
          <a:xfrm rot="5400000">
            <a:off x="6118475" y="4900443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ENGLISH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17" name="Google Shape;317;p24">
            <a:hlinkClick action="ppaction://hlinksldjump" r:id="rId11"/>
          </p:cNvPr>
          <p:cNvSpPr txBox="1"/>
          <p:nvPr/>
        </p:nvSpPr>
        <p:spPr>
          <a:xfrm rot="5400000">
            <a:off x="6118475" y="6042429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HISTORY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18" name="Google Shape;318;p24">
            <a:hlinkClick action="ppaction://hlinksldjump" r:id="rId12"/>
          </p:cNvPr>
          <p:cNvSpPr txBox="1"/>
          <p:nvPr/>
        </p:nvSpPr>
        <p:spPr>
          <a:xfrm rot="5400000">
            <a:off x="6118475" y="7184414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SOCIAL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19" name="Google Shape;319;p24">
            <a:hlinkClick action="ppaction://hlinksldjump" r:id="rId13"/>
          </p:cNvPr>
          <p:cNvSpPr txBox="1"/>
          <p:nvPr/>
        </p:nvSpPr>
        <p:spPr>
          <a:xfrm rot="5400000">
            <a:off x="6118475" y="83264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NOTES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25"/>
          <p:cNvSpPr txBox="1"/>
          <p:nvPr>
            <p:ph type="title"/>
          </p:nvPr>
        </p:nvSpPr>
        <p:spPr>
          <a:xfrm>
            <a:off x="376500" y="548750"/>
            <a:ext cx="5715900" cy="6138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Math - Unit 1</a:t>
            </a:r>
            <a:endParaRPr/>
          </a:p>
        </p:txBody>
      </p:sp>
      <p:sp>
        <p:nvSpPr>
          <p:cNvPr id="325" name="Google Shape;325;p25"/>
          <p:cNvSpPr txBox="1"/>
          <p:nvPr>
            <p:ph idx="1" type="body"/>
          </p:nvPr>
        </p:nvSpPr>
        <p:spPr>
          <a:xfrm>
            <a:off x="611375" y="1547025"/>
            <a:ext cx="5715900" cy="70263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You can place instructions and notes outside the slide limits.</a:t>
            </a:r>
            <a:endParaRPr/>
          </a:p>
        </p:txBody>
      </p:sp>
      <p:sp>
        <p:nvSpPr>
          <p:cNvPr id="326" name="Google Shape;326;p25"/>
          <p:cNvSpPr/>
          <p:nvPr/>
        </p:nvSpPr>
        <p:spPr>
          <a:xfrm rot="-912962">
            <a:off x="-3601684" y="956991"/>
            <a:ext cx="2777573" cy="2910684"/>
          </a:xfrm>
          <a:prstGeom prst="foldedCorner">
            <a:avLst>
              <a:gd fmla="val 16667" name="adj"/>
            </a:avLst>
          </a:prstGeom>
          <a:solidFill>
            <a:srgbClr val="D9D2E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0">
                <a:latin typeface="Handlee"/>
                <a:ea typeface="Handlee"/>
                <a:cs typeface="Handlee"/>
                <a:sym typeface="Handlee"/>
              </a:rPr>
              <a:t>Hello There!</a:t>
            </a:r>
            <a:endParaRPr b="1" sz="6000">
              <a:latin typeface="Handlee"/>
              <a:ea typeface="Handlee"/>
              <a:cs typeface="Handlee"/>
              <a:sym typeface="Handlee"/>
            </a:endParaRPr>
          </a:p>
        </p:txBody>
      </p:sp>
      <p:sp>
        <p:nvSpPr>
          <p:cNvPr id="327" name="Google Shape;327;p25"/>
          <p:cNvSpPr/>
          <p:nvPr/>
        </p:nvSpPr>
        <p:spPr>
          <a:xfrm rot="371">
            <a:off x="-3521959" y="4885535"/>
            <a:ext cx="2777700" cy="2910600"/>
          </a:xfrm>
          <a:prstGeom prst="foldedCorner">
            <a:avLst>
              <a:gd fmla="val 16667" name="adj"/>
            </a:avLst>
          </a:prstGeom>
          <a:solidFill>
            <a:srgbClr val="FFF2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latin typeface="Handlee"/>
              <a:ea typeface="Handlee"/>
              <a:cs typeface="Handlee"/>
              <a:sym typeface="Handlee"/>
            </a:endParaRPr>
          </a:p>
        </p:txBody>
      </p:sp>
      <p:sp>
        <p:nvSpPr>
          <p:cNvPr id="328" name="Google Shape;328;p25"/>
          <p:cNvSpPr/>
          <p:nvPr/>
        </p:nvSpPr>
        <p:spPr>
          <a:xfrm rot="371">
            <a:off x="7568691" y="548910"/>
            <a:ext cx="2777700" cy="2910600"/>
          </a:xfrm>
          <a:prstGeom prst="foldedCorner">
            <a:avLst>
              <a:gd fmla="val 16667" name="adj"/>
            </a:avLst>
          </a:prstGeom>
          <a:solidFill>
            <a:srgbClr val="EAD1D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latin typeface="Handlee"/>
              <a:ea typeface="Handlee"/>
              <a:cs typeface="Handlee"/>
              <a:sym typeface="Handlee"/>
            </a:endParaRPr>
          </a:p>
        </p:txBody>
      </p:sp>
      <p:sp>
        <p:nvSpPr>
          <p:cNvPr id="329" name="Google Shape;329;p25"/>
          <p:cNvSpPr/>
          <p:nvPr/>
        </p:nvSpPr>
        <p:spPr>
          <a:xfrm rot="1215894">
            <a:off x="7687048" y="4885457"/>
            <a:ext cx="2777738" cy="2910711"/>
          </a:xfrm>
          <a:prstGeom prst="foldedCorner">
            <a:avLst>
              <a:gd fmla="val 16667" name="adj"/>
            </a:avLst>
          </a:prstGeom>
          <a:solidFill>
            <a:srgbClr val="D9EAD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latin typeface="Handlee"/>
              <a:ea typeface="Handlee"/>
              <a:cs typeface="Handlee"/>
              <a:sym typeface="Handlee"/>
            </a:endParaRPr>
          </a:p>
        </p:txBody>
      </p:sp>
      <p:sp>
        <p:nvSpPr>
          <p:cNvPr id="330" name="Google Shape;330;p25">
            <a:hlinkClick action="ppaction://hlinksldjump" r:id="rId3"/>
          </p:cNvPr>
          <p:cNvSpPr txBox="1"/>
          <p:nvPr/>
        </p:nvSpPr>
        <p:spPr>
          <a:xfrm rot="5400000">
            <a:off x="6118475" y="3325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WELCOME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31" name="Google Shape;331;p25">
            <a:hlinkClick action="ppaction://hlinksldjump" r:id="rId4"/>
          </p:cNvPr>
          <p:cNvSpPr txBox="1"/>
          <p:nvPr/>
        </p:nvSpPr>
        <p:spPr>
          <a:xfrm rot="5400000">
            <a:off x="6118475" y="1474486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MATH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32" name="Google Shape;332;p25">
            <a:hlinkClick action="ppaction://hlinksldjump" r:id="rId5"/>
          </p:cNvPr>
          <p:cNvSpPr txBox="1"/>
          <p:nvPr/>
        </p:nvSpPr>
        <p:spPr>
          <a:xfrm rot="5400000">
            <a:off x="6118475" y="2616471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SCIENCE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33" name="Google Shape;333;p25">
            <a:hlinkClick action="ppaction://hlinksldjump" r:id="rId6"/>
          </p:cNvPr>
          <p:cNvSpPr txBox="1"/>
          <p:nvPr/>
        </p:nvSpPr>
        <p:spPr>
          <a:xfrm rot="5400000">
            <a:off x="6118475" y="3758457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GEOGRAPHY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34" name="Google Shape;334;p25">
            <a:hlinkClick action="ppaction://hlinksldjump" r:id="rId7"/>
          </p:cNvPr>
          <p:cNvSpPr txBox="1"/>
          <p:nvPr/>
        </p:nvSpPr>
        <p:spPr>
          <a:xfrm rot="5400000">
            <a:off x="6118475" y="4900443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ENGLISH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35" name="Google Shape;335;p25">
            <a:hlinkClick action="ppaction://hlinksldjump" r:id="rId8"/>
          </p:cNvPr>
          <p:cNvSpPr txBox="1"/>
          <p:nvPr/>
        </p:nvSpPr>
        <p:spPr>
          <a:xfrm rot="5400000">
            <a:off x="6118475" y="6042429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HISTORY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36" name="Google Shape;336;p25">
            <a:hlinkClick action="ppaction://hlinksldjump" r:id="rId9"/>
          </p:cNvPr>
          <p:cNvSpPr txBox="1"/>
          <p:nvPr/>
        </p:nvSpPr>
        <p:spPr>
          <a:xfrm rot="5400000">
            <a:off x="6118475" y="7184414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SOCIAL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37" name="Google Shape;337;p25">
            <a:hlinkClick action="ppaction://hlinksldjump" r:id="rId10"/>
          </p:cNvPr>
          <p:cNvSpPr txBox="1"/>
          <p:nvPr/>
        </p:nvSpPr>
        <p:spPr>
          <a:xfrm rot="5400000">
            <a:off x="6118475" y="83264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NOTES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26"/>
          <p:cNvSpPr txBox="1"/>
          <p:nvPr>
            <p:ph type="title"/>
          </p:nvPr>
        </p:nvSpPr>
        <p:spPr>
          <a:xfrm>
            <a:off x="376500" y="548750"/>
            <a:ext cx="5715900" cy="6138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Math - Unit 2</a:t>
            </a:r>
            <a:endParaRPr/>
          </a:p>
        </p:txBody>
      </p:sp>
      <p:sp>
        <p:nvSpPr>
          <p:cNvPr id="343" name="Google Shape;343;p26"/>
          <p:cNvSpPr txBox="1"/>
          <p:nvPr>
            <p:ph idx="1" type="body"/>
          </p:nvPr>
        </p:nvSpPr>
        <p:spPr>
          <a:xfrm>
            <a:off x="611375" y="1547025"/>
            <a:ext cx="5715900" cy="70263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Here goes your text.</a:t>
            </a:r>
            <a:endParaRPr/>
          </a:p>
        </p:txBody>
      </p:sp>
      <p:sp>
        <p:nvSpPr>
          <p:cNvPr id="344" name="Google Shape;344;p26">
            <a:hlinkClick action="ppaction://hlinksldjump" r:id="rId3"/>
          </p:cNvPr>
          <p:cNvSpPr txBox="1"/>
          <p:nvPr/>
        </p:nvSpPr>
        <p:spPr>
          <a:xfrm rot="5400000">
            <a:off x="6118475" y="3325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WELCOME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45" name="Google Shape;345;p26">
            <a:hlinkClick action="ppaction://hlinksldjump" r:id="rId4"/>
          </p:cNvPr>
          <p:cNvSpPr txBox="1"/>
          <p:nvPr/>
        </p:nvSpPr>
        <p:spPr>
          <a:xfrm rot="5400000">
            <a:off x="6118475" y="1474486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MATH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46" name="Google Shape;346;p26">
            <a:hlinkClick action="ppaction://hlinksldjump" r:id="rId5"/>
          </p:cNvPr>
          <p:cNvSpPr txBox="1"/>
          <p:nvPr/>
        </p:nvSpPr>
        <p:spPr>
          <a:xfrm rot="5400000">
            <a:off x="6118475" y="2616471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SCIENCE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47" name="Google Shape;347;p26">
            <a:hlinkClick action="ppaction://hlinksldjump" r:id="rId6"/>
          </p:cNvPr>
          <p:cNvSpPr txBox="1"/>
          <p:nvPr/>
        </p:nvSpPr>
        <p:spPr>
          <a:xfrm rot="5400000">
            <a:off x="6118475" y="3758457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GEOGRAPHY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48" name="Google Shape;348;p26">
            <a:hlinkClick action="ppaction://hlinksldjump" r:id="rId7"/>
          </p:cNvPr>
          <p:cNvSpPr txBox="1"/>
          <p:nvPr/>
        </p:nvSpPr>
        <p:spPr>
          <a:xfrm rot="5400000">
            <a:off x="6118475" y="4900443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ENGLISH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49" name="Google Shape;349;p26">
            <a:hlinkClick action="ppaction://hlinksldjump" r:id="rId8"/>
          </p:cNvPr>
          <p:cNvSpPr txBox="1"/>
          <p:nvPr/>
        </p:nvSpPr>
        <p:spPr>
          <a:xfrm rot="5400000">
            <a:off x="6118475" y="6042429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HISTORY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50" name="Google Shape;350;p26">
            <a:hlinkClick action="ppaction://hlinksldjump" r:id="rId9"/>
          </p:cNvPr>
          <p:cNvSpPr txBox="1"/>
          <p:nvPr/>
        </p:nvSpPr>
        <p:spPr>
          <a:xfrm rot="5400000">
            <a:off x="6118475" y="7184414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SOCIAL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51" name="Google Shape;351;p26">
            <a:hlinkClick action="ppaction://hlinksldjump" r:id="rId10"/>
          </p:cNvPr>
          <p:cNvSpPr txBox="1"/>
          <p:nvPr/>
        </p:nvSpPr>
        <p:spPr>
          <a:xfrm rot="5400000">
            <a:off x="6118475" y="83264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NOTES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27"/>
          <p:cNvSpPr txBox="1"/>
          <p:nvPr>
            <p:ph type="title"/>
          </p:nvPr>
        </p:nvSpPr>
        <p:spPr>
          <a:xfrm>
            <a:off x="376500" y="548750"/>
            <a:ext cx="5715900" cy="6138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Math - Unit 3</a:t>
            </a:r>
            <a:endParaRPr/>
          </a:p>
        </p:txBody>
      </p:sp>
      <p:sp>
        <p:nvSpPr>
          <p:cNvPr id="357" name="Google Shape;357;p27"/>
          <p:cNvSpPr txBox="1"/>
          <p:nvPr>
            <p:ph idx="1" type="body"/>
          </p:nvPr>
        </p:nvSpPr>
        <p:spPr>
          <a:xfrm>
            <a:off x="611375" y="1547025"/>
            <a:ext cx="5715900" cy="7026300"/>
          </a:xfrm>
          <a:prstGeom prst="rect">
            <a:avLst/>
          </a:prstGeom>
        </p:spPr>
        <p:txBody>
          <a:bodyPr anchorCtr="0" anchor="t" bIns="121875" lIns="121875" spcFirstLastPara="1" rIns="121875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Here goes your text.</a:t>
            </a:r>
            <a:endParaRPr/>
          </a:p>
        </p:txBody>
      </p:sp>
      <p:sp>
        <p:nvSpPr>
          <p:cNvPr id="358" name="Google Shape;358;p27">
            <a:hlinkClick action="ppaction://hlinksldjump" r:id="rId3"/>
          </p:cNvPr>
          <p:cNvSpPr txBox="1"/>
          <p:nvPr/>
        </p:nvSpPr>
        <p:spPr>
          <a:xfrm rot="5400000">
            <a:off x="6118475" y="3325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WELCOME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59" name="Google Shape;359;p27">
            <a:hlinkClick action="ppaction://hlinksldjump" r:id="rId4"/>
          </p:cNvPr>
          <p:cNvSpPr txBox="1"/>
          <p:nvPr/>
        </p:nvSpPr>
        <p:spPr>
          <a:xfrm rot="5400000">
            <a:off x="6118475" y="1474486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MATH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60" name="Google Shape;360;p27">
            <a:hlinkClick action="ppaction://hlinksldjump" r:id="rId5"/>
          </p:cNvPr>
          <p:cNvSpPr txBox="1"/>
          <p:nvPr/>
        </p:nvSpPr>
        <p:spPr>
          <a:xfrm rot="5400000">
            <a:off x="6118475" y="2616471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SCIENCE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61" name="Google Shape;361;p27">
            <a:hlinkClick action="ppaction://hlinksldjump" r:id="rId6"/>
          </p:cNvPr>
          <p:cNvSpPr txBox="1"/>
          <p:nvPr/>
        </p:nvSpPr>
        <p:spPr>
          <a:xfrm rot="5400000">
            <a:off x="6118475" y="3758457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GEOGRAPHY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62" name="Google Shape;362;p27">
            <a:hlinkClick action="ppaction://hlinksldjump" r:id="rId7"/>
          </p:cNvPr>
          <p:cNvSpPr txBox="1"/>
          <p:nvPr/>
        </p:nvSpPr>
        <p:spPr>
          <a:xfrm rot="5400000">
            <a:off x="6118475" y="4900443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ENGLISH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63" name="Google Shape;363;p27">
            <a:hlinkClick action="ppaction://hlinksldjump" r:id="rId8"/>
          </p:cNvPr>
          <p:cNvSpPr txBox="1"/>
          <p:nvPr/>
        </p:nvSpPr>
        <p:spPr>
          <a:xfrm rot="5400000">
            <a:off x="6118475" y="6042429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HISTORY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64" name="Google Shape;364;p27">
            <a:hlinkClick action="ppaction://hlinksldjump" r:id="rId9"/>
          </p:cNvPr>
          <p:cNvSpPr txBox="1"/>
          <p:nvPr/>
        </p:nvSpPr>
        <p:spPr>
          <a:xfrm rot="5400000">
            <a:off x="6118475" y="7184414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SOCIAL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65" name="Google Shape;365;p27">
            <a:hlinkClick action="ppaction://hlinksldjump" r:id="rId10"/>
          </p:cNvPr>
          <p:cNvSpPr txBox="1"/>
          <p:nvPr/>
        </p:nvSpPr>
        <p:spPr>
          <a:xfrm rot="5400000">
            <a:off x="6118475" y="83264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NOTES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28"/>
          <p:cNvSpPr txBox="1"/>
          <p:nvPr>
            <p:ph type="title"/>
          </p:nvPr>
        </p:nvSpPr>
        <p:spPr>
          <a:xfrm>
            <a:off x="604700" y="5744075"/>
            <a:ext cx="5722500" cy="2637900"/>
          </a:xfrm>
          <a:prstGeom prst="rect">
            <a:avLst/>
          </a:prstGeom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SCIENCE</a:t>
            </a:r>
            <a:endParaRPr/>
          </a:p>
        </p:txBody>
      </p:sp>
      <p:sp>
        <p:nvSpPr>
          <p:cNvPr id="371" name="Google Shape;371;p28">
            <a:hlinkClick action="ppaction://hlinksldjump" r:id="rId3"/>
          </p:cNvPr>
          <p:cNvSpPr txBox="1"/>
          <p:nvPr/>
        </p:nvSpPr>
        <p:spPr>
          <a:xfrm rot="5400000">
            <a:off x="6118475" y="3325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WELCOME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72" name="Google Shape;372;p28">
            <a:hlinkClick action="ppaction://hlinksldjump" r:id="rId4"/>
          </p:cNvPr>
          <p:cNvSpPr txBox="1"/>
          <p:nvPr/>
        </p:nvSpPr>
        <p:spPr>
          <a:xfrm rot="5400000">
            <a:off x="6118475" y="1474486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MATH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73" name="Google Shape;373;p28">
            <a:hlinkClick action="ppaction://hlinksldjump" r:id="rId5"/>
          </p:cNvPr>
          <p:cNvSpPr txBox="1"/>
          <p:nvPr/>
        </p:nvSpPr>
        <p:spPr>
          <a:xfrm rot="5400000">
            <a:off x="6118475" y="2616471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SCIENCE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74" name="Google Shape;374;p28">
            <a:hlinkClick action="ppaction://hlinksldjump" r:id="rId6"/>
          </p:cNvPr>
          <p:cNvSpPr txBox="1"/>
          <p:nvPr/>
        </p:nvSpPr>
        <p:spPr>
          <a:xfrm rot="5400000">
            <a:off x="6118475" y="3758457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GEOGRAPHY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75" name="Google Shape;375;p28">
            <a:hlinkClick action="ppaction://hlinksldjump" r:id="rId7"/>
          </p:cNvPr>
          <p:cNvSpPr txBox="1"/>
          <p:nvPr/>
        </p:nvSpPr>
        <p:spPr>
          <a:xfrm rot="5400000">
            <a:off x="6118475" y="4900443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ENGLISH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76" name="Google Shape;376;p28">
            <a:hlinkClick action="ppaction://hlinksldjump" r:id="rId8"/>
          </p:cNvPr>
          <p:cNvSpPr txBox="1"/>
          <p:nvPr/>
        </p:nvSpPr>
        <p:spPr>
          <a:xfrm rot="5400000">
            <a:off x="6118475" y="6042429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HISTORY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77" name="Google Shape;377;p28">
            <a:hlinkClick action="ppaction://hlinksldjump" r:id="rId9"/>
          </p:cNvPr>
          <p:cNvSpPr txBox="1"/>
          <p:nvPr/>
        </p:nvSpPr>
        <p:spPr>
          <a:xfrm rot="5400000">
            <a:off x="6118475" y="7184414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SOCIAL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78" name="Google Shape;378;p28">
            <a:hlinkClick action="ppaction://hlinksldjump" r:id="rId10"/>
          </p:cNvPr>
          <p:cNvSpPr txBox="1"/>
          <p:nvPr/>
        </p:nvSpPr>
        <p:spPr>
          <a:xfrm rot="5400000">
            <a:off x="6118475" y="8326400"/>
            <a:ext cx="10299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NOTES</a:t>
            </a:r>
            <a:endParaRPr b="1" sz="1200">
              <a:solidFill>
                <a:schemeClr val="lt1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lidesMania · Digital Notebook with Sections">
  <a:themeElements>
    <a:clrScheme name="Simple Light">
      <a:dk1>
        <a:srgbClr val="000000"/>
      </a:dk1>
      <a:lt1>
        <a:srgbClr val="FFFFFF"/>
      </a:lt1>
      <a:dk2>
        <a:srgbClr val="303030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