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9144000" cx="685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2DE502-A533-4E02-834B-CFCE66DDA6F1}">
  <a:tblStyle styleId="{6E2DE502-A533-4E02-834B-CFCE66DDA6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b191dd2d8_0_326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8b191dd2d8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b191dd2d8_0_631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b191dd2d8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b191dd2d8_0_331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8b191dd2d8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8b191dd2d8_0_335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8b191dd2d8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8b191dd2d8_0_646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8b191dd2d8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8b191dd2d8_0_340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8b191dd2d8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b191dd2d8_0_344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b191dd2d8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b191dd2d8_0_661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b191dd2d8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8b191dd2d8_0_349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8b191dd2d8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b191dd2d8_0_353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b191dd2d8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b191dd2d8_0_262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b191dd2d8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8b191dd2d8_0_676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8b191dd2d8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b191dd2d8_0_358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b191dd2d8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8b191dd2d8_0_362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8b191dd2d8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b191dd2d8_0_691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b191dd2d8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8b191dd2d8_0_367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8b191dd2d8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b191dd2d8_0_371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b191dd2d8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8b191dd2d8_0_706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8b191dd2d8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b191dd2d8_0_606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b191dd2d8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250431412_255_11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250431412_255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b191dd2d8_0_586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b191dd2d8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b191dd2d8_0_313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b191dd2d8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b191dd2d8_0_612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b191dd2d8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b191dd2d8_0_317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8b191dd2d8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b191dd2d8_0_741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b191dd2d8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b191dd2d8_0_760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b191dd2d8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b191dd2d8_0_322:notes"/>
          <p:cNvSpPr/>
          <p:nvPr>
            <p:ph idx="2" type="sldImg"/>
          </p:nvPr>
        </p:nvSpPr>
        <p:spPr>
          <a:xfrm>
            <a:off x="2143430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b191dd2d8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10" Type="http://schemas.openxmlformats.org/officeDocument/2006/relationships/image" Target="../media/image4.png"/><Relationship Id="rId9" Type="http://schemas.openxmlformats.org/officeDocument/2006/relationships/image" Target="../media/image18.pn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5.jpg"/><Relationship Id="rId10" Type="http://schemas.openxmlformats.org/officeDocument/2006/relationships/image" Target="../media/image4.png"/><Relationship Id="rId9" Type="http://schemas.openxmlformats.org/officeDocument/2006/relationships/image" Target="../media/image27.pn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7.jpg"/><Relationship Id="rId8" Type="http://schemas.openxmlformats.org/officeDocument/2006/relationships/image" Target="../media/image6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10" Type="http://schemas.openxmlformats.org/officeDocument/2006/relationships/image" Target="../media/image4.png"/><Relationship Id="rId9" Type="http://schemas.openxmlformats.org/officeDocument/2006/relationships/image" Target="../media/image30.pn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7.jpg"/><Relationship Id="rId8" Type="http://schemas.openxmlformats.org/officeDocument/2006/relationships/image" Target="../media/image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10" Type="http://schemas.openxmlformats.org/officeDocument/2006/relationships/image" Target="../media/image4.png"/><Relationship Id="rId9" Type="http://schemas.openxmlformats.org/officeDocument/2006/relationships/image" Target="../media/image28.pn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7.jpg"/><Relationship Id="rId8" Type="http://schemas.openxmlformats.org/officeDocument/2006/relationships/image" Target="../media/image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22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29.png"/><Relationship Id="rId12" Type="http://schemas.openxmlformats.org/officeDocument/2006/relationships/image" Target="../media/image24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21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0.jpg"/><Relationship Id="rId4" Type="http://schemas.openxmlformats.org/officeDocument/2006/relationships/image" Target="../media/image26.jpg"/><Relationship Id="rId10" Type="http://schemas.openxmlformats.org/officeDocument/2006/relationships/image" Target="../media/image4.png"/><Relationship Id="rId9" Type="http://schemas.openxmlformats.org/officeDocument/2006/relationships/image" Target="../media/image17.png"/><Relationship Id="rId5" Type="http://schemas.openxmlformats.org/officeDocument/2006/relationships/image" Target="../media/image13.jpg"/><Relationship Id="rId6" Type="http://schemas.openxmlformats.org/officeDocument/2006/relationships/image" Target="../media/image5.jpg"/><Relationship Id="rId7" Type="http://schemas.openxmlformats.org/officeDocument/2006/relationships/image" Target="../media/image9.jpg"/><Relationship Id="rId8" Type="http://schemas.openxmlformats.org/officeDocument/2006/relationships/image" Target="../media/image1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0.jpg"/><Relationship Id="rId4" Type="http://schemas.openxmlformats.org/officeDocument/2006/relationships/image" Target="../media/image26.jpg"/><Relationship Id="rId10" Type="http://schemas.openxmlformats.org/officeDocument/2006/relationships/image" Target="../media/image4.png"/><Relationship Id="rId9" Type="http://schemas.openxmlformats.org/officeDocument/2006/relationships/image" Target="../media/image15.png"/><Relationship Id="rId5" Type="http://schemas.openxmlformats.org/officeDocument/2006/relationships/image" Target="../media/image13.jpg"/><Relationship Id="rId6" Type="http://schemas.openxmlformats.org/officeDocument/2006/relationships/image" Target="../media/image5.jpg"/><Relationship Id="rId7" Type="http://schemas.openxmlformats.org/officeDocument/2006/relationships/image" Target="../media/image9.jpg"/><Relationship Id="rId8" Type="http://schemas.openxmlformats.org/officeDocument/2006/relationships/image" Target="../media/image6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10" Type="http://schemas.openxmlformats.org/officeDocument/2006/relationships/image" Target="../media/image4.png"/><Relationship Id="rId9" Type="http://schemas.openxmlformats.org/officeDocument/2006/relationships/image" Target="../media/image31.png"/><Relationship Id="rId5" Type="http://schemas.openxmlformats.org/officeDocument/2006/relationships/image" Target="../media/image5.jpg"/><Relationship Id="rId6" Type="http://schemas.openxmlformats.org/officeDocument/2006/relationships/image" Target="../media/image11.jpg"/><Relationship Id="rId7" Type="http://schemas.openxmlformats.org/officeDocument/2006/relationships/image" Target="../media/image7.jpg"/><Relationship Id="rId8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9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6.jpg"/><Relationship Id="rId4" Type="http://schemas.openxmlformats.org/officeDocument/2006/relationships/image" Target="../media/image13.jpg"/><Relationship Id="rId10" Type="http://schemas.openxmlformats.org/officeDocument/2006/relationships/image" Target="../media/image4.png"/><Relationship Id="rId9" Type="http://schemas.openxmlformats.org/officeDocument/2006/relationships/image" Target="../media/image23.pn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7.jpg"/><Relationship Id="rId8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">
  <p:cSld name="CUSTOM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2" name="Google Shape;12;p2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3" name="Google Shape;13;p2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5" name="Google Shape;15;p2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6" name="Google Shape;16;p2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7" name="Google Shape;17;p2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8" name="Google Shape;18;p2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blue, table, standing&#10;&#10;Description automatically generated" id="19" name="Google Shape;19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24548" y="-18196"/>
            <a:ext cx="7006419" cy="929085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880950" y="7775000"/>
            <a:ext cx="5446200" cy="7458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brown sheet">
  <p:cSld name="CUSTOM_9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38" name="Google Shape;138;p11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39" name="Google Shape;139;p11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40" name="Google Shape;140;p11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41" name="Google Shape;141;p11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42" name="Google Shape;142;p11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43" name="Google Shape;143;p11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44" name="Google Shape;144;p11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45" name="Google Shape;145;p11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46" name="Google Shape;146;p11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7" name="Google Shape;147;p11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C8D7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8" name="Google Shape;148;p11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BC8D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1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0" name="Google Shape;150;p11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1" name="Google Shape;151;p11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C8D7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BC8D7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">
  <p:cSld name="CUSTOM_10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53" name="Google Shape;153;p12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54" name="Google Shape;154;p12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55" name="Google Shape;155;p12"/>
          <p:cNvPicPr preferRelativeResize="0"/>
          <p:nvPr/>
        </p:nvPicPr>
        <p:blipFill rotWithShape="1">
          <a:blip r:embed="rId4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56" name="Google Shape;156;p12"/>
          <p:cNvPicPr preferRelativeResize="0"/>
          <p:nvPr/>
        </p:nvPicPr>
        <p:blipFill rotWithShape="1">
          <a:blip r:embed="rId5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57" name="Google Shape;157;p12"/>
          <p:cNvPicPr preferRelativeResize="0"/>
          <p:nvPr/>
        </p:nvPicPr>
        <p:blipFill rotWithShape="1">
          <a:blip r:embed="rId6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58" name="Google Shape;158;p12"/>
          <p:cNvPicPr preferRelativeResize="0"/>
          <p:nvPr/>
        </p:nvPicPr>
        <p:blipFill rotWithShape="1">
          <a:blip r:embed="rId7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59" name="Google Shape;159;p12"/>
          <p:cNvPicPr preferRelativeResize="0"/>
          <p:nvPr/>
        </p:nvPicPr>
        <p:blipFill rotWithShape="1">
          <a:blip r:embed="rId8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logo&#10;&#10;Description automatically generated" id="160" name="Google Shape;16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24547" y="-33988"/>
            <a:ext cx="6977668" cy="925273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4BB79"/>
              </a:buClr>
              <a:buSzPts val="5000"/>
              <a:buNone/>
              <a:defRPr b="1" sz="5000">
                <a:solidFill>
                  <a:srgbClr val="C4BB79"/>
                </a:solidFill>
              </a:defRPr>
            </a:lvl9pPr>
          </a:lstStyle>
          <a:p/>
        </p:txBody>
      </p:sp>
      <p:sp>
        <p:nvSpPr>
          <p:cNvPr id="164" name="Google Shape;164;p12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sheet">
  <p:cSld name="CUSTOM_1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66" name="Google Shape;166;p13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67" name="Google Shape;167;p13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68" name="Google Shape;168;p13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69" name="Google Shape;169;p13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70" name="Google Shape;170;p13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71" name="Google Shape;171;p13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72" name="Google Shape;172;p13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73" name="Google Shape;173;p13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74" name="Google Shape;174;p13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5" name="Google Shape;175;p13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C4BB7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6" name="Google Shape;176;p13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C4B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78" name="Google Shape;178;p13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79" name="Google Shape;179;p13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4BB7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C4BB7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">
  <p:cSld name="CUSTOM_1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81" name="Google Shape;181;p14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82" name="Google Shape;182;p14"/>
          <p:cNvPicPr preferRelativeResize="0"/>
          <p:nvPr/>
        </p:nvPicPr>
        <p:blipFill rotWithShape="1">
          <a:blip r:embed="rId3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83" name="Google Shape;183;p14"/>
          <p:cNvPicPr preferRelativeResize="0"/>
          <p:nvPr/>
        </p:nvPicPr>
        <p:blipFill rotWithShape="1">
          <a:blip r:embed="rId4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84" name="Google Shape;184;p14"/>
          <p:cNvPicPr preferRelativeResize="0"/>
          <p:nvPr/>
        </p:nvPicPr>
        <p:blipFill rotWithShape="1">
          <a:blip r:embed="rId5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85" name="Google Shape;185;p14"/>
          <p:cNvPicPr preferRelativeResize="0"/>
          <p:nvPr/>
        </p:nvPicPr>
        <p:blipFill rotWithShape="1">
          <a:blip r:embed="rId6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86" name="Google Shape;186;p14"/>
          <p:cNvPicPr preferRelativeResize="0"/>
          <p:nvPr/>
        </p:nvPicPr>
        <p:blipFill rotWithShape="1">
          <a:blip r:embed="rId7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87" name="Google Shape;187;p14"/>
          <p:cNvPicPr preferRelativeResize="0"/>
          <p:nvPr/>
        </p:nvPicPr>
        <p:blipFill rotWithShape="1">
          <a:blip r:embed="rId8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player, ball, green&#10;&#10;Description automatically generated" id="188" name="Google Shape;188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18411" y="-24119"/>
            <a:ext cx="6977671" cy="925273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4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4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AC78B"/>
              </a:buClr>
              <a:buSzPts val="5000"/>
              <a:buNone/>
              <a:defRPr b="1" sz="5000">
                <a:solidFill>
                  <a:srgbClr val="7AC78B"/>
                </a:solidFill>
              </a:defRPr>
            </a:lvl9pPr>
          </a:lstStyle>
          <a:p/>
        </p:txBody>
      </p:sp>
      <p:sp>
        <p:nvSpPr>
          <p:cNvPr id="192" name="Google Shape;192;p14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sheet">
  <p:cSld name="CUSTOM_13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94" name="Google Shape;194;p15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95" name="Google Shape;195;p15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96" name="Google Shape;196;p15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97" name="Google Shape;197;p15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98" name="Google Shape;198;p15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99" name="Google Shape;199;p15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200" name="Google Shape;200;p15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201" name="Google Shape;201;p15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02" name="Google Shape;202;p15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3" name="Google Shape;203;p15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AC78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4" name="Google Shape;204;p15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7AC7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06" name="Google Shape;206;p15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7" name="Google Shape;207;p15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AC7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7AC7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rquoise">
  <p:cSld name="CUSTOM_14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, court, standing, person&#10;&#10;Description automatically generated" id="209" name="Google Shape;209;p16"/>
          <p:cNvPicPr preferRelativeResize="0"/>
          <p:nvPr/>
        </p:nvPicPr>
        <p:blipFill rotWithShape="1">
          <a:blip r:embed="rId2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210" name="Google Shape;210;p16"/>
          <p:cNvPicPr preferRelativeResize="0"/>
          <p:nvPr/>
        </p:nvPicPr>
        <p:blipFill rotWithShape="1">
          <a:blip r:embed="rId3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211" name="Google Shape;211;p16"/>
          <p:cNvPicPr preferRelativeResize="0"/>
          <p:nvPr/>
        </p:nvPicPr>
        <p:blipFill rotWithShape="1">
          <a:blip r:embed="rId4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212" name="Google Shape;212;p16"/>
          <p:cNvPicPr preferRelativeResize="0"/>
          <p:nvPr/>
        </p:nvPicPr>
        <p:blipFill rotWithShape="1">
          <a:blip r:embed="rId5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213" name="Google Shape;213;p16"/>
          <p:cNvPicPr preferRelativeResize="0"/>
          <p:nvPr/>
        </p:nvPicPr>
        <p:blipFill rotWithShape="1">
          <a:blip r:embed="rId6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214" name="Google Shape;214;p16"/>
          <p:cNvPicPr preferRelativeResize="0"/>
          <p:nvPr/>
        </p:nvPicPr>
        <p:blipFill rotWithShape="1">
          <a:blip r:embed="rId7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215" name="Google Shape;215;p16"/>
          <p:cNvPicPr preferRelativeResize="0"/>
          <p:nvPr/>
        </p:nvPicPr>
        <p:blipFill rotWithShape="1">
          <a:blip r:embed="rId8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blue, ball, table, court&#10;&#10;Description automatically generated" id="216" name="Google Shape;216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12274" y="-17982"/>
            <a:ext cx="6953120" cy="922018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6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CC8C6"/>
              </a:buClr>
              <a:buSzPts val="5000"/>
              <a:buNone/>
              <a:defRPr b="1" sz="5000">
                <a:solidFill>
                  <a:srgbClr val="7CC8C6"/>
                </a:solidFill>
              </a:defRPr>
            </a:lvl9pPr>
          </a:lstStyle>
          <a:p/>
        </p:txBody>
      </p:sp>
      <p:sp>
        <p:nvSpPr>
          <p:cNvPr id="220" name="Google Shape;220;p16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rquoise sheet">
  <p:cSld name="CUSTOM_15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222" name="Google Shape;222;p17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223" name="Google Shape;223;p17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224" name="Google Shape;224;p17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225" name="Google Shape;225;p17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226" name="Google Shape;226;p17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227" name="Google Shape;227;p17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228" name="Google Shape;228;p17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229" name="Google Shape;229;p17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30" name="Google Shape;230;p17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1" name="Google Shape;231;p17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CC8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2" name="Google Shape;232;p17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7CC8C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7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34" name="Google Shape;234;p17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5" name="Google Shape;235;p17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CC8C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7CC8C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side">
  <p:cSld name="CUSTOM_16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 txBox="1"/>
          <p:nvPr/>
        </p:nvSpPr>
        <p:spPr>
          <a:xfrm>
            <a:off x="2572200" y="7427475"/>
            <a:ext cx="4051800" cy="13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Notebook Made by SlidesMania</a:t>
            </a:r>
            <a:endParaRPr b="1" sz="3700">
              <a:solidFill>
                <a:srgbClr val="FFFFFF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CUSTOM_17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n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n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21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n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n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42" name="Google Shape;242;p19"/>
          <p:cNvCxnSpPr/>
          <p:nvPr/>
        </p:nvCxnSpPr>
        <p:spPr>
          <a:xfrm>
            <a:off x="5446169" y="82948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3" name="Google Shape;243;p1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9075" y="84521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3357" y="84554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3385" y="84571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42215" y="84655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9"/>
          <p:cNvSpPr txBox="1"/>
          <p:nvPr/>
        </p:nvSpPr>
        <p:spPr>
          <a:xfrm>
            <a:off x="2936035" y="76389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18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sheet">
  <p:cSld name="CUSTOM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26" name="Google Shape;26;p3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27" name="Google Shape;27;p3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28" name="Google Shape;28;p3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29" name="Google Shape;29;p3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30" name="Google Shape;30;p3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31" name="Google Shape;31;p3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32" name="Google Shape;32;p3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33" name="Google Shape;33;p3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3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" name="Google Shape;35;p3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729B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" name="Google Shape;36;p3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729B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9" name="Google Shape;39;p3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29BC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729BC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">
  <p:cSld name="CUSTOM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standing, holding, water&#10;&#10;Description automatically generated" id="41" name="Google Shape;41;p4"/>
          <p:cNvPicPr preferRelativeResize="0"/>
          <p:nvPr/>
        </p:nvPicPr>
        <p:blipFill rotWithShape="1">
          <a:blip r:embed="rId2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court, player, standing, person&#10;&#10;Description automatically generated" id="42" name="Google Shape;42;p4"/>
          <p:cNvPicPr preferRelativeResize="0"/>
          <p:nvPr/>
        </p:nvPicPr>
        <p:blipFill rotWithShape="1">
          <a:blip r:embed="rId3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43" name="Google Shape;43;p4"/>
          <p:cNvPicPr preferRelativeResize="0"/>
          <p:nvPr/>
        </p:nvPicPr>
        <p:blipFill rotWithShape="1">
          <a:blip r:embed="rId4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44" name="Google Shape;44;p4"/>
          <p:cNvPicPr preferRelativeResize="0"/>
          <p:nvPr/>
        </p:nvPicPr>
        <p:blipFill rotWithShape="1">
          <a:blip r:embed="rId5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45" name="Google Shape;45;p4"/>
          <p:cNvPicPr preferRelativeResize="0"/>
          <p:nvPr/>
        </p:nvPicPr>
        <p:blipFill rotWithShape="1">
          <a:blip r:embed="rId6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46" name="Google Shape;46;p4"/>
          <p:cNvPicPr preferRelativeResize="0"/>
          <p:nvPr/>
        </p:nvPicPr>
        <p:blipFill rotWithShape="1">
          <a:blip r:embed="rId7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47" name="Google Shape;47;p4"/>
          <p:cNvPicPr preferRelativeResize="0"/>
          <p:nvPr/>
        </p:nvPicPr>
        <p:blipFill rotWithShape="1">
          <a:blip r:embed="rId8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layer, blue&#10;&#10;Description automatically generated" id="48" name="Google Shape;48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42959" y="-27684"/>
            <a:ext cx="7014600" cy="92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4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" name="Google Shape;50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4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645FAE"/>
              </a:buClr>
              <a:buSzPts val="5000"/>
              <a:buNone/>
              <a:defRPr b="1" sz="5000">
                <a:solidFill>
                  <a:srgbClr val="645FA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sp>
        <p:nvSpPr>
          <p:cNvPr id="52" name="Google Shape;52;p4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sheet">
  <p:cSld name="CUSTOM_3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54" name="Google Shape;54;p5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55" name="Google Shape;55;p5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56" name="Google Shape;56;p5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57" name="Google Shape;57;p5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58" name="Google Shape;58;p5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59" name="Google Shape;59;p5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60" name="Google Shape;60;p5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61" name="Google Shape;61;p5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2" name="Google Shape;62;p5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3" name="Google Shape;63;p5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645FA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4" name="Google Shape;64;p5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645F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6" name="Google Shape;66;p5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7" name="Google Shape;67;p5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45FAE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645FAE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">
  <p:cSld name="CUSTOM_4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holding, player, court&#10;&#10;Description automatically generated" id="69" name="Google Shape;69;p6"/>
          <p:cNvPicPr preferRelativeResize="0"/>
          <p:nvPr/>
        </p:nvPicPr>
        <p:blipFill rotWithShape="1">
          <a:blip r:embed="rId2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court, player, standing, person&#10;&#10;Description automatically generated" id="70" name="Google Shape;70;p6"/>
          <p:cNvPicPr preferRelativeResize="0"/>
          <p:nvPr/>
        </p:nvPicPr>
        <p:blipFill rotWithShape="1">
          <a:blip r:embed="rId3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71" name="Google Shape;71;p6"/>
          <p:cNvPicPr preferRelativeResize="0"/>
          <p:nvPr/>
        </p:nvPicPr>
        <p:blipFill rotWithShape="1">
          <a:blip r:embed="rId4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72" name="Google Shape;72;p6"/>
          <p:cNvPicPr preferRelativeResize="0"/>
          <p:nvPr/>
        </p:nvPicPr>
        <p:blipFill rotWithShape="1">
          <a:blip r:embed="rId5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73" name="Google Shape;73;p6"/>
          <p:cNvPicPr preferRelativeResize="0"/>
          <p:nvPr/>
        </p:nvPicPr>
        <p:blipFill rotWithShape="1">
          <a:blip r:embed="rId6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74" name="Google Shape;74;p6"/>
          <p:cNvPicPr preferRelativeResize="0"/>
          <p:nvPr/>
        </p:nvPicPr>
        <p:blipFill rotWithShape="1">
          <a:blip r:embed="rId7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75" name="Google Shape;75;p6"/>
          <p:cNvPicPr preferRelativeResize="0"/>
          <p:nvPr/>
        </p:nvPicPr>
        <p:blipFill rotWithShape="1">
          <a:blip r:embed="rId8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urple&#10;&#10;Description automatically generated" id="76" name="Google Shape;76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42959" y="-36392"/>
            <a:ext cx="7014493" cy="930156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A66FC3"/>
              </a:buClr>
              <a:buSzPts val="5000"/>
              <a:buNone/>
              <a:defRPr b="1" sz="5000">
                <a:solidFill>
                  <a:srgbClr val="A66FC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sp>
        <p:nvSpPr>
          <p:cNvPr id="80" name="Google Shape;80;p6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sheet">
  <p:cSld name="CUSTOM_5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82" name="Google Shape;82;p7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83" name="Google Shape;83;p7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84" name="Google Shape;84;p7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85" name="Google Shape;85;p7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86" name="Google Shape;86;p7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87" name="Google Shape;87;p7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88" name="Google Shape;88;p7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89" name="Google Shape;89;p7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0" name="Google Shape;90;p7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Google Shape;91;p7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A66F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2" name="Google Shape;92;p7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A66F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7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4" name="Google Shape;94;p7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5" name="Google Shape;95;p7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66FC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A66FC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nk">
  <p:cSld name="CUSTOM_6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97" name="Google Shape;97;p8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98" name="Google Shape;98;p8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99" name="Google Shape;99;p8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00" name="Google Shape;100;p8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01" name="Google Shape;101;p8"/>
          <p:cNvPicPr preferRelativeResize="0"/>
          <p:nvPr/>
        </p:nvPicPr>
        <p:blipFill rotWithShape="1">
          <a:blip r:embed="rId6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02" name="Google Shape;102;p8"/>
          <p:cNvPicPr preferRelativeResize="0"/>
          <p:nvPr/>
        </p:nvPicPr>
        <p:blipFill rotWithShape="1">
          <a:blip r:embed="rId7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03" name="Google Shape;103;p8"/>
          <p:cNvPicPr preferRelativeResize="0"/>
          <p:nvPr/>
        </p:nvPicPr>
        <p:blipFill rotWithShape="1">
          <a:blip r:embed="rId8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logo&#10;&#10;Description automatically generated" id="104" name="Google Shape;104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24549" y="-30685"/>
            <a:ext cx="6983808" cy="924833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8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B8728C"/>
              </a:buClr>
              <a:buSzPts val="5000"/>
              <a:buNone/>
              <a:defRPr b="1" sz="5000">
                <a:solidFill>
                  <a:srgbClr val="B872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29BC0"/>
              </a:buClr>
              <a:buSzPts val="5000"/>
              <a:buNone/>
              <a:defRPr b="1" sz="5000">
                <a:solidFill>
                  <a:srgbClr val="729BC0"/>
                </a:solidFill>
              </a:defRPr>
            </a:lvl9pPr>
          </a:lstStyle>
          <a:p/>
        </p:txBody>
      </p:sp>
      <p:sp>
        <p:nvSpPr>
          <p:cNvPr id="108" name="Google Shape;108;p8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nk sheet">
  <p:cSld name="CUSTOM_7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10" name="Google Shape;110;p9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11" name="Google Shape;111;p9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12" name="Google Shape;112;p9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beach&#10;&#10;Description automatically generated" id="113" name="Google Shape;113;p9"/>
          <p:cNvPicPr preferRelativeResize="0"/>
          <p:nvPr/>
        </p:nvPicPr>
        <p:blipFill rotWithShape="1">
          <a:blip r:embed="rId5">
            <a:alphaModFix/>
          </a:blip>
          <a:srcRect b="37183" l="92081" r="0" t="50294"/>
          <a:stretch/>
        </p:blipFill>
        <p:spPr>
          <a:xfrm>
            <a:off x="6327159" y="4574791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14" name="Google Shape;114;p9"/>
          <p:cNvPicPr preferRelativeResize="0"/>
          <p:nvPr/>
        </p:nvPicPr>
        <p:blipFill rotWithShape="1">
          <a:blip r:embed="rId6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15" name="Google Shape;115;p9"/>
          <p:cNvPicPr preferRelativeResize="0"/>
          <p:nvPr/>
        </p:nvPicPr>
        <p:blipFill rotWithShape="1">
          <a:blip r:embed="rId7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16" name="Google Shape;116;p9"/>
          <p:cNvPicPr preferRelativeResize="0"/>
          <p:nvPr/>
        </p:nvPicPr>
        <p:blipFill rotWithShape="1">
          <a:blip r:embed="rId8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17" name="Google Shape;117;p9"/>
          <p:cNvPicPr preferRelativeResize="0"/>
          <p:nvPr/>
        </p:nvPicPr>
        <p:blipFill rotWithShape="1">
          <a:blip r:embed="rId9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8" name="Google Shape;118;p9"/>
          <p:cNvSpPr/>
          <p:nvPr/>
        </p:nvSpPr>
        <p:spPr>
          <a:xfrm>
            <a:off x="0" y="0"/>
            <a:ext cx="6462300" cy="914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9" name="Google Shape;119;p9"/>
          <p:cNvGraphicFramePr/>
          <p:nvPr/>
        </p:nvGraphicFramePr>
        <p:xfrm>
          <a:off x="117175" y="21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{6E2DE502-A533-4E02-834B-CFCE66DDA6F1}</a:tableStyleId>
              </a:tblPr>
              <a:tblGrid>
                <a:gridCol w="444675"/>
                <a:gridCol w="5806250"/>
              </a:tblGrid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B8728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0" name="Google Shape;120;p9"/>
          <p:cNvSpPr/>
          <p:nvPr/>
        </p:nvSpPr>
        <p:spPr>
          <a:xfrm>
            <a:off x="226" y="548750"/>
            <a:ext cx="6367800" cy="613800"/>
          </a:xfrm>
          <a:prstGeom prst="rect">
            <a:avLst/>
          </a:prstGeom>
          <a:solidFill>
            <a:srgbClr val="B8728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9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2" name="Google Shape;122;p9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3" name="Google Shape;123;p9"/>
          <p:cNvSpPr txBox="1"/>
          <p:nvPr/>
        </p:nvSpPr>
        <p:spPr>
          <a:xfrm rot="5400000">
            <a:off x="-679350" y="8164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8728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B8728C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brown">
  <p:cSld name="CUSTOM_8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urt, player, standing, person&#10;&#10;Description automatically generated" id="125" name="Google Shape;125;p10"/>
          <p:cNvPicPr preferRelativeResize="0"/>
          <p:nvPr/>
        </p:nvPicPr>
        <p:blipFill rotWithShape="1">
          <a:blip r:embed="rId2">
            <a:alphaModFix/>
          </a:blip>
          <a:srcRect b="66" l="92081" r="0" t="87411"/>
          <a:stretch/>
        </p:blipFill>
        <p:spPr>
          <a:xfrm>
            <a:off x="6327159" y="8005882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grass, court, standing, person&#10;&#10;Description automatically generated" id="126" name="Google Shape;126;p10"/>
          <p:cNvPicPr preferRelativeResize="0"/>
          <p:nvPr/>
        </p:nvPicPr>
        <p:blipFill rotWithShape="1">
          <a:blip r:embed="rId3">
            <a:alphaModFix/>
          </a:blip>
          <a:srcRect b="12037" l="92081" r="0" t="75441"/>
          <a:stretch/>
        </p:blipFill>
        <p:spPr>
          <a:xfrm>
            <a:off x="6327159" y="686218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walking, bird&#10;&#10;Description automatically generated" id="127" name="Google Shape;127;p10"/>
          <p:cNvPicPr preferRelativeResize="0"/>
          <p:nvPr/>
        </p:nvPicPr>
        <p:blipFill rotWithShape="1">
          <a:blip r:embed="rId4">
            <a:alphaModFix/>
          </a:blip>
          <a:srcRect b="24609" l="92081" r="0" t="62868"/>
          <a:stretch/>
        </p:blipFill>
        <p:spPr>
          <a:xfrm>
            <a:off x="6327159" y="5718489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racket, court, holding, ball&#10;&#10;Description automatically generated" id="128" name="Google Shape;128;p10"/>
          <p:cNvPicPr preferRelativeResize="0"/>
          <p:nvPr/>
        </p:nvPicPr>
        <p:blipFill rotWithShape="1">
          <a:blip r:embed="rId5">
            <a:alphaModFix/>
          </a:blip>
          <a:srcRect b="49756" l="92081" r="0" t="37721"/>
          <a:stretch/>
        </p:blipFill>
        <p:spPr>
          <a:xfrm>
            <a:off x="6327159" y="3431093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purple background&#10;&#10;Description automatically generated" id="129" name="Google Shape;129;p10"/>
          <p:cNvPicPr preferRelativeResize="0"/>
          <p:nvPr/>
        </p:nvPicPr>
        <p:blipFill rotWithShape="1">
          <a:blip r:embed="rId6">
            <a:alphaModFix/>
          </a:blip>
          <a:srcRect b="62331" l="92081" r="0" t="25146"/>
          <a:stretch/>
        </p:blipFill>
        <p:spPr>
          <a:xfrm>
            <a:off x="6327159" y="2287395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holding, player, court&#10;&#10;Description automatically generated" id="130" name="Google Shape;130;p10"/>
          <p:cNvPicPr preferRelativeResize="0"/>
          <p:nvPr/>
        </p:nvPicPr>
        <p:blipFill rotWithShape="1">
          <a:blip r:embed="rId7">
            <a:alphaModFix/>
          </a:blip>
          <a:srcRect b="74905" l="92081" r="0" t="12573"/>
          <a:stretch/>
        </p:blipFill>
        <p:spPr>
          <a:xfrm>
            <a:off x="6327159" y="1143697"/>
            <a:ext cx="543117" cy="1139267"/>
          </a:xfrm>
          <a:custGeom>
            <a:rect b="b" l="l" r="r" t="t"/>
            <a:pathLst>
              <a:path extrusionOk="0" h="1144992" w="543117">
                <a:moveTo>
                  <a:pt x="90521" y="0"/>
                </a:moveTo>
                <a:lnTo>
                  <a:pt x="452596" y="0"/>
                </a:lnTo>
                <a:cubicBezTo>
                  <a:pt x="502589" y="0"/>
                  <a:pt x="543117" y="40528"/>
                  <a:pt x="543117" y="90521"/>
                </a:cubicBezTo>
                <a:lnTo>
                  <a:pt x="543117" y="1054471"/>
                </a:lnTo>
                <a:cubicBezTo>
                  <a:pt x="543117" y="1104464"/>
                  <a:pt x="502589" y="1144992"/>
                  <a:pt x="452596" y="1144992"/>
                </a:cubicBezTo>
                <a:lnTo>
                  <a:pt x="90521" y="1144992"/>
                </a:lnTo>
                <a:cubicBezTo>
                  <a:pt x="40528" y="1144992"/>
                  <a:pt x="0" y="1104464"/>
                  <a:pt x="0" y="1054471"/>
                </a:cubicBezTo>
                <a:lnTo>
                  <a:pt x="0" y="90521"/>
                </a:lnTo>
                <a:cubicBezTo>
                  <a:pt x="0" y="40528"/>
                  <a:pt x="40528" y="0"/>
                  <a:pt x="90521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standing, holding, water&#10;&#10;Description automatically generated" id="131" name="Google Shape;131;p10"/>
          <p:cNvPicPr preferRelativeResize="0"/>
          <p:nvPr/>
        </p:nvPicPr>
        <p:blipFill rotWithShape="1">
          <a:blip r:embed="rId8">
            <a:alphaModFix/>
          </a:blip>
          <a:srcRect b="87542" l="92081" r="0" t="0"/>
          <a:stretch/>
        </p:blipFill>
        <p:spPr>
          <a:xfrm>
            <a:off x="6327159" y="0"/>
            <a:ext cx="543117" cy="1139266"/>
          </a:xfrm>
          <a:custGeom>
            <a:rect b="b" l="l" r="r" t="t"/>
            <a:pathLst>
              <a:path extrusionOk="0" h="1144991" w="543117">
                <a:moveTo>
                  <a:pt x="90516" y="0"/>
                </a:moveTo>
                <a:lnTo>
                  <a:pt x="452601" y="0"/>
                </a:lnTo>
                <a:lnTo>
                  <a:pt x="487831" y="7113"/>
                </a:lnTo>
                <a:cubicBezTo>
                  <a:pt x="520320" y="20855"/>
                  <a:pt x="543117" y="53025"/>
                  <a:pt x="543117" y="90520"/>
                </a:cubicBezTo>
                <a:lnTo>
                  <a:pt x="543117" y="1054470"/>
                </a:lnTo>
                <a:cubicBezTo>
                  <a:pt x="543117" y="1104463"/>
                  <a:pt x="502589" y="1144991"/>
                  <a:pt x="452596" y="1144991"/>
                </a:cubicBezTo>
                <a:lnTo>
                  <a:pt x="90521" y="1144991"/>
                </a:lnTo>
                <a:cubicBezTo>
                  <a:pt x="40528" y="1144991"/>
                  <a:pt x="0" y="1104463"/>
                  <a:pt x="0" y="1054470"/>
                </a:cubicBezTo>
                <a:lnTo>
                  <a:pt x="0" y="90520"/>
                </a:lnTo>
                <a:cubicBezTo>
                  <a:pt x="0" y="53025"/>
                  <a:pt x="22797" y="20855"/>
                  <a:pt x="55287" y="7113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close up of a logo&#10;&#10;Description automatically generated" id="132" name="Google Shape;132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24548" y="-24119"/>
            <a:ext cx="6978652" cy="925403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0"/>
          <p:cNvSpPr/>
          <p:nvPr/>
        </p:nvSpPr>
        <p:spPr>
          <a:xfrm>
            <a:off x="0" y="5518725"/>
            <a:ext cx="6447600" cy="31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75" y="0"/>
            <a:ext cx="225575" cy="9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0"/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C8D71"/>
              </a:buClr>
              <a:buSzPts val="5000"/>
              <a:buNone/>
              <a:defRPr b="1" sz="5000">
                <a:solidFill>
                  <a:srgbClr val="BC8D71"/>
                </a:solidFill>
              </a:defRPr>
            </a:lvl9pPr>
          </a:lstStyle>
          <a:p/>
        </p:txBody>
      </p:sp>
      <p:sp>
        <p:nvSpPr>
          <p:cNvPr id="136" name="Google Shape;136;p10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5" y="0"/>
            <a:ext cx="6857999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Roboto Condensed"/>
              <a:buNone/>
              <a:defRPr b="1" sz="37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233775" y="2048844"/>
            <a:ext cx="63906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andlee"/>
              <a:buChar char="●"/>
              <a:defRPr sz="24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○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■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●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○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■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●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ndlee"/>
              <a:buChar char="○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ndlee"/>
              <a:buChar char="■"/>
              <a:defRPr sz="1900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-679350" y="620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8.xml"/><Relationship Id="rId10" Type="http://schemas.openxmlformats.org/officeDocument/2006/relationships/slide" Target="/ppt/slides/slide15.xml"/><Relationship Id="rId13" Type="http://schemas.openxmlformats.org/officeDocument/2006/relationships/slide" Target="/ppt/slides/slide24.xml"/><Relationship Id="rId12" Type="http://schemas.openxmlformats.org/officeDocument/2006/relationships/slide" Target="/ppt/slides/slide2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6.xml"/><Relationship Id="rId4" Type="http://schemas.openxmlformats.org/officeDocument/2006/relationships/slide" Target="/ppt/slides/slide7.xml"/><Relationship Id="rId9" Type="http://schemas.openxmlformats.org/officeDocument/2006/relationships/slide" Target="/ppt/slides/slide12.xml"/><Relationship Id="rId5" Type="http://schemas.openxmlformats.org/officeDocument/2006/relationships/slide" Target="/ppt/slides/slide8.xml"/><Relationship Id="rId6" Type="http://schemas.openxmlformats.org/officeDocument/2006/relationships/slide" Target="/ppt/slides/slide2.xml"/><Relationship Id="rId7" Type="http://schemas.openxmlformats.org/officeDocument/2006/relationships/slide" Target="/ppt/slides/slide4.xml"/><Relationship Id="rId8" Type="http://schemas.openxmlformats.org/officeDocument/2006/relationships/slide" Target="/ppt/slides/slide9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4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2.xml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9.xml"/><Relationship Id="rId6" Type="http://schemas.openxmlformats.org/officeDocument/2006/relationships/slide" Target="/ppt/slides/slide12.xml"/><Relationship Id="rId7" Type="http://schemas.openxmlformats.org/officeDocument/2006/relationships/slide" Target="/ppt/slides/slide15.xml"/><Relationship Id="rId8" Type="http://schemas.openxmlformats.org/officeDocument/2006/relationships/slide" Target="/ppt/slides/slide1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1422100" y="5972675"/>
            <a:ext cx="4828800" cy="15030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Here Goes Your Title.</a:t>
            </a:r>
            <a:endParaRPr/>
          </a:p>
        </p:txBody>
      </p:sp>
      <p:sp>
        <p:nvSpPr>
          <p:cNvPr id="253" name="Google Shape;253;p20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4" name="Google Shape;254;p20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5" name="Google Shape;255;p20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6" name="Google Shape;256;p20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7" name="Google Shape;257;p20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8" name="Google Shape;258;p20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9" name="Google Shape;259;p20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0" name="Google Shape;260;p20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1" name="Google Shape;261;p20"/>
          <p:cNvSpPr txBox="1"/>
          <p:nvPr>
            <p:ph idx="1" type="subTitle"/>
          </p:nvPr>
        </p:nvSpPr>
        <p:spPr>
          <a:xfrm>
            <a:off x="880950" y="7546400"/>
            <a:ext cx="5446200" cy="7458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2100"/>
              </a:spcAft>
              <a:buNone/>
            </a:pPr>
            <a:r>
              <a:rPr b="1" lang="en" sz="2500"/>
              <a:t>Your Name</a:t>
            </a:r>
            <a:endParaRPr b="1" sz="2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384" name="Google Shape;384;p29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85" name="Google Shape;385;p29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6" name="Google Shape;386;p29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7" name="Google Shape;387;p29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8" name="Google Shape;388;p29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9" name="Google Shape;389;p29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0" name="Google Shape;390;p29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1" name="Google Shape;391;p29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2" name="Google Shape;392;p29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398" name="Google Shape;398;p30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99" name="Google Shape;399;p30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0" name="Google Shape;400;p30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1" name="Google Shape;401;p30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2" name="Google Shape;402;p30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3" name="Google Shape;403;p30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4" name="Google Shape;404;p30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5" name="Google Shape;405;p30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6" name="Google Shape;406;p30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GEOGRAPHY</a:t>
            </a:r>
            <a:endParaRPr/>
          </a:p>
        </p:txBody>
      </p:sp>
      <p:sp>
        <p:nvSpPr>
          <p:cNvPr id="412" name="Google Shape;412;p31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3" name="Google Shape;413;p31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4" name="Google Shape;414;p31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5" name="Google Shape;415;p31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6" name="Google Shape;416;p31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7" name="Google Shape;417;p31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8" name="Google Shape;418;p31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9" name="Google Shape;419;p31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Geography</a:t>
            </a:r>
            <a:endParaRPr/>
          </a:p>
        </p:txBody>
      </p:sp>
      <p:sp>
        <p:nvSpPr>
          <p:cNvPr id="425" name="Google Shape;425;p32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26" name="Google Shape;426;p32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7" name="Google Shape;427;p32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8" name="Google Shape;428;p32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9" name="Google Shape;429;p32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0" name="Google Shape;430;p32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1" name="Google Shape;431;p32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2" name="Google Shape;432;p32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3" name="Google Shape;433;p32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3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Geography</a:t>
            </a:r>
            <a:endParaRPr/>
          </a:p>
        </p:txBody>
      </p:sp>
      <p:sp>
        <p:nvSpPr>
          <p:cNvPr id="439" name="Google Shape;439;p33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40" name="Google Shape;440;p33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1" name="Google Shape;441;p33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2" name="Google Shape;442;p33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3" name="Google Shape;443;p33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4" name="Google Shape;444;p33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5" name="Google Shape;445;p33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6" name="Google Shape;446;p33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7" name="Google Shape;447;p33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</a:t>
            </a:r>
            <a:endParaRPr/>
          </a:p>
        </p:txBody>
      </p:sp>
      <p:sp>
        <p:nvSpPr>
          <p:cNvPr id="453" name="Google Shape;453;p34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4" name="Google Shape;454;p34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5" name="Google Shape;455;p34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6" name="Google Shape;456;p34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7" name="Google Shape;457;p34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8" name="Google Shape;458;p34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9" name="Google Shape;459;p34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60" name="Google Shape;460;p34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</a:t>
            </a:r>
            <a:endParaRPr/>
          </a:p>
        </p:txBody>
      </p:sp>
      <p:sp>
        <p:nvSpPr>
          <p:cNvPr id="466" name="Google Shape;466;p35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67" name="Google Shape;467;p35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68" name="Google Shape;468;p35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69" name="Google Shape;469;p35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0" name="Google Shape;470;p35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1" name="Google Shape;471;p35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2" name="Google Shape;472;p35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3" name="Google Shape;473;p35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4" name="Google Shape;474;p35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</a:t>
            </a:r>
            <a:endParaRPr/>
          </a:p>
        </p:txBody>
      </p:sp>
      <p:sp>
        <p:nvSpPr>
          <p:cNvPr id="480" name="Google Shape;480;p36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481" name="Google Shape;481;p36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2" name="Google Shape;482;p36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3" name="Google Shape;483;p36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4" name="Google Shape;484;p36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5" name="Google Shape;485;p36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6" name="Google Shape;486;p36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7" name="Google Shape;487;p36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88" name="Google Shape;488;p36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494" name="Google Shape;494;p37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5" name="Google Shape;495;p37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6" name="Google Shape;496;p37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7" name="Google Shape;497;p37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8" name="Google Shape;498;p37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9" name="Google Shape;499;p37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0" name="Google Shape;500;p37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1" name="Google Shape;501;p37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8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507" name="Google Shape;507;p38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08" name="Google Shape;508;p38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9" name="Google Shape;509;p38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0" name="Google Shape;510;p38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1" name="Google Shape;511;p38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2" name="Google Shape;512;p38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3" name="Google Shape;513;p38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4" name="Google Shape;514;p38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5" name="Google Shape;515;p38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Welcome!</a:t>
            </a:r>
            <a:endParaRPr/>
          </a:p>
        </p:txBody>
      </p:sp>
      <p:sp>
        <p:nvSpPr>
          <p:cNvPr id="267" name="Google Shape;267;p21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write your welcome message or instructions here.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/>
              <a:t>To replace the titles of the tabs, go to Edit &gt; Find and Replace.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/>
              <a:t>This time, I’m not using theme colors, because all the covers are made with digital paper images.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/>
              <a:t>To add more “pages” within each subject, duplicate them, this way you don’t have to set the links.</a:t>
            </a:r>
            <a:endParaRPr/>
          </a:p>
        </p:txBody>
      </p:sp>
      <p:sp>
        <p:nvSpPr>
          <p:cNvPr id="268" name="Google Shape;268;p21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9" name="Google Shape;269;p21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0" name="Google Shape;270;p21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1" name="Google Shape;271;p21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2" name="Google Shape;272;p21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3" name="Google Shape;273;p21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4" name="Google Shape;274;p21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5" name="Google Shape;275;p21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521" name="Google Shape;521;p39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22" name="Google Shape;522;p39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3" name="Google Shape;523;p39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4" name="Google Shape;524;p39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5" name="Google Shape;525;p39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6" name="Google Shape;526;p39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7" name="Google Shape;527;p39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8" name="Google Shape;528;p39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9" name="Google Shape;529;p39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0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STUDIES</a:t>
            </a:r>
            <a:endParaRPr/>
          </a:p>
        </p:txBody>
      </p:sp>
      <p:sp>
        <p:nvSpPr>
          <p:cNvPr id="535" name="Google Shape;535;p40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6" name="Google Shape;536;p40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7" name="Google Shape;537;p40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8" name="Google Shape;538;p40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9" name="Google Shape;539;p40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40" name="Google Shape;540;p40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41" name="Google Shape;541;p40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42" name="Google Shape;542;p40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1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Education</a:t>
            </a:r>
            <a:endParaRPr/>
          </a:p>
        </p:txBody>
      </p:sp>
      <p:sp>
        <p:nvSpPr>
          <p:cNvPr id="548" name="Google Shape;548;p41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49" name="Google Shape;549;p41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0" name="Google Shape;550;p41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1" name="Google Shape;551;p41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2" name="Google Shape;552;p41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3" name="Google Shape;553;p41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4" name="Google Shape;554;p41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5" name="Google Shape;555;p41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6" name="Google Shape;556;p41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2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Education</a:t>
            </a:r>
            <a:endParaRPr/>
          </a:p>
        </p:txBody>
      </p:sp>
      <p:sp>
        <p:nvSpPr>
          <p:cNvPr id="562" name="Google Shape;562;p42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63" name="Google Shape;563;p42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4" name="Google Shape;564;p42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5" name="Google Shape;565;p42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6" name="Google Shape;566;p42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7" name="Google Shape;567;p42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8" name="Google Shape;568;p42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9" name="Google Shape;569;p42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0" name="Google Shape;570;p42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576" name="Google Shape;576;p43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7" name="Google Shape;577;p43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8" name="Google Shape;578;p43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9" name="Google Shape;579;p43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80" name="Google Shape;580;p43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81" name="Google Shape;581;p43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82" name="Google Shape;582;p43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83" name="Google Shape;583;p43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4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589" name="Google Shape;589;p44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590" name="Google Shape;590;p44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1" name="Google Shape;591;p44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2" name="Google Shape;592;p44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3" name="Google Shape;593;p44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4" name="Google Shape;594;p44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5" name="Google Shape;595;p44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6" name="Google Shape;596;p44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7" name="Google Shape;597;p44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5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603" name="Google Shape;603;p45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604" name="Google Shape;604;p45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5" name="Google Shape;605;p45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6" name="Google Shape;606;p45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7" name="Google Shape;607;p45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8" name="Google Shape;608;p45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9" name="Google Shape;609;p45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10" name="Google Shape;610;p45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11" name="Google Shape;611;p45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2nd. page.</a:t>
            </a:r>
            <a:endParaRPr/>
          </a:p>
        </p:txBody>
      </p:sp>
      <p:sp>
        <p:nvSpPr>
          <p:cNvPr id="281" name="Google Shape;281;p22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You can duplicate as many pages per section as you need, save the file as PDF and use it on Notability or GoodNotes.</a:t>
            </a:r>
            <a:endParaRPr/>
          </a:p>
        </p:txBody>
      </p:sp>
      <p:sp>
        <p:nvSpPr>
          <p:cNvPr id="282" name="Google Shape;282;p22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3" name="Google Shape;283;p22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4" name="Google Shape;284;p22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5" name="Google Shape;285;p22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6" name="Google Shape;286;p22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7" name="Google Shape;287;p22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8" name="Google Shape;288;p22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9" name="Google Shape;289;p22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</a:t>
            </a:r>
            <a:endParaRPr/>
          </a:p>
        </p:txBody>
      </p:sp>
      <p:sp>
        <p:nvSpPr>
          <p:cNvPr id="295" name="Google Shape;295;p23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6" name="Google Shape;296;p23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7" name="Google Shape;297;p23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8" name="Google Shape;298;p23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9" name="Google Shape;299;p23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0" name="Google Shape;300;p23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1" name="Google Shape;301;p23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2" name="Google Shape;302;p23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</a:t>
            </a:r>
            <a:endParaRPr/>
          </a:p>
        </p:txBody>
      </p:sp>
      <p:sp>
        <p:nvSpPr>
          <p:cNvPr id="308" name="Google Shape;308;p24"/>
          <p:cNvSpPr txBox="1"/>
          <p:nvPr>
            <p:ph idx="1" type="body"/>
          </p:nvPr>
        </p:nvSpPr>
        <p:spPr>
          <a:xfrm>
            <a:off x="611375" y="1547025"/>
            <a:ext cx="5715900" cy="11112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You can create a table of contents and link each title to its page:</a:t>
            </a:r>
            <a:endParaRPr/>
          </a:p>
        </p:txBody>
      </p:sp>
      <p:sp>
        <p:nvSpPr>
          <p:cNvPr id="309" name="Google Shape;309;p24">
            <a:hlinkClick action="ppaction://hlinksldjump" r:id="rId3"/>
          </p:cNvPr>
          <p:cNvSpPr/>
          <p:nvPr/>
        </p:nvSpPr>
        <p:spPr>
          <a:xfrm>
            <a:off x="704400" y="2950525"/>
            <a:ext cx="5388000" cy="4266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UNIT 1 - YOUR TITLE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0" name="Google Shape;310;p24">
            <a:hlinkClick action="ppaction://hlinksldjump" r:id="rId4"/>
          </p:cNvPr>
          <p:cNvSpPr/>
          <p:nvPr/>
        </p:nvSpPr>
        <p:spPr>
          <a:xfrm>
            <a:off x="704400" y="3658688"/>
            <a:ext cx="5388000" cy="4266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UNIT 2 - YOUR TITLE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1" name="Google Shape;311;p24">
            <a:hlinkClick action="ppaction://hlinksldjump" r:id="rId5"/>
          </p:cNvPr>
          <p:cNvSpPr/>
          <p:nvPr/>
        </p:nvSpPr>
        <p:spPr>
          <a:xfrm>
            <a:off x="704400" y="4366850"/>
            <a:ext cx="5388000" cy="4266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UNIT 3 - YOUR TITLE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" name="Google Shape;312;p24">
            <a:hlinkClick action="ppaction://hlinksldjump" r:id="rId6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3" name="Google Shape;313;p24">
            <a:hlinkClick action="ppaction://hlinksldjump" r:id="rId7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4" name="Google Shape;314;p24">
            <a:hlinkClick action="ppaction://hlinksldjump" r:id="rId8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5" name="Google Shape;315;p24">
            <a:hlinkClick action="ppaction://hlinksldjump" r:id="rId9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6" name="Google Shape;316;p24">
            <a:hlinkClick action="ppaction://hlinksldjump" r:id="rId10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7" name="Google Shape;317;p24">
            <a:hlinkClick action="ppaction://hlinksldjump" r:id="rId11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8" name="Google Shape;318;p24">
            <a:hlinkClick action="ppaction://hlinksldjump" r:id="rId12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9" name="Google Shape;319;p24">
            <a:hlinkClick action="ppaction://hlinksldjump" r:id="rId13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- Unit 1</a:t>
            </a:r>
            <a:endParaRPr/>
          </a:p>
        </p:txBody>
      </p:sp>
      <p:sp>
        <p:nvSpPr>
          <p:cNvPr id="325" name="Google Shape;325;p25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You can place instructions and notes outside the slide limits.</a:t>
            </a:r>
            <a:endParaRPr/>
          </a:p>
        </p:txBody>
      </p:sp>
      <p:sp>
        <p:nvSpPr>
          <p:cNvPr id="326" name="Google Shape;326;p25"/>
          <p:cNvSpPr/>
          <p:nvPr/>
        </p:nvSpPr>
        <p:spPr>
          <a:xfrm rot="-912962">
            <a:off x="-3601684" y="956991"/>
            <a:ext cx="2777573" cy="2910684"/>
          </a:xfrm>
          <a:prstGeom prst="foldedCorner">
            <a:avLst>
              <a:gd fmla="val 16667" name="adj"/>
            </a:avLst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Handlee"/>
                <a:ea typeface="Handlee"/>
                <a:cs typeface="Handlee"/>
                <a:sym typeface="Handlee"/>
              </a:rPr>
              <a:t>Hello There!</a:t>
            </a:r>
            <a:endParaRPr b="1" sz="60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27" name="Google Shape;327;p25"/>
          <p:cNvSpPr/>
          <p:nvPr/>
        </p:nvSpPr>
        <p:spPr>
          <a:xfrm rot="371">
            <a:off x="-3521959" y="4885535"/>
            <a:ext cx="2777700" cy="2910600"/>
          </a:xfrm>
          <a:prstGeom prst="foldedCorner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28" name="Google Shape;328;p25"/>
          <p:cNvSpPr/>
          <p:nvPr/>
        </p:nvSpPr>
        <p:spPr>
          <a:xfrm rot="371">
            <a:off x="7568691" y="548910"/>
            <a:ext cx="2777700" cy="2910600"/>
          </a:xfrm>
          <a:prstGeom prst="foldedCorner">
            <a:avLst>
              <a:gd fmla="val 16667" name="adj"/>
            </a:avLst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29" name="Google Shape;329;p25"/>
          <p:cNvSpPr/>
          <p:nvPr/>
        </p:nvSpPr>
        <p:spPr>
          <a:xfrm rot="1215894">
            <a:off x="7687048" y="4885457"/>
            <a:ext cx="2777738" cy="2910711"/>
          </a:xfrm>
          <a:prstGeom prst="foldedCorner">
            <a:avLst>
              <a:gd fmla="val 16667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30" name="Google Shape;330;p25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1" name="Google Shape;331;p25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2" name="Google Shape;332;p25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3" name="Google Shape;333;p25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4" name="Google Shape;334;p25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5" name="Google Shape;335;p25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6" name="Google Shape;336;p25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7" name="Google Shape;337;p25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- Unit 2</a:t>
            </a:r>
            <a:endParaRPr/>
          </a:p>
        </p:txBody>
      </p:sp>
      <p:sp>
        <p:nvSpPr>
          <p:cNvPr id="343" name="Google Shape;343;p26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44" name="Google Shape;344;p26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5" name="Google Shape;345;p26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6" name="Google Shape;346;p26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7" name="Google Shape;347;p26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8" name="Google Shape;348;p26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9" name="Google Shape;349;p26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0" name="Google Shape;350;p26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1" name="Google Shape;351;p26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"/>
          <p:cNvSpPr txBox="1"/>
          <p:nvPr>
            <p:ph type="title"/>
          </p:nvPr>
        </p:nvSpPr>
        <p:spPr>
          <a:xfrm>
            <a:off x="376500" y="548750"/>
            <a:ext cx="5715900" cy="6138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- Unit 3</a:t>
            </a:r>
            <a:endParaRPr/>
          </a:p>
        </p:txBody>
      </p:sp>
      <p:sp>
        <p:nvSpPr>
          <p:cNvPr id="357" name="Google Shape;357;p27"/>
          <p:cNvSpPr txBox="1"/>
          <p:nvPr>
            <p:ph idx="1" type="body"/>
          </p:nvPr>
        </p:nvSpPr>
        <p:spPr>
          <a:xfrm>
            <a:off x="611375" y="1547025"/>
            <a:ext cx="5715900" cy="7026300"/>
          </a:xfrm>
          <a:prstGeom prst="rect">
            <a:avLst/>
          </a:prstGeom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Here goes your text.</a:t>
            </a:r>
            <a:endParaRPr/>
          </a:p>
        </p:txBody>
      </p:sp>
      <p:sp>
        <p:nvSpPr>
          <p:cNvPr id="358" name="Google Shape;358;p27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9" name="Google Shape;359;p27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0" name="Google Shape;360;p27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1" name="Google Shape;361;p27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2" name="Google Shape;362;p27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3" name="Google Shape;363;p27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4" name="Google Shape;364;p27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5" name="Google Shape;365;p27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8">
            <a:hlinkClick action="ppaction://hlinkshowjump?jump=nextslide"/>
          </p:cNvPr>
          <p:cNvSpPr txBox="1"/>
          <p:nvPr>
            <p:ph type="title"/>
          </p:nvPr>
        </p:nvSpPr>
        <p:spPr>
          <a:xfrm>
            <a:off x="604700" y="5744075"/>
            <a:ext cx="5722500" cy="2637900"/>
          </a:xfrm>
          <a:prstGeom prst="rect">
            <a:avLst/>
          </a:prstGeom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371" name="Google Shape;371;p28">
            <a:hlinkClick action="ppaction://hlinksldjump" r:id="rId3"/>
          </p:cNvPr>
          <p:cNvSpPr txBox="1"/>
          <p:nvPr/>
        </p:nvSpPr>
        <p:spPr>
          <a:xfrm rot="5400000">
            <a:off x="6118475" y="3325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WELCOME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2" name="Google Shape;372;p28">
            <a:hlinkClick action="ppaction://hlinksldjump" r:id="rId4"/>
          </p:cNvPr>
          <p:cNvSpPr txBox="1"/>
          <p:nvPr/>
        </p:nvSpPr>
        <p:spPr>
          <a:xfrm rot="5400000">
            <a:off x="6118475" y="1474486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MATH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3" name="Google Shape;373;p28">
            <a:hlinkClick action="ppaction://hlinksldjump" r:id="rId5"/>
          </p:cNvPr>
          <p:cNvSpPr txBox="1"/>
          <p:nvPr/>
        </p:nvSpPr>
        <p:spPr>
          <a:xfrm rot="5400000">
            <a:off x="6118475" y="2616471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SCIENCE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4" name="Google Shape;374;p28">
            <a:hlinkClick action="ppaction://hlinksldjump" r:id="rId6"/>
          </p:cNvPr>
          <p:cNvSpPr txBox="1"/>
          <p:nvPr/>
        </p:nvSpPr>
        <p:spPr>
          <a:xfrm rot="5400000">
            <a:off x="6118475" y="3758457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GEOGRAPHY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5" name="Google Shape;375;p28">
            <a:hlinkClick action="ppaction://hlinksldjump" r:id="rId7"/>
          </p:cNvPr>
          <p:cNvSpPr txBox="1"/>
          <p:nvPr/>
        </p:nvSpPr>
        <p:spPr>
          <a:xfrm rot="5400000">
            <a:off x="6118475" y="4900443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ENGLISH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6" name="Google Shape;376;p28">
            <a:hlinkClick action="ppaction://hlinksldjump" r:id="rId8"/>
          </p:cNvPr>
          <p:cNvSpPr txBox="1"/>
          <p:nvPr/>
        </p:nvSpPr>
        <p:spPr>
          <a:xfrm rot="5400000">
            <a:off x="6118475" y="6042429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HISTORY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7" name="Google Shape;377;p28">
            <a:hlinkClick action="ppaction://hlinksldjump" r:id="rId9"/>
          </p:cNvPr>
          <p:cNvSpPr txBox="1"/>
          <p:nvPr/>
        </p:nvSpPr>
        <p:spPr>
          <a:xfrm rot="5400000">
            <a:off x="6118475" y="7184414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SOCIAL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8" name="Google Shape;378;p28">
            <a:hlinkClick action="ppaction://hlinksldjump" r:id="rId10"/>
          </p:cNvPr>
          <p:cNvSpPr txBox="1"/>
          <p:nvPr/>
        </p:nvSpPr>
        <p:spPr>
          <a:xfrm rot="5400000">
            <a:off x="6118475" y="8326400"/>
            <a:ext cx="1029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NOTES</a:t>
            </a:r>
            <a:endParaRPr b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Mania · Digital Notebook with Sections">
  <a:themeElements>
    <a:clrScheme name="Simple Light">
      <a:dk1>
        <a:srgbClr val="000000"/>
      </a:dk1>
      <a:lt1>
        <a:srgbClr val="FFFFFF"/>
      </a:lt1>
      <a:dk2>
        <a:srgbClr val="303030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