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</p:sldIdLst>
  <p:sldSz cx="18288000" cy="10287000"/>
  <p:notesSz cx="6858000" cy="9144000"/>
  <p:embeddedFontLst>
    <p:embeddedFont>
      <p:font typeface="Open Sans" panose="020B0604020202020204" charset="0"/>
      <p:regular r:id="rId27"/>
    </p:embeddedFont>
    <p:embeddedFont>
      <p:font typeface="Open Sans Bold" panose="020B0604020202020204" charset="0"/>
      <p:regular r:id="rId28"/>
    </p:embeddedFont>
    <p:embeddedFont>
      <p:font typeface="Open Sans Italics" panose="020B0604020202020204" charset="0"/>
      <p:regular r:id="rId29"/>
    </p:embeddedFont>
    <p:embeddedFont>
      <p:font typeface="Calibri" panose="020F0502020204030204" pitchFamily="34" charset="0"/>
      <p:regular r:id="rId30"/>
      <p:bold r:id="rId31"/>
      <p:italic r:id="rId32"/>
      <p:boldItalic r:id="rId33"/>
    </p:embeddedFont>
    <p:embeddedFont>
      <p:font typeface="Gliker" panose="020B0604020202020204" charset="0"/>
      <p:regular r:id="rId3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3" d="100"/>
          <a:sy n="73" d="100"/>
        </p:scale>
        <p:origin x="594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8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7.fntdata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6.fntdata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2.fntdata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1.fntdata"/><Relationship Id="rId30" Type="http://schemas.openxmlformats.org/officeDocument/2006/relationships/font" Target="fonts/font4.fntdata"/><Relationship Id="rId35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12/10/2023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hyperlink" Target="https://plantillaspowerpoint.org/" TargetMode="Externa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12/10/2023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7" name="TextBox 11"/>
          <p:cNvSpPr txBox="1"/>
          <p:nvPr userDrawn="1"/>
        </p:nvSpPr>
        <p:spPr>
          <a:xfrm rot="16200000">
            <a:off x="-3537870" y="4043748"/>
            <a:ext cx="6538915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8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Find</a:t>
            </a:r>
            <a:r>
              <a:rPr lang="bs-Latn-BA" sz="18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</a:t>
            </a:r>
            <a:r>
              <a:rPr lang="bs-Latn-BA" sz="18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ore PowerPoint templates</a:t>
            </a:r>
            <a:r>
              <a:rPr lang="bs-Latn-BA" sz="18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on </a:t>
            </a:r>
            <a:r>
              <a:rPr lang="es-PE" sz="1800" b="1" baseline="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13"/>
              </a:rPr>
              <a:t>plantillaspowerpoint.org</a:t>
            </a:r>
            <a:endParaRPr lang="en-US" sz="180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Imagen 7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1149077" y="8147086"/>
            <a:ext cx="1772718" cy="489947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png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25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png"/><Relationship Id="rId4" Type="http://schemas.openxmlformats.org/officeDocument/2006/relationships/image" Target="../media/image28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28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25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5" Type="http://schemas.openxmlformats.org/officeDocument/2006/relationships/image" Target="../media/image4.png"/><Relationship Id="rId4" Type="http://schemas.openxmlformats.org/officeDocument/2006/relationships/image" Target="../media/image2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13.png"/><Relationship Id="rId18" Type="http://schemas.openxmlformats.org/officeDocument/2006/relationships/image" Target="../media/image23.png"/><Relationship Id="rId3" Type="http://schemas.openxmlformats.org/officeDocument/2006/relationships/image" Target="../media/image34.png"/><Relationship Id="rId21" Type="http://schemas.openxmlformats.org/officeDocument/2006/relationships/image" Target="../media/image22.png"/><Relationship Id="rId7" Type="http://schemas.openxmlformats.org/officeDocument/2006/relationships/image" Target="../media/image24.png"/><Relationship Id="rId12" Type="http://schemas.openxmlformats.org/officeDocument/2006/relationships/image" Target="../media/image2.png"/><Relationship Id="rId17" Type="http://schemas.openxmlformats.org/officeDocument/2006/relationships/image" Target="../media/image5.png"/><Relationship Id="rId25" Type="http://schemas.openxmlformats.org/officeDocument/2006/relationships/image" Target="../media/image6.png"/><Relationship Id="rId2" Type="http://schemas.openxmlformats.org/officeDocument/2006/relationships/image" Target="../media/image33.png"/><Relationship Id="rId16" Type="http://schemas.openxmlformats.org/officeDocument/2006/relationships/image" Target="../media/image29.png"/><Relationship Id="rId20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png"/><Relationship Id="rId11" Type="http://schemas.openxmlformats.org/officeDocument/2006/relationships/image" Target="../media/image17.png"/><Relationship Id="rId24" Type="http://schemas.openxmlformats.org/officeDocument/2006/relationships/image" Target="../media/image31.png"/><Relationship Id="rId5" Type="http://schemas.openxmlformats.org/officeDocument/2006/relationships/image" Target="../media/image19.png"/><Relationship Id="rId15" Type="http://schemas.openxmlformats.org/officeDocument/2006/relationships/image" Target="../media/image11.png"/><Relationship Id="rId23" Type="http://schemas.openxmlformats.org/officeDocument/2006/relationships/image" Target="../media/image21.png"/><Relationship Id="rId10" Type="http://schemas.openxmlformats.org/officeDocument/2006/relationships/image" Target="../media/image36.png"/><Relationship Id="rId19" Type="http://schemas.openxmlformats.org/officeDocument/2006/relationships/image" Target="../media/image4.png"/><Relationship Id="rId4" Type="http://schemas.openxmlformats.org/officeDocument/2006/relationships/image" Target="../media/image18.png"/><Relationship Id="rId9" Type="http://schemas.openxmlformats.org/officeDocument/2006/relationships/image" Target="../media/image30.png"/><Relationship Id="rId14" Type="http://schemas.openxmlformats.org/officeDocument/2006/relationships/image" Target="../media/image15.png"/><Relationship Id="rId22" Type="http://schemas.openxmlformats.org/officeDocument/2006/relationships/image" Target="../media/image38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image" Target="../media/image11.png"/><Relationship Id="rId4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google.com/spreadsheets/d/1DUF2isFWsqVSYhbaACYtbgcLi_YjDqpE3GLQIVgkKQg/edit#gid=69851113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google.com/spreadsheets/d/1DUF2isFWsqVSYhbaACYtbgcLi_YjDqpE3GLQIVgkKQg/edit#gid=69851113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1680909">
            <a:off x="-1683509" y="7023099"/>
            <a:ext cx="5683722" cy="5527420"/>
          </a:xfrm>
          <a:custGeom>
            <a:avLst/>
            <a:gdLst/>
            <a:ahLst/>
            <a:cxnLst/>
            <a:rect l="l" t="t" r="r" b="b"/>
            <a:pathLst>
              <a:path w="5683722" h="5527420">
                <a:moveTo>
                  <a:pt x="0" y="0"/>
                </a:moveTo>
                <a:lnTo>
                  <a:pt x="5683722" y="0"/>
                </a:lnTo>
                <a:lnTo>
                  <a:pt x="5683722" y="5527419"/>
                </a:lnTo>
                <a:lnTo>
                  <a:pt x="0" y="552741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4610687" y="4391809"/>
            <a:ext cx="8168921" cy="8158710"/>
          </a:xfrm>
          <a:custGeom>
            <a:avLst/>
            <a:gdLst/>
            <a:ahLst/>
            <a:cxnLst/>
            <a:rect l="l" t="t" r="r" b="b"/>
            <a:pathLst>
              <a:path w="8168921" h="8158710">
                <a:moveTo>
                  <a:pt x="0" y="0"/>
                </a:moveTo>
                <a:lnTo>
                  <a:pt x="8168921" y="0"/>
                </a:lnTo>
                <a:lnTo>
                  <a:pt x="8168921" y="8158709"/>
                </a:lnTo>
                <a:lnTo>
                  <a:pt x="0" y="815870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-2021032">
            <a:off x="15878357" y="2178487"/>
            <a:ext cx="4877843" cy="4426642"/>
          </a:xfrm>
          <a:custGeom>
            <a:avLst/>
            <a:gdLst/>
            <a:ahLst/>
            <a:cxnLst/>
            <a:rect l="l" t="t" r="r" b="b"/>
            <a:pathLst>
              <a:path w="4877843" h="4426642">
                <a:moveTo>
                  <a:pt x="0" y="0"/>
                </a:moveTo>
                <a:lnTo>
                  <a:pt x="4877843" y="0"/>
                </a:lnTo>
                <a:lnTo>
                  <a:pt x="4877843" y="4426643"/>
                </a:lnTo>
                <a:lnTo>
                  <a:pt x="0" y="442664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grpSp>
        <p:nvGrpSpPr>
          <p:cNvPr id="5" name="Group 5"/>
          <p:cNvGrpSpPr/>
          <p:nvPr/>
        </p:nvGrpSpPr>
        <p:grpSpPr>
          <a:xfrm>
            <a:off x="3538477" y="1490990"/>
            <a:ext cx="11211047" cy="7305021"/>
            <a:chOff x="0" y="0"/>
            <a:chExt cx="14948062" cy="9740028"/>
          </a:xfrm>
        </p:grpSpPr>
        <p:sp>
          <p:nvSpPr>
            <p:cNvPr id="6" name="TextBox 6"/>
            <p:cNvSpPr txBox="1"/>
            <p:nvPr/>
          </p:nvSpPr>
          <p:spPr>
            <a:xfrm>
              <a:off x="0" y="1657972"/>
              <a:ext cx="14948062" cy="689292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9499"/>
                </a:lnSpc>
              </a:pPr>
              <a:r>
                <a:rPr lang="en-US" sz="19499">
                  <a:solidFill>
                    <a:srgbClr val="202020"/>
                  </a:solidFill>
                  <a:latin typeface="Gliker"/>
                </a:rPr>
                <a:t>DEBATE MENTAL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9073278"/>
              <a:ext cx="14948062" cy="66675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200"/>
                </a:lnSpc>
              </a:pPr>
              <a:r>
                <a:rPr lang="en-US" sz="3000">
                  <a:solidFill>
                    <a:srgbClr val="202020"/>
                  </a:solidFill>
                  <a:latin typeface="Open Sans"/>
                </a:rPr>
                <a:t>Edición equipo vs. equipo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65405"/>
              <a:ext cx="14948062" cy="77110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900"/>
                </a:lnSpc>
              </a:pPr>
              <a:r>
                <a:rPr lang="en-US" sz="3500">
                  <a:solidFill>
                    <a:srgbClr val="202020"/>
                  </a:solidFill>
                  <a:latin typeface="Open Sans Bold"/>
                </a:rPr>
                <a:t>¿Quién ganará?</a:t>
              </a:r>
            </a:p>
          </p:txBody>
        </p:sp>
      </p:grpSp>
      <p:sp>
        <p:nvSpPr>
          <p:cNvPr id="9" name="Freeform 9"/>
          <p:cNvSpPr/>
          <p:nvPr/>
        </p:nvSpPr>
        <p:spPr>
          <a:xfrm>
            <a:off x="1028700" y="1028700"/>
            <a:ext cx="3184435" cy="1608140"/>
          </a:xfrm>
          <a:custGeom>
            <a:avLst/>
            <a:gdLst/>
            <a:ahLst/>
            <a:cxnLst/>
            <a:rect l="l" t="t" r="r" b="b"/>
            <a:pathLst>
              <a:path w="3184435" h="1608140">
                <a:moveTo>
                  <a:pt x="0" y="0"/>
                </a:moveTo>
                <a:lnTo>
                  <a:pt x="3184435" y="0"/>
                </a:lnTo>
                <a:lnTo>
                  <a:pt x="3184435" y="1608140"/>
                </a:lnTo>
                <a:lnTo>
                  <a:pt x="0" y="160814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636382" y="1217162"/>
            <a:ext cx="6299587" cy="4598698"/>
          </a:xfrm>
          <a:custGeom>
            <a:avLst/>
            <a:gdLst/>
            <a:ahLst/>
            <a:cxnLst/>
            <a:rect l="l" t="t" r="r" b="b"/>
            <a:pathLst>
              <a:path w="6299587" h="4598698">
                <a:moveTo>
                  <a:pt x="0" y="0"/>
                </a:moveTo>
                <a:lnTo>
                  <a:pt x="6299587" y="0"/>
                </a:lnTo>
                <a:lnTo>
                  <a:pt x="6299587" y="4598699"/>
                </a:lnTo>
                <a:lnTo>
                  <a:pt x="0" y="459869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4061117" y="9069838"/>
            <a:ext cx="3198183" cy="1667053"/>
          </a:xfrm>
          <a:custGeom>
            <a:avLst/>
            <a:gdLst/>
            <a:ahLst/>
            <a:cxnLst/>
            <a:rect l="l" t="t" r="r" b="b"/>
            <a:pathLst>
              <a:path w="3198183" h="1667053">
                <a:moveTo>
                  <a:pt x="0" y="0"/>
                </a:moveTo>
                <a:lnTo>
                  <a:pt x="3198183" y="0"/>
                </a:lnTo>
                <a:lnTo>
                  <a:pt x="3198183" y="1667053"/>
                </a:lnTo>
                <a:lnTo>
                  <a:pt x="0" y="166705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069931" y="4205176"/>
            <a:ext cx="5360509" cy="4864662"/>
          </a:xfrm>
          <a:custGeom>
            <a:avLst/>
            <a:gdLst/>
            <a:ahLst/>
            <a:cxnLst/>
            <a:rect l="l" t="t" r="r" b="b"/>
            <a:pathLst>
              <a:path w="5360509" h="4864662">
                <a:moveTo>
                  <a:pt x="0" y="0"/>
                </a:moveTo>
                <a:lnTo>
                  <a:pt x="5360509" y="0"/>
                </a:lnTo>
                <a:lnTo>
                  <a:pt x="5360509" y="4864662"/>
                </a:lnTo>
                <a:lnTo>
                  <a:pt x="0" y="486466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-7117347">
            <a:off x="11185191" y="-1044584"/>
            <a:ext cx="2854882" cy="3486878"/>
          </a:xfrm>
          <a:custGeom>
            <a:avLst/>
            <a:gdLst/>
            <a:ahLst/>
            <a:cxnLst/>
            <a:rect l="l" t="t" r="r" b="b"/>
            <a:pathLst>
              <a:path w="2854882" h="3486878">
                <a:moveTo>
                  <a:pt x="0" y="0"/>
                </a:moveTo>
                <a:lnTo>
                  <a:pt x="2854881" y="0"/>
                </a:lnTo>
                <a:lnTo>
                  <a:pt x="2854881" y="3486879"/>
                </a:lnTo>
                <a:lnTo>
                  <a:pt x="0" y="348687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8192731" y="2971936"/>
            <a:ext cx="8839801" cy="4343128"/>
            <a:chOff x="0" y="0"/>
            <a:chExt cx="11786401" cy="5790837"/>
          </a:xfrm>
        </p:grpSpPr>
        <p:sp>
          <p:nvSpPr>
            <p:cNvPr id="7" name="TextBox 7"/>
            <p:cNvSpPr txBox="1"/>
            <p:nvPr/>
          </p:nvSpPr>
          <p:spPr>
            <a:xfrm>
              <a:off x="0" y="252307"/>
              <a:ext cx="11786401" cy="158665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9019"/>
                </a:lnSpc>
              </a:pPr>
              <a:r>
                <a:rPr lang="en-US" sz="8199">
                  <a:solidFill>
                    <a:srgbClr val="202020"/>
                  </a:solidFill>
                  <a:latin typeface="Gliker"/>
                </a:rPr>
                <a:t>Temas del debate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2863487"/>
              <a:ext cx="11786401" cy="291888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539751" lvl="1" indent="-269876">
                <a:lnSpc>
                  <a:spcPts val="3500"/>
                </a:lnSpc>
                <a:buFont typeface="Arial"/>
                <a:buChar char="•"/>
              </a:pPr>
              <a:r>
                <a:rPr lang="en-US" sz="2500">
                  <a:solidFill>
                    <a:srgbClr val="202020"/>
                  </a:solidFill>
                  <a:latin typeface="Open Sans"/>
                </a:rPr>
                <a:t>Las gallinas son las mejores mascotas. </a:t>
              </a:r>
            </a:p>
            <a:p>
              <a:pPr marL="539751" lvl="1" indent="-269876">
                <a:lnSpc>
                  <a:spcPts val="3500"/>
                </a:lnSpc>
                <a:buFont typeface="Arial"/>
                <a:buChar char="•"/>
              </a:pPr>
              <a:r>
                <a:rPr lang="en-US" sz="2500">
                  <a:solidFill>
                    <a:srgbClr val="202020"/>
                  </a:solidFill>
                  <a:latin typeface="Open Sans"/>
                </a:rPr>
                <a:t>La hora de la comida debería durar 2 horas. </a:t>
              </a:r>
            </a:p>
            <a:p>
              <a:pPr marL="539751" lvl="1" indent="-269876">
                <a:lnSpc>
                  <a:spcPts val="3500"/>
                </a:lnSpc>
                <a:buFont typeface="Arial"/>
                <a:buChar char="•"/>
              </a:pPr>
              <a:r>
                <a:rPr lang="en-US" sz="2500">
                  <a:solidFill>
                    <a:srgbClr val="202020"/>
                  </a:solidFill>
                  <a:latin typeface="Open Sans"/>
                </a:rPr>
                <a:t>Los perros calientes no son sándwiches. </a:t>
              </a:r>
            </a:p>
            <a:p>
              <a:pPr marL="539751" lvl="1" indent="-269876">
                <a:lnSpc>
                  <a:spcPts val="3500"/>
                </a:lnSpc>
                <a:buFont typeface="Arial"/>
                <a:buChar char="•"/>
              </a:pPr>
              <a:r>
                <a:rPr lang="en-US" sz="2500">
                  <a:solidFill>
                    <a:srgbClr val="202020"/>
                  </a:solidFill>
                  <a:latin typeface="Open Sans"/>
                </a:rPr>
                <a:t>Los libros son mejores que las películas. </a:t>
              </a:r>
            </a:p>
            <a:p>
              <a:pPr marL="539751" lvl="1" indent="-269876">
                <a:lnSpc>
                  <a:spcPts val="3500"/>
                </a:lnSpc>
                <a:buFont typeface="Arial"/>
                <a:buChar char="•"/>
              </a:pPr>
              <a:r>
                <a:rPr lang="en-US" sz="2500">
                  <a:solidFill>
                    <a:srgbClr val="202020"/>
                  </a:solidFill>
                  <a:latin typeface="Open Sans"/>
                </a:rPr>
                <a:t>Los perros tienen sueños de color.</a:t>
              </a:r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200560" y="1028700"/>
            <a:ext cx="8872884" cy="8229600"/>
          </a:xfrm>
          <a:custGeom>
            <a:avLst/>
            <a:gdLst/>
            <a:ahLst/>
            <a:cxnLst/>
            <a:rect l="l" t="t" r="r" b="b"/>
            <a:pathLst>
              <a:path w="8872884" h="8229600">
                <a:moveTo>
                  <a:pt x="0" y="0"/>
                </a:moveTo>
                <a:lnTo>
                  <a:pt x="8872884" y="0"/>
                </a:lnTo>
                <a:lnTo>
                  <a:pt x="8872884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620358" y="3083560"/>
            <a:ext cx="6157034" cy="42151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0999"/>
              </a:lnSpc>
            </a:pPr>
            <a:r>
              <a:rPr lang="en-US" sz="9999">
                <a:solidFill>
                  <a:srgbClr val="202020"/>
                </a:solidFill>
                <a:latin typeface="Gliker"/>
              </a:rPr>
              <a:t>¿Listos para jugar?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666737" y="4159476"/>
            <a:ext cx="6230523" cy="3789540"/>
          </a:xfrm>
          <a:prstGeom prst="rect">
            <a:avLst/>
          </a:prstGeom>
          <a:solidFill>
            <a:srgbClr val="FDBE29"/>
          </a:solidFill>
        </p:spPr>
      </p:sp>
      <p:sp>
        <p:nvSpPr>
          <p:cNvPr id="3" name="AutoShape 3"/>
          <p:cNvSpPr/>
          <p:nvPr/>
        </p:nvSpPr>
        <p:spPr>
          <a:xfrm>
            <a:off x="10390741" y="4159476"/>
            <a:ext cx="6230523" cy="3789540"/>
          </a:xfrm>
          <a:prstGeom prst="rect">
            <a:avLst/>
          </a:prstGeom>
          <a:solidFill>
            <a:srgbClr val="FDBE29"/>
          </a:solidFill>
        </p:spPr>
      </p:sp>
      <p:sp>
        <p:nvSpPr>
          <p:cNvPr id="4" name="Freeform 4"/>
          <p:cNvSpPr/>
          <p:nvPr/>
        </p:nvSpPr>
        <p:spPr>
          <a:xfrm>
            <a:off x="14737855" y="3375953"/>
            <a:ext cx="2291843" cy="1567048"/>
          </a:xfrm>
          <a:custGeom>
            <a:avLst/>
            <a:gdLst/>
            <a:ahLst/>
            <a:cxnLst/>
            <a:rect l="l" t="t" r="r" b="b"/>
            <a:pathLst>
              <a:path w="2291843" h="1567048">
                <a:moveTo>
                  <a:pt x="0" y="0"/>
                </a:moveTo>
                <a:lnTo>
                  <a:pt x="2291843" y="0"/>
                </a:lnTo>
                <a:lnTo>
                  <a:pt x="2291843" y="1567047"/>
                </a:lnTo>
                <a:lnTo>
                  <a:pt x="0" y="156704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039830" y="3375953"/>
            <a:ext cx="1843618" cy="1848238"/>
          </a:xfrm>
          <a:custGeom>
            <a:avLst/>
            <a:gdLst/>
            <a:ahLst/>
            <a:cxnLst/>
            <a:rect l="l" t="t" r="r" b="b"/>
            <a:pathLst>
              <a:path w="1843618" h="1848238">
                <a:moveTo>
                  <a:pt x="0" y="0"/>
                </a:moveTo>
                <a:lnTo>
                  <a:pt x="1843618" y="0"/>
                </a:lnTo>
                <a:lnTo>
                  <a:pt x="1843618" y="1848238"/>
                </a:lnTo>
                <a:lnTo>
                  <a:pt x="0" y="184823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3168990" y="8884920"/>
            <a:ext cx="11950020" cy="4356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500"/>
              </a:lnSpc>
            </a:pPr>
            <a:r>
              <a:rPr lang="en-US" sz="2500">
                <a:solidFill>
                  <a:srgbClr val="202020"/>
                </a:solidFill>
                <a:latin typeface="Open Sans"/>
              </a:rPr>
              <a:t>Lanza una moneda. El ganador decide el argumento que defenderá.</a:t>
            </a:r>
          </a:p>
        </p:txBody>
      </p:sp>
      <p:grpSp>
        <p:nvGrpSpPr>
          <p:cNvPr id="7" name="Group 7"/>
          <p:cNvGrpSpPr/>
          <p:nvPr/>
        </p:nvGrpSpPr>
        <p:grpSpPr>
          <a:xfrm>
            <a:off x="2602960" y="1028700"/>
            <a:ext cx="13082080" cy="2137723"/>
            <a:chOff x="0" y="0"/>
            <a:chExt cx="17442773" cy="2850297"/>
          </a:xfrm>
        </p:grpSpPr>
        <p:sp>
          <p:nvSpPr>
            <p:cNvPr id="8" name="TextBox 8"/>
            <p:cNvSpPr txBox="1"/>
            <p:nvPr/>
          </p:nvSpPr>
          <p:spPr>
            <a:xfrm>
              <a:off x="0" y="95250"/>
              <a:ext cx="17442773" cy="193336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10999"/>
                </a:lnSpc>
              </a:pPr>
              <a:r>
                <a:rPr lang="en-US" sz="9999">
                  <a:solidFill>
                    <a:srgbClr val="202020"/>
                  </a:solidFill>
                  <a:latin typeface="Gliker"/>
                </a:rPr>
                <a:t>Primera Ronda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2285148"/>
              <a:ext cx="17442773" cy="56176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500"/>
                </a:lnSpc>
              </a:pPr>
              <a:r>
                <a:rPr lang="en-US" sz="2500">
                  <a:solidFill>
                    <a:srgbClr val="202020"/>
                  </a:solidFill>
                  <a:latin typeface="Open Sans"/>
                </a:rPr>
                <a:t>Inserta el tema del debate aquí</a:t>
              </a:r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2883448" y="5418221"/>
            <a:ext cx="3797101" cy="1272052"/>
            <a:chOff x="0" y="0"/>
            <a:chExt cx="5062801" cy="1696069"/>
          </a:xfrm>
        </p:grpSpPr>
        <p:sp>
          <p:nvSpPr>
            <p:cNvPr id="11" name="TextBox 11"/>
            <p:cNvSpPr txBox="1"/>
            <p:nvPr/>
          </p:nvSpPr>
          <p:spPr>
            <a:xfrm>
              <a:off x="0" y="-28575"/>
              <a:ext cx="5062801" cy="73130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550"/>
                </a:lnSpc>
              </a:pPr>
              <a:r>
                <a:rPr lang="en-US" sz="3500">
                  <a:solidFill>
                    <a:srgbClr val="202020"/>
                  </a:solidFill>
                  <a:latin typeface="Open Sans Bold"/>
                </a:rPr>
                <a:t>Nombre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964761"/>
              <a:ext cx="5062801" cy="73130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550"/>
                </a:lnSpc>
                <a:spcBef>
                  <a:spcPct val="0"/>
                </a:spcBef>
              </a:pPr>
              <a:r>
                <a:rPr lang="en-US" sz="3500">
                  <a:solidFill>
                    <a:srgbClr val="202020"/>
                  </a:solidFill>
                  <a:latin typeface="Open Sans"/>
                </a:rPr>
                <a:t>Punto 1</a:t>
              </a:r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11607452" y="5418221"/>
            <a:ext cx="3797101" cy="1272052"/>
            <a:chOff x="0" y="0"/>
            <a:chExt cx="5062801" cy="1696069"/>
          </a:xfrm>
        </p:grpSpPr>
        <p:sp>
          <p:nvSpPr>
            <p:cNvPr id="14" name="TextBox 14"/>
            <p:cNvSpPr txBox="1"/>
            <p:nvPr/>
          </p:nvSpPr>
          <p:spPr>
            <a:xfrm>
              <a:off x="0" y="-28575"/>
              <a:ext cx="5062801" cy="73130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550"/>
                </a:lnSpc>
              </a:pPr>
              <a:r>
                <a:rPr lang="en-US" sz="3500">
                  <a:solidFill>
                    <a:srgbClr val="202020"/>
                  </a:solidFill>
                  <a:latin typeface="Open Sans Bold"/>
                </a:rPr>
                <a:t>Nombre</a:t>
              </a: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964761"/>
              <a:ext cx="5062801" cy="73130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550"/>
                </a:lnSpc>
                <a:spcBef>
                  <a:spcPct val="0"/>
                </a:spcBef>
              </a:pPr>
              <a:r>
                <a:rPr lang="en-US" sz="3500">
                  <a:solidFill>
                    <a:srgbClr val="202020"/>
                  </a:solidFill>
                  <a:latin typeface="Open Sans"/>
                </a:rPr>
                <a:t>Punto 2</a:t>
              </a:r>
            </a:p>
          </p:txBody>
        </p:sp>
      </p:grpSp>
      <p:sp>
        <p:nvSpPr>
          <p:cNvPr id="16" name="TextBox 16"/>
          <p:cNvSpPr txBox="1"/>
          <p:nvPr/>
        </p:nvSpPr>
        <p:spPr>
          <a:xfrm>
            <a:off x="8498928" y="5739950"/>
            <a:ext cx="1290145" cy="7188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500"/>
              </a:lnSpc>
            </a:pPr>
            <a:r>
              <a:rPr lang="en-US" sz="5000">
                <a:solidFill>
                  <a:srgbClr val="202020"/>
                </a:solidFill>
                <a:latin typeface="Gliker"/>
              </a:rPr>
              <a:t>vs.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349996" y="5143500"/>
            <a:ext cx="1588008" cy="2256495"/>
            <a:chOff x="0" y="0"/>
            <a:chExt cx="2117344" cy="300866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117344" cy="3008660"/>
            </a:xfrm>
            <a:custGeom>
              <a:avLst/>
              <a:gdLst/>
              <a:ahLst/>
              <a:cxnLst/>
              <a:rect l="l" t="t" r="r" b="b"/>
              <a:pathLst>
                <a:path w="2117344" h="3008660">
                  <a:moveTo>
                    <a:pt x="0" y="0"/>
                  </a:moveTo>
                  <a:lnTo>
                    <a:pt x="2117344" y="0"/>
                  </a:lnTo>
                  <a:lnTo>
                    <a:pt x="2117344" y="3008660"/>
                  </a:lnTo>
                  <a:lnTo>
                    <a:pt x="0" y="30086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>
              <a:off x="440397" y="833745"/>
              <a:ext cx="1236550" cy="1671013"/>
            </a:xfrm>
            <a:custGeom>
              <a:avLst/>
              <a:gdLst/>
              <a:ahLst/>
              <a:cxnLst/>
              <a:rect l="l" t="t" r="r" b="b"/>
              <a:pathLst>
                <a:path w="1236550" h="1671013">
                  <a:moveTo>
                    <a:pt x="0" y="0"/>
                  </a:moveTo>
                  <a:lnTo>
                    <a:pt x="1236550" y="0"/>
                  </a:lnTo>
                  <a:lnTo>
                    <a:pt x="1236550" y="1671014"/>
                  </a:lnTo>
                  <a:lnTo>
                    <a:pt x="0" y="16710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xmlns="" r:embed="rId4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5" name="Freeform 5"/>
          <p:cNvSpPr/>
          <p:nvPr/>
        </p:nvSpPr>
        <p:spPr>
          <a:xfrm>
            <a:off x="7404512" y="-451448"/>
            <a:ext cx="3478977" cy="4216941"/>
          </a:xfrm>
          <a:custGeom>
            <a:avLst/>
            <a:gdLst/>
            <a:ahLst/>
            <a:cxnLst/>
            <a:rect l="l" t="t" r="r" b="b"/>
            <a:pathLst>
              <a:path w="3478977" h="4216941">
                <a:moveTo>
                  <a:pt x="0" y="0"/>
                </a:moveTo>
                <a:lnTo>
                  <a:pt x="3478976" y="0"/>
                </a:lnTo>
                <a:lnTo>
                  <a:pt x="3478976" y="4216941"/>
                </a:lnTo>
                <a:lnTo>
                  <a:pt x="0" y="421694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1961408" y="1780848"/>
            <a:ext cx="3892626" cy="9378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000"/>
              </a:lnSpc>
            </a:pPr>
            <a:r>
              <a:rPr lang="en-US" sz="7000">
                <a:solidFill>
                  <a:srgbClr val="202020"/>
                </a:solidFill>
                <a:latin typeface="Gliker"/>
              </a:rPr>
              <a:t>Nombre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2433966" y="1780848"/>
            <a:ext cx="3892626" cy="9378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000"/>
              </a:lnSpc>
            </a:pPr>
            <a:r>
              <a:rPr lang="en-US" sz="7000">
                <a:solidFill>
                  <a:srgbClr val="202020"/>
                </a:solidFill>
                <a:latin typeface="Gliker"/>
              </a:rPr>
              <a:t>Nombre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2693495" y="7773521"/>
            <a:ext cx="12901009" cy="1484779"/>
            <a:chOff x="0" y="0"/>
            <a:chExt cx="17201346" cy="1979706"/>
          </a:xfrm>
        </p:grpSpPr>
        <p:sp>
          <p:nvSpPr>
            <p:cNvPr id="9" name="TextBox 9"/>
            <p:cNvSpPr txBox="1"/>
            <p:nvPr/>
          </p:nvSpPr>
          <p:spPr>
            <a:xfrm>
              <a:off x="5300133" y="-28575"/>
              <a:ext cx="6601079" cy="73130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550"/>
                </a:lnSpc>
              </a:pPr>
              <a:r>
                <a:rPr lang="en-US" sz="3500">
                  <a:solidFill>
                    <a:srgbClr val="202020"/>
                  </a:solidFill>
                  <a:latin typeface="Open Sans Bold"/>
                </a:rPr>
                <a:t>votar!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1060014"/>
              <a:ext cx="17201346" cy="91461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800"/>
                </a:lnSpc>
              </a:pPr>
              <a:r>
                <a:rPr lang="en-US" sz="2000">
                  <a:solidFill>
                    <a:srgbClr val="202020"/>
                  </a:solidFill>
                  <a:latin typeface="Open Sans"/>
                </a:rPr>
                <a:t>Copia la ilustración y arrástrala debajo de la persona por la que votas. ¡El jugador con más votos gana! El organizador del juego declarará al ganador cuando acabe la votación.</a:t>
              </a:r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666737" y="4159476"/>
            <a:ext cx="6230523" cy="3789540"/>
          </a:xfrm>
          <a:prstGeom prst="rect">
            <a:avLst/>
          </a:prstGeom>
          <a:solidFill>
            <a:srgbClr val="EF4239"/>
          </a:solidFill>
        </p:spPr>
      </p:sp>
      <p:sp>
        <p:nvSpPr>
          <p:cNvPr id="3" name="AutoShape 3"/>
          <p:cNvSpPr/>
          <p:nvPr/>
        </p:nvSpPr>
        <p:spPr>
          <a:xfrm>
            <a:off x="10390741" y="4159476"/>
            <a:ext cx="6230523" cy="3789540"/>
          </a:xfrm>
          <a:prstGeom prst="rect">
            <a:avLst/>
          </a:prstGeom>
          <a:solidFill>
            <a:srgbClr val="EF4239"/>
          </a:solidFill>
        </p:spPr>
      </p:sp>
      <p:sp>
        <p:nvSpPr>
          <p:cNvPr id="4" name="Freeform 4"/>
          <p:cNvSpPr/>
          <p:nvPr/>
        </p:nvSpPr>
        <p:spPr>
          <a:xfrm>
            <a:off x="15404552" y="3035387"/>
            <a:ext cx="2214456" cy="2248179"/>
          </a:xfrm>
          <a:custGeom>
            <a:avLst/>
            <a:gdLst/>
            <a:ahLst/>
            <a:cxnLst/>
            <a:rect l="l" t="t" r="r" b="b"/>
            <a:pathLst>
              <a:path w="2214456" h="2248179">
                <a:moveTo>
                  <a:pt x="0" y="0"/>
                </a:moveTo>
                <a:lnTo>
                  <a:pt x="2214457" y="0"/>
                </a:lnTo>
                <a:lnTo>
                  <a:pt x="2214457" y="2248179"/>
                </a:lnTo>
                <a:lnTo>
                  <a:pt x="0" y="224817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3168990" y="8884920"/>
            <a:ext cx="11950020" cy="4356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500"/>
              </a:lnSpc>
            </a:pPr>
            <a:r>
              <a:rPr lang="en-US" sz="2500">
                <a:solidFill>
                  <a:srgbClr val="202020"/>
                </a:solidFill>
                <a:latin typeface="Open Sans"/>
              </a:rPr>
              <a:t>Lanza una moneda. El ganador decide el argumento que defenderá.</a:t>
            </a:r>
          </a:p>
        </p:txBody>
      </p:sp>
      <p:grpSp>
        <p:nvGrpSpPr>
          <p:cNvPr id="6" name="Group 6"/>
          <p:cNvGrpSpPr/>
          <p:nvPr/>
        </p:nvGrpSpPr>
        <p:grpSpPr>
          <a:xfrm>
            <a:off x="2602960" y="1028700"/>
            <a:ext cx="13082080" cy="2137723"/>
            <a:chOff x="0" y="0"/>
            <a:chExt cx="17442773" cy="2850297"/>
          </a:xfrm>
        </p:grpSpPr>
        <p:sp>
          <p:nvSpPr>
            <p:cNvPr id="7" name="TextBox 7"/>
            <p:cNvSpPr txBox="1"/>
            <p:nvPr/>
          </p:nvSpPr>
          <p:spPr>
            <a:xfrm>
              <a:off x="0" y="95250"/>
              <a:ext cx="17442773" cy="193336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10999"/>
                </a:lnSpc>
              </a:pPr>
              <a:r>
                <a:rPr lang="en-US" sz="9999">
                  <a:solidFill>
                    <a:srgbClr val="202020"/>
                  </a:solidFill>
                  <a:latin typeface="Gliker"/>
                </a:rPr>
                <a:t>Segunda ronda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2285148"/>
              <a:ext cx="17442773" cy="56176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500"/>
                </a:lnSpc>
              </a:pPr>
              <a:r>
                <a:rPr lang="en-US" sz="2500">
                  <a:solidFill>
                    <a:srgbClr val="202020"/>
                  </a:solidFill>
                  <a:latin typeface="Open Sans"/>
                </a:rPr>
                <a:t>Inserta el tema del debate aquí</a:t>
              </a:r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2883448" y="5418221"/>
            <a:ext cx="3797101" cy="1272052"/>
            <a:chOff x="0" y="0"/>
            <a:chExt cx="5062801" cy="1696069"/>
          </a:xfrm>
        </p:grpSpPr>
        <p:sp>
          <p:nvSpPr>
            <p:cNvPr id="10" name="TextBox 10"/>
            <p:cNvSpPr txBox="1"/>
            <p:nvPr/>
          </p:nvSpPr>
          <p:spPr>
            <a:xfrm>
              <a:off x="0" y="-28575"/>
              <a:ext cx="5062801" cy="73130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550"/>
                </a:lnSpc>
              </a:pPr>
              <a:r>
                <a:rPr lang="en-US" sz="3500">
                  <a:solidFill>
                    <a:srgbClr val="FFF9ED"/>
                  </a:solidFill>
                  <a:latin typeface="Open Sans Bold"/>
                </a:rPr>
                <a:t>Nombre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964761"/>
              <a:ext cx="5062801" cy="73130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550"/>
                </a:lnSpc>
                <a:spcBef>
                  <a:spcPct val="0"/>
                </a:spcBef>
              </a:pPr>
              <a:r>
                <a:rPr lang="en-US" sz="3500">
                  <a:solidFill>
                    <a:srgbClr val="FFF9ED"/>
                  </a:solidFill>
                  <a:latin typeface="Open Sans"/>
                </a:rPr>
                <a:t>Punto 1</a:t>
              </a: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1607452" y="5418221"/>
            <a:ext cx="3797101" cy="1272052"/>
            <a:chOff x="0" y="0"/>
            <a:chExt cx="5062801" cy="1696069"/>
          </a:xfrm>
        </p:grpSpPr>
        <p:sp>
          <p:nvSpPr>
            <p:cNvPr id="13" name="TextBox 13"/>
            <p:cNvSpPr txBox="1"/>
            <p:nvPr/>
          </p:nvSpPr>
          <p:spPr>
            <a:xfrm>
              <a:off x="0" y="-28575"/>
              <a:ext cx="5062801" cy="73130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550"/>
                </a:lnSpc>
              </a:pPr>
              <a:r>
                <a:rPr lang="en-US" sz="3500">
                  <a:solidFill>
                    <a:srgbClr val="FFF9ED"/>
                  </a:solidFill>
                  <a:latin typeface="Open Sans Bold"/>
                </a:rPr>
                <a:t>Nombre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964761"/>
              <a:ext cx="5062801" cy="73130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550"/>
                </a:lnSpc>
                <a:spcBef>
                  <a:spcPct val="0"/>
                </a:spcBef>
              </a:pPr>
              <a:r>
                <a:rPr lang="en-US" sz="3500">
                  <a:solidFill>
                    <a:srgbClr val="FFF9ED"/>
                  </a:solidFill>
                  <a:latin typeface="Open Sans"/>
                </a:rPr>
                <a:t>Punto 2</a:t>
              </a:r>
            </a:p>
          </p:txBody>
        </p:sp>
      </p:grpSp>
      <p:sp>
        <p:nvSpPr>
          <p:cNvPr id="15" name="TextBox 15"/>
          <p:cNvSpPr txBox="1"/>
          <p:nvPr/>
        </p:nvSpPr>
        <p:spPr>
          <a:xfrm>
            <a:off x="8498928" y="5739950"/>
            <a:ext cx="1290145" cy="7188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500"/>
              </a:lnSpc>
            </a:pPr>
            <a:r>
              <a:rPr lang="en-US" sz="5000">
                <a:solidFill>
                  <a:srgbClr val="202020"/>
                </a:solidFill>
                <a:latin typeface="Gliker"/>
              </a:rPr>
              <a:t>vs.</a:t>
            </a:r>
          </a:p>
        </p:txBody>
      </p:sp>
      <p:sp>
        <p:nvSpPr>
          <p:cNvPr id="16" name="Freeform 16"/>
          <p:cNvSpPr/>
          <p:nvPr/>
        </p:nvSpPr>
        <p:spPr>
          <a:xfrm>
            <a:off x="1028700" y="3279568"/>
            <a:ext cx="2410707" cy="1759816"/>
          </a:xfrm>
          <a:custGeom>
            <a:avLst/>
            <a:gdLst/>
            <a:ahLst/>
            <a:cxnLst/>
            <a:rect l="l" t="t" r="r" b="b"/>
            <a:pathLst>
              <a:path w="2410707" h="1759816">
                <a:moveTo>
                  <a:pt x="0" y="0"/>
                </a:moveTo>
                <a:lnTo>
                  <a:pt x="2410707" y="0"/>
                </a:lnTo>
                <a:lnTo>
                  <a:pt x="2410707" y="1759816"/>
                </a:lnTo>
                <a:lnTo>
                  <a:pt x="0" y="175981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237387" y="5589036"/>
            <a:ext cx="1813226" cy="1810959"/>
            <a:chOff x="0" y="0"/>
            <a:chExt cx="2417634" cy="241461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17634" cy="2414612"/>
            </a:xfrm>
            <a:custGeom>
              <a:avLst/>
              <a:gdLst/>
              <a:ahLst/>
              <a:cxnLst/>
              <a:rect l="l" t="t" r="r" b="b"/>
              <a:pathLst>
                <a:path w="2417634" h="2414612">
                  <a:moveTo>
                    <a:pt x="0" y="0"/>
                  </a:moveTo>
                  <a:lnTo>
                    <a:pt x="2417634" y="0"/>
                  </a:lnTo>
                  <a:lnTo>
                    <a:pt x="2417634" y="2414612"/>
                  </a:lnTo>
                  <a:lnTo>
                    <a:pt x="0" y="241461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>
              <a:off x="590542" y="371799"/>
              <a:ext cx="1236550" cy="1671013"/>
            </a:xfrm>
            <a:custGeom>
              <a:avLst/>
              <a:gdLst/>
              <a:ahLst/>
              <a:cxnLst/>
              <a:rect l="l" t="t" r="r" b="b"/>
              <a:pathLst>
                <a:path w="1236550" h="1671013">
                  <a:moveTo>
                    <a:pt x="0" y="0"/>
                  </a:moveTo>
                  <a:lnTo>
                    <a:pt x="1236550" y="0"/>
                  </a:lnTo>
                  <a:lnTo>
                    <a:pt x="1236550" y="1671014"/>
                  </a:lnTo>
                  <a:lnTo>
                    <a:pt x="0" y="16710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xmlns="" r:embed="rId4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5" name="Freeform 5"/>
          <p:cNvSpPr/>
          <p:nvPr/>
        </p:nvSpPr>
        <p:spPr>
          <a:xfrm>
            <a:off x="8114303" y="-716919"/>
            <a:ext cx="2059394" cy="4747884"/>
          </a:xfrm>
          <a:custGeom>
            <a:avLst/>
            <a:gdLst/>
            <a:ahLst/>
            <a:cxnLst/>
            <a:rect l="l" t="t" r="r" b="b"/>
            <a:pathLst>
              <a:path w="2059394" h="4747884">
                <a:moveTo>
                  <a:pt x="0" y="0"/>
                </a:moveTo>
                <a:lnTo>
                  <a:pt x="2059394" y="0"/>
                </a:lnTo>
                <a:lnTo>
                  <a:pt x="2059394" y="4747883"/>
                </a:lnTo>
                <a:lnTo>
                  <a:pt x="0" y="474788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1961408" y="1657023"/>
            <a:ext cx="3892626" cy="2298700"/>
            <a:chOff x="0" y="0"/>
            <a:chExt cx="5190167" cy="3064934"/>
          </a:xfrm>
        </p:grpSpPr>
        <p:sp>
          <p:nvSpPr>
            <p:cNvPr id="7" name="TextBox 7"/>
            <p:cNvSpPr txBox="1"/>
            <p:nvPr/>
          </p:nvSpPr>
          <p:spPr>
            <a:xfrm>
              <a:off x="0" y="123825"/>
              <a:ext cx="5190167" cy="129180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7000"/>
                </a:lnSpc>
              </a:pPr>
              <a:r>
                <a:rPr lang="en-US" sz="7000">
                  <a:solidFill>
                    <a:srgbClr val="202020"/>
                  </a:solidFill>
                  <a:latin typeface="Gliker"/>
                </a:rPr>
                <a:t>Nombre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1907117"/>
              <a:ext cx="5190167" cy="115104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500"/>
                </a:lnSpc>
              </a:pPr>
              <a:r>
                <a:rPr lang="en-US" sz="2500">
                  <a:solidFill>
                    <a:srgbClr val="202020"/>
                  </a:solidFill>
                  <a:latin typeface="Open Sans"/>
                </a:rPr>
                <a:t>"Añade un argumento aquí"</a:t>
              </a:r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2433966" y="1657023"/>
            <a:ext cx="3892626" cy="2298700"/>
            <a:chOff x="0" y="0"/>
            <a:chExt cx="5190167" cy="3064934"/>
          </a:xfrm>
        </p:grpSpPr>
        <p:sp>
          <p:nvSpPr>
            <p:cNvPr id="10" name="TextBox 10"/>
            <p:cNvSpPr txBox="1"/>
            <p:nvPr/>
          </p:nvSpPr>
          <p:spPr>
            <a:xfrm>
              <a:off x="0" y="123825"/>
              <a:ext cx="5190167" cy="129180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7000"/>
                </a:lnSpc>
              </a:pPr>
              <a:r>
                <a:rPr lang="en-US" sz="7000">
                  <a:solidFill>
                    <a:srgbClr val="202020"/>
                  </a:solidFill>
                  <a:latin typeface="Gliker"/>
                </a:rPr>
                <a:t>Nombre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1907117"/>
              <a:ext cx="5190167" cy="115104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500"/>
                </a:lnSpc>
              </a:pPr>
              <a:r>
                <a:rPr lang="en-US" sz="2500">
                  <a:solidFill>
                    <a:srgbClr val="202020"/>
                  </a:solidFill>
                  <a:latin typeface="Open Sans"/>
                </a:rPr>
                <a:t>"Añade un argumento aquí"</a:t>
              </a: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2693495" y="7773521"/>
            <a:ext cx="12901009" cy="1484779"/>
            <a:chOff x="0" y="0"/>
            <a:chExt cx="17201346" cy="1979706"/>
          </a:xfrm>
        </p:grpSpPr>
        <p:sp>
          <p:nvSpPr>
            <p:cNvPr id="13" name="TextBox 13"/>
            <p:cNvSpPr txBox="1"/>
            <p:nvPr/>
          </p:nvSpPr>
          <p:spPr>
            <a:xfrm>
              <a:off x="5300133" y="-28575"/>
              <a:ext cx="6601079" cy="73130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550"/>
                </a:lnSpc>
              </a:pPr>
              <a:r>
                <a:rPr lang="en-US" sz="3500">
                  <a:solidFill>
                    <a:srgbClr val="202020"/>
                  </a:solidFill>
                  <a:latin typeface="Open Sans Bold"/>
                </a:rPr>
                <a:t>¡Vota!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1060014"/>
              <a:ext cx="17201346" cy="91461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800"/>
                </a:lnSpc>
              </a:pPr>
              <a:r>
                <a:rPr lang="en-US" sz="2000">
                  <a:solidFill>
                    <a:srgbClr val="202020"/>
                  </a:solidFill>
                  <a:latin typeface="Open Sans"/>
                </a:rPr>
                <a:t>Copia la ilustración y arrástrala debajo de la persona por la que votas. ¡El jugador con más votos gana! El organizador del juego declarará al ganador cuando acabe la votación.</a:t>
              </a:r>
            </a:p>
          </p:txBody>
        </p:sp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666737" y="4159476"/>
            <a:ext cx="6230523" cy="3789540"/>
          </a:xfrm>
          <a:prstGeom prst="rect">
            <a:avLst/>
          </a:prstGeom>
          <a:solidFill>
            <a:srgbClr val="029457"/>
          </a:solidFill>
        </p:spPr>
      </p:sp>
      <p:sp>
        <p:nvSpPr>
          <p:cNvPr id="3" name="AutoShape 3"/>
          <p:cNvSpPr/>
          <p:nvPr/>
        </p:nvSpPr>
        <p:spPr>
          <a:xfrm>
            <a:off x="10390741" y="4159476"/>
            <a:ext cx="6230523" cy="3789540"/>
          </a:xfrm>
          <a:prstGeom prst="rect">
            <a:avLst/>
          </a:prstGeom>
          <a:solidFill>
            <a:srgbClr val="029457"/>
          </a:solidFill>
        </p:spPr>
      </p:sp>
      <p:sp>
        <p:nvSpPr>
          <p:cNvPr id="4" name="Freeform 4"/>
          <p:cNvSpPr/>
          <p:nvPr/>
        </p:nvSpPr>
        <p:spPr>
          <a:xfrm>
            <a:off x="15119010" y="2895321"/>
            <a:ext cx="1854748" cy="2248179"/>
          </a:xfrm>
          <a:custGeom>
            <a:avLst/>
            <a:gdLst/>
            <a:ahLst/>
            <a:cxnLst/>
            <a:rect l="l" t="t" r="r" b="b"/>
            <a:pathLst>
              <a:path w="1854748" h="2248179">
                <a:moveTo>
                  <a:pt x="0" y="0"/>
                </a:moveTo>
                <a:lnTo>
                  <a:pt x="1854748" y="0"/>
                </a:lnTo>
                <a:lnTo>
                  <a:pt x="1854748" y="2248179"/>
                </a:lnTo>
                <a:lnTo>
                  <a:pt x="0" y="224817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028700" y="3035387"/>
            <a:ext cx="2214456" cy="2248179"/>
          </a:xfrm>
          <a:custGeom>
            <a:avLst/>
            <a:gdLst/>
            <a:ahLst/>
            <a:cxnLst/>
            <a:rect l="l" t="t" r="r" b="b"/>
            <a:pathLst>
              <a:path w="2214456" h="2248179">
                <a:moveTo>
                  <a:pt x="0" y="0"/>
                </a:moveTo>
                <a:lnTo>
                  <a:pt x="2214456" y="0"/>
                </a:lnTo>
                <a:lnTo>
                  <a:pt x="2214456" y="2248179"/>
                </a:lnTo>
                <a:lnTo>
                  <a:pt x="0" y="224817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3168990" y="8884920"/>
            <a:ext cx="11950020" cy="4356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500"/>
              </a:lnSpc>
            </a:pPr>
            <a:r>
              <a:rPr lang="en-US" sz="2500">
                <a:solidFill>
                  <a:srgbClr val="202020"/>
                </a:solidFill>
                <a:latin typeface="Open Sans"/>
              </a:rPr>
              <a:t>Lanza una moneda. El ganador decide el argumento que defenderá.</a:t>
            </a:r>
          </a:p>
        </p:txBody>
      </p:sp>
      <p:grpSp>
        <p:nvGrpSpPr>
          <p:cNvPr id="7" name="Group 7"/>
          <p:cNvGrpSpPr/>
          <p:nvPr/>
        </p:nvGrpSpPr>
        <p:grpSpPr>
          <a:xfrm>
            <a:off x="2602960" y="1028700"/>
            <a:ext cx="13082080" cy="2137723"/>
            <a:chOff x="0" y="0"/>
            <a:chExt cx="17442773" cy="2850297"/>
          </a:xfrm>
        </p:grpSpPr>
        <p:sp>
          <p:nvSpPr>
            <p:cNvPr id="8" name="TextBox 8"/>
            <p:cNvSpPr txBox="1"/>
            <p:nvPr/>
          </p:nvSpPr>
          <p:spPr>
            <a:xfrm>
              <a:off x="0" y="95250"/>
              <a:ext cx="17442773" cy="193336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10999"/>
                </a:lnSpc>
              </a:pPr>
              <a:r>
                <a:rPr lang="en-US" sz="9999">
                  <a:solidFill>
                    <a:srgbClr val="202020"/>
                  </a:solidFill>
                  <a:latin typeface="Gliker"/>
                </a:rPr>
                <a:t>Tercera ronda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2285148"/>
              <a:ext cx="17442773" cy="56176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500"/>
                </a:lnSpc>
              </a:pPr>
              <a:r>
                <a:rPr lang="en-US" sz="2500">
                  <a:solidFill>
                    <a:srgbClr val="202020"/>
                  </a:solidFill>
                  <a:latin typeface="Open Sans"/>
                </a:rPr>
                <a:t>Inserta el tema del debate aquí</a:t>
              </a:r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2883448" y="5418221"/>
            <a:ext cx="3797101" cy="1272052"/>
            <a:chOff x="0" y="0"/>
            <a:chExt cx="5062801" cy="1696069"/>
          </a:xfrm>
        </p:grpSpPr>
        <p:sp>
          <p:nvSpPr>
            <p:cNvPr id="11" name="TextBox 11"/>
            <p:cNvSpPr txBox="1"/>
            <p:nvPr/>
          </p:nvSpPr>
          <p:spPr>
            <a:xfrm>
              <a:off x="0" y="-24130"/>
              <a:ext cx="5062801" cy="72241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452"/>
                </a:lnSpc>
              </a:pPr>
              <a:r>
                <a:rPr lang="en-US" sz="3425">
                  <a:solidFill>
                    <a:srgbClr val="FFF9ED"/>
                  </a:solidFill>
                  <a:latin typeface="Open Sans Bold"/>
                </a:rPr>
                <a:t>Nombre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964761"/>
              <a:ext cx="5062801" cy="73130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550"/>
                </a:lnSpc>
                <a:spcBef>
                  <a:spcPct val="0"/>
                </a:spcBef>
              </a:pPr>
              <a:r>
                <a:rPr lang="en-US" sz="3500">
                  <a:solidFill>
                    <a:srgbClr val="FFF9ED"/>
                  </a:solidFill>
                  <a:latin typeface="Open Sans"/>
                </a:rPr>
                <a:t>Punto 1</a:t>
              </a:r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11607452" y="5418221"/>
            <a:ext cx="3797101" cy="1272052"/>
            <a:chOff x="0" y="0"/>
            <a:chExt cx="5062801" cy="1696069"/>
          </a:xfrm>
        </p:grpSpPr>
        <p:sp>
          <p:nvSpPr>
            <p:cNvPr id="14" name="TextBox 14"/>
            <p:cNvSpPr txBox="1"/>
            <p:nvPr/>
          </p:nvSpPr>
          <p:spPr>
            <a:xfrm>
              <a:off x="0" y="-28575"/>
              <a:ext cx="5062801" cy="73130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550"/>
                </a:lnSpc>
              </a:pPr>
              <a:r>
                <a:rPr lang="en-US" sz="3500">
                  <a:solidFill>
                    <a:srgbClr val="FFF9ED"/>
                  </a:solidFill>
                  <a:latin typeface="Open Sans Bold"/>
                </a:rPr>
                <a:t>Nombre</a:t>
              </a: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964761"/>
              <a:ext cx="5062801" cy="73130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550"/>
                </a:lnSpc>
                <a:spcBef>
                  <a:spcPct val="0"/>
                </a:spcBef>
              </a:pPr>
              <a:r>
                <a:rPr lang="en-US" sz="3500">
                  <a:solidFill>
                    <a:srgbClr val="FFF9ED"/>
                  </a:solidFill>
                  <a:latin typeface="Open Sans"/>
                </a:rPr>
                <a:t>Punto 2</a:t>
              </a:r>
            </a:p>
          </p:txBody>
        </p:sp>
      </p:grpSp>
      <p:sp>
        <p:nvSpPr>
          <p:cNvPr id="16" name="TextBox 16"/>
          <p:cNvSpPr txBox="1"/>
          <p:nvPr/>
        </p:nvSpPr>
        <p:spPr>
          <a:xfrm>
            <a:off x="8498928" y="5739950"/>
            <a:ext cx="1290145" cy="7188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500"/>
              </a:lnSpc>
            </a:pPr>
            <a:r>
              <a:rPr lang="en-US" sz="5000">
                <a:solidFill>
                  <a:srgbClr val="202020"/>
                </a:solidFill>
                <a:latin typeface="Gliker"/>
              </a:rPr>
              <a:t>vs.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103219" y="5589036"/>
            <a:ext cx="2081562" cy="1810959"/>
            <a:chOff x="0" y="0"/>
            <a:chExt cx="2775416" cy="241461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775416" cy="2414612"/>
            </a:xfrm>
            <a:custGeom>
              <a:avLst/>
              <a:gdLst/>
              <a:ahLst/>
              <a:cxnLst/>
              <a:rect l="l" t="t" r="r" b="b"/>
              <a:pathLst>
                <a:path w="2775416" h="2414612">
                  <a:moveTo>
                    <a:pt x="0" y="0"/>
                  </a:moveTo>
                  <a:lnTo>
                    <a:pt x="2775416" y="0"/>
                  </a:lnTo>
                  <a:lnTo>
                    <a:pt x="2775416" y="2414612"/>
                  </a:lnTo>
                  <a:lnTo>
                    <a:pt x="0" y="241461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>
              <a:off x="769433" y="371799"/>
              <a:ext cx="1236550" cy="1671013"/>
            </a:xfrm>
            <a:custGeom>
              <a:avLst/>
              <a:gdLst/>
              <a:ahLst/>
              <a:cxnLst/>
              <a:rect l="l" t="t" r="r" b="b"/>
              <a:pathLst>
                <a:path w="1236550" h="1671013">
                  <a:moveTo>
                    <a:pt x="0" y="0"/>
                  </a:moveTo>
                  <a:lnTo>
                    <a:pt x="1236550" y="0"/>
                  </a:lnTo>
                  <a:lnTo>
                    <a:pt x="1236550" y="1671014"/>
                  </a:lnTo>
                  <a:lnTo>
                    <a:pt x="0" y="16710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xmlns="" r:embed="rId4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5" name="Freeform 5"/>
          <p:cNvSpPr/>
          <p:nvPr/>
        </p:nvSpPr>
        <p:spPr>
          <a:xfrm rot="-5400000">
            <a:off x="6940759" y="735351"/>
            <a:ext cx="4406482" cy="2296878"/>
          </a:xfrm>
          <a:custGeom>
            <a:avLst/>
            <a:gdLst/>
            <a:ahLst/>
            <a:cxnLst/>
            <a:rect l="l" t="t" r="r" b="b"/>
            <a:pathLst>
              <a:path w="4406482" h="2296878">
                <a:moveTo>
                  <a:pt x="0" y="0"/>
                </a:moveTo>
                <a:lnTo>
                  <a:pt x="4406482" y="0"/>
                </a:lnTo>
                <a:lnTo>
                  <a:pt x="4406482" y="2296879"/>
                </a:lnTo>
                <a:lnTo>
                  <a:pt x="0" y="229687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1961408" y="1780848"/>
            <a:ext cx="3892626" cy="9378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000"/>
              </a:lnSpc>
            </a:pPr>
            <a:r>
              <a:rPr lang="en-US" sz="7000">
                <a:solidFill>
                  <a:srgbClr val="202020"/>
                </a:solidFill>
                <a:latin typeface="Gliker"/>
              </a:rPr>
              <a:t>Nombre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2433966" y="1780848"/>
            <a:ext cx="3892626" cy="9378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000"/>
              </a:lnSpc>
            </a:pPr>
            <a:r>
              <a:rPr lang="en-US" sz="7000">
                <a:solidFill>
                  <a:srgbClr val="202020"/>
                </a:solidFill>
                <a:latin typeface="Gliker"/>
              </a:rPr>
              <a:t>Nombre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2693495" y="7773521"/>
            <a:ext cx="12901009" cy="1484779"/>
            <a:chOff x="0" y="0"/>
            <a:chExt cx="17201346" cy="1979706"/>
          </a:xfrm>
        </p:grpSpPr>
        <p:sp>
          <p:nvSpPr>
            <p:cNvPr id="9" name="TextBox 9"/>
            <p:cNvSpPr txBox="1"/>
            <p:nvPr/>
          </p:nvSpPr>
          <p:spPr>
            <a:xfrm>
              <a:off x="5300133" y="-28575"/>
              <a:ext cx="6601079" cy="73130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550"/>
                </a:lnSpc>
              </a:pPr>
              <a:r>
                <a:rPr lang="en-US" sz="3500">
                  <a:solidFill>
                    <a:srgbClr val="202020"/>
                  </a:solidFill>
                  <a:latin typeface="Open Sans Bold"/>
                </a:rPr>
                <a:t>¡Vota!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1060014"/>
              <a:ext cx="17201346" cy="91461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800"/>
                </a:lnSpc>
              </a:pPr>
              <a:r>
                <a:rPr lang="en-US" sz="2000">
                  <a:solidFill>
                    <a:srgbClr val="202020"/>
                  </a:solidFill>
                  <a:latin typeface="Open Sans"/>
                </a:rPr>
                <a:t>Copia la ilustración y arrástrala debajo de la persona por la que votas. ¡El jugador con más votos gana! El organizador del juego declarará al ganador cuando acabe la votación.</a:t>
              </a:r>
            </a:p>
          </p:txBody>
        </p: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666737" y="4159476"/>
            <a:ext cx="6230523" cy="3789540"/>
          </a:xfrm>
          <a:prstGeom prst="rect">
            <a:avLst/>
          </a:prstGeom>
          <a:solidFill>
            <a:srgbClr val="6A3B9B"/>
          </a:solidFill>
        </p:spPr>
      </p:sp>
      <p:sp>
        <p:nvSpPr>
          <p:cNvPr id="3" name="AutoShape 3"/>
          <p:cNvSpPr/>
          <p:nvPr/>
        </p:nvSpPr>
        <p:spPr>
          <a:xfrm>
            <a:off x="10390741" y="4159476"/>
            <a:ext cx="6230523" cy="3789540"/>
          </a:xfrm>
          <a:prstGeom prst="rect">
            <a:avLst/>
          </a:prstGeom>
          <a:solidFill>
            <a:srgbClr val="6A3B9B"/>
          </a:solidFill>
        </p:spPr>
      </p:sp>
      <p:sp>
        <p:nvSpPr>
          <p:cNvPr id="4" name="Freeform 4"/>
          <p:cNvSpPr/>
          <p:nvPr/>
        </p:nvSpPr>
        <p:spPr>
          <a:xfrm>
            <a:off x="14995318" y="2979797"/>
            <a:ext cx="2048784" cy="1977077"/>
          </a:xfrm>
          <a:custGeom>
            <a:avLst/>
            <a:gdLst/>
            <a:ahLst/>
            <a:cxnLst/>
            <a:rect l="l" t="t" r="r" b="b"/>
            <a:pathLst>
              <a:path w="2048784" h="1977077">
                <a:moveTo>
                  <a:pt x="0" y="0"/>
                </a:moveTo>
                <a:lnTo>
                  <a:pt x="2048785" y="0"/>
                </a:lnTo>
                <a:lnTo>
                  <a:pt x="2048785" y="1977077"/>
                </a:lnTo>
                <a:lnTo>
                  <a:pt x="0" y="197707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028700" y="3362079"/>
            <a:ext cx="2119330" cy="1594796"/>
          </a:xfrm>
          <a:custGeom>
            <a:avLst/>
            <a:gdLst/>
            <a:ahLst/>
            <a:cxnLst/>
            <a:rect l="l" t="t" r="r" b="b"/>
            <a:pathLst>
              <a:path w="2119330" h="1594796">
                <a:moveTo>
                  <a:pt x="0" y="0"/>
                </a:moveTo>
                <a:lnTo>
                  <a:pt x="2119330" y="0"/>
                </a:lnTo>
                <a:lnTo>
                  <a:pt x="2119330" y="1594795"/>
                </a:lnTo>
                <a:lnTo>
                  <a:pt x="0" y="159479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3168990" y="8884920"/>
            <a:ext cx="11950020" cy="4356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500"/>
              </a:lnSpc>
            </a:pPr>
            <a:r>
              <a:rPr lang="en-US" sz="2500">
                <a:solidFill>
                  <a:srgbClr val="202020"/>
                </a:solidFill>
                <a:latin typeface="Open Sans"/>
              </a:rPr>
              <a:t>Lanza una moneda. El ganador decide el argumento que defenderá.</a:t>
            </a:r>
          </a:p>
        </p:txBody>
      </p:sp>
      <p:grpSp>
        <p:nvGrpSpPr>
          <p:cNvPr id="7" name="Group 7"/>
          <p:cNvGrpSpPr/>
          <p:nvPr/>
        </p:nvGrpSpPr>
        <p:grpSpPr>
          <a:xfrm>
            <a:off x="2602960" y="1028700"/>
            <a:ext cx="13082080" cy="2137723"/>
            <a:chOff x="0" y="0"/>
            <a:chExt cx="17442773" cy="2850297"/>
          </a:xfrm>
        </p:grpSpPr>
        <p:sp>
          <p:nvSpPr>
            <p:cNvPr id="8" name="TextBox 8"/>
            <p:cNvSpPr txBox="1"/>
            <p:nvPr/>
          </p:nvSpPr>
          <p:spPr>
            <a:xfrm>
              <a:off x="0" y="95250"/>
              <a:ext cx="17442773" cy="193336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10999"/>
                </a:lnSpc>
              </a:pPr>
              <a:r>
                <a:rPr lang="en-US" sz="9999">
                  <a:solidFill>
                    <a:srgbClr val="202020"/>
                  </a:solidFill>
                  <a:latin typeface="Gliker"/>
                </a:rPr>
                <a:t>Ronda cuatro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2285148"/>
              <a:ext cx="17442773" cy="56176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500"/>
                </a:lnSpc>
              </a:pPr>
              <a:r>
                <a:rPr lang="en-US" sz="2500">
                  <a:solidFill>
                    <a:srgbClr val="202020"/>
                  </a:solidFill>
                  <a:latin typeface="Open Sans"/>
                </a:rPr>
                <a:t>Inserta el tema del debate aquí</a:t>
              </a:r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2883448" y="5418221"/>
            <a:ext cx="3797101" cy="1272052"/>
            <a:chOff x="0" y="0"/>
            <a:chExt cx="5062801" cy="1696069"/>
          </a:xfrm>
        </p:grpSpPr>
        <p:sp>
          <p:nvSpPr>
            <p:cNvPr id="11" name="TextBox 11"/>
            <p:cNvSpPr txBox="1"/>
            <p:nvPr/>
          </p:nvSpPr>
          <p:spPr>
            <a:xfrm>
              <a:off x="0" y="-28575"/>
              <a:ext cx="5062801" cy="73130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550"/>
                </a:lnSpc>
              </a:pPr>
              <a:r>
                <a:rPr lang="en-US" sz="3500">
                  <a:solidFill>
                    <a:srgbClr val="FFF9ED"/>
                  </a:solidFill>
                  <a:latin typeface="Open Sans Bold"/>
                </a:rPr>
                <a:t>Nombre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964761"/>
              <a:ext cx="5062801" cy="73130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550"/>
                </a:lnSpc>
                <a:spcBef>
                  <a:spcPct val="0"/>
                </a:spcBef>
              </a:pPr>
              <a:r>
                <a:rPr lang="en-US" sz="3500">
                  <a:solidFill>
                    <a:srgbClr val="FFF9ED"/>
                  </a:solidFill>
                  <a:latin typeface="Open Sans"/>
                </a:rPr>
                <a:t>Punto 1</a:t>
              </a:r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11607452" y="5418221"/>
            <a:ext cx="3797101" cy="1272052"/>
            <a:chOff x="0" y="0"/>
            <a:chExt cx="5062801" cy="1696069"/>
          </a:xfrm>
        </p:grpSpPr>
        <p:sp>
          <p:nvSpPr>
            <p:cNvPr id="14" name="TextBox 14"/>
            <p:cNvSpPr txBox="1"/>
            <p:nvPr/>
          </p:nvSpPr>
          <p:spPr>
            <a:xfrm>
              <a:off x="0" y="-28575"/>
              <a:ext cx="5062801" cy="73130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550"/>
                </a:lnSpc>
              </a:pPr>
              <a:r>
                <a:rPr lang="en-US" sz="3500">
                  <a:solidFill>
                    <a:srgbClr val="FFF9ED"/>
                  </a:solidFill>
                  <a:latin typeface="Open Sans Bold"/>
                </a:rPr>
                <a:t>Nombre</a:t>
              </a: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964761"/>
              <a:ext cx="5062801" cy="73130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550"/>
                </a:lnSpc>
                <a:spcBef>
                  <a:spcPct val="0"/>
                </a:spcBef>
              </a:pPr>
              <a:r>
                <a:rPr lang="en-US" sz="3500">
                  <a:solidFill>
                    <a:srgbClr val="FFF9ED"/>
                  </a:solidFill>
                  <a:latin typeface="Open Sans"/>
                </a:rPr>
                <a:t>Punto 2</a:t>
              </a:r>
            </a:p>
          </p:txBody>
        </p:sp>
      </p:grpSp>
      <p:sp>
        <p:nvSpPr>
          <p:cNvPr id="16" name="TextBox 16"/>
          <p:cNvSpPr txBox="1"/>
          <p:nvPr/>
        </p:nvSpPr>
        <p:spPr>
          <a:xfrm>
            <a:off x="8498928" y="5739950"/>
            <a:ext cx="1290145" cy="7188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500"/>
              </a:lnSpc>
            </a:pPr>
            <a:r>
              <a:rPr lang="en-US" sz="5000">
                <a:solidFill>
                  <a:srgbClr val="202020"/>
                </a:solidFill>
                <a:latin typeface="Gliker"/>
              </a:rPr>
              <a:t>vs.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000023" y="5143500"/>
            <a:ext cx="2287954" cy="2256495"/>
            <a:chOff x="0" y="0"/>
            <a:chExt cx="3050606" cy="300866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050606" cy="3008660"/>
            </a:xfrm>
            <a:custGeom>
              <a:avLst/>
              <a:gdLst/>
              <a:ahLst/>
              <a:cxnLst/>
              <a:rect l="l" t="t" r="r" b="b"/>
              <a:pathLst>
                <a:path w="3050606" h="3008660">
                  <a:moveTo>
                    <a:pt x="0" y="0"/>
                  </a:moveTo>
                  <a:lnTo>
                    <a:pt x="3050606" y="0"/>
                  </a:lnTo>
                  <a:lnTo>
                    <a:pt x="3050606" y="3008660"/>
                  </a:lnTo>
                  <a:lnTo>
                    <a:pt x="0" y="30086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>
              <a:off x="907028" y="668823"/>
              <a:ext cx="1236550" cy="1671013"/>
            </a:xfrm>
            <a:custGeom>
              <a:avLst/>
              <a:gdLst/>
              <a:ahLst/>
              <a:cxnLst/>
              <a:rect l="l" t="t" r="r" b="b"/>
              <a:pathLst>
                <a:path w="1236550" h="1671013">
                  <a:moveTo>
                    <a:pt x="0" y="0"/>
                  </a:moveTo>
                  <a:lnTo>
                    <a:pt x="1236550" y="0"/>
                  </a:lnTo>
                  <a:lnTo>
                    <a:pt x="1236550" y="1671014"/>
                  </a:lnTo>
                  <a:lnTo>
                    <a:pt x="0" y="16710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xmlns="" r:embed="rId4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5" name="Freeform 5"/>
          <p:cNvSpPr/>
          <p:nvPr/>
        </p:nvSpPr>
        <p:spPr>
          <a:xfrm rot="-10800000">
            <a:off x="7256086" y="-178974"/>
            <a:ext cx="3775829" cy="3671994"/>
          </a:xfrm>
          <a:custGeom>
            <a:avLst/>
            <a:gdLst/>
            <a:ahLst/>
            <a:cxnLst/>
            <a:rect l="l" t="t" r="r" b="b"/>
            <a:pathLst>
              <a:path w="3775829" h="3671994">
                <a:moveTo>
                  <a:pt x="0" y="0"/>
                </a:moveTo>
                <a:lnTo>
                  <a:pt x="3775828" y="0"/>
                </a:lnTo>
                <a:lnTo>
                  <a:pt x="3775828" y="3671993"/>
                </a:lnTo>
                <a:lnTo>
                  <a:pt x="0" y="367199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1961408" y="1780848"/>
            <a:ext cx="3892626" cy="9378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000"/>
              </a:lnSpc>
            </a:pPr>
            <a:r>
              <a:rPr lang="en-US" sz="7000">
                <a:solidFill>
                  <a:srgbClr val="202020"/>
                </a:solidFill>
                <a:latin typeface="Gliker"/>
              </a:rPr>
              <a:t>Nombre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2433966" y="1780848"/>
            <a:ext cx="3892626" cy="9378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000"/>
              </a:lnSpc>
            </a:pPr>
            <a:r>
              <a:rPr lang="en-US" sz="7000">
                <a:solidFill>
                  <a:srgbClr val="202020"/>
                </a:solidFill>
                <a:latin typeface="Gliker"/>
              </a:rPr>
              <a:t>Nombre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2693495" y="7773521"/>
            <a:ext cx="12901009" cy="1484779"/>
            <a:chOff x="0" y="0"/>
            <a:chExt cx="17201346" cy="1979706"/>
          </a:xfrm>
        </p:grpSpPr>
        <p:sp>
          <p:nvSpPr>
            <p:cNvPr id="9" name="TextBox 9"/>
            <p:cNvSpPr txBox="1"/>
            <p:nvPr/>
          </p:nvSpPr>
          <p:spPr>
            <a:xfrm>
              <a:off x="5300133" y="-28575"/>
              <a:ext cx="6601079" cy="73130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550"/>
                </a:lnSpc>
              </a:pPr>
              <a:r>
                <a:rPr lang="en-US" sz="3500">
                  <a:solidFill>
                    <a:srgbClr val="202020"/>
                  </a:solidFill>
                  <a:latin typeface="Open Sans Bold"/>
                </a:rPr>
                <a:t>¡Vota!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1060014"/>
              <a:ext cx="17201346" cy="91461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800"/>
                </a:lnSpc>
              </a:pPr>
              <a:r>
                <a:rPr lang="en-US" sz="2000">
                  <a:solidFill>
                    <a:srgbClr val="202020"/>
                  </a:solidFill>
                  <a:latin typeface="Open Sans"/>
                </a:rPr>
                <a:t>Copia la ilustración y arrástrala debajo de la persona por la que votas. ¡El jugador con más votos gana! El organizador del juego declarará al ganador cuando acabe la votación.</a:t>
              </a:r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5050131" y="1949779"/>
            <a:ext cx="3534115" cy="1842158"/>
          </a:xfrm>
          <a:custGeom>
            <a:avLst/>
            <a:gdLst/>
            <a:ahLst/>
            <a:cxnLst/>
            <a:rect l="l" t="t" r="r" b="b"/>
            <a:pathLst>
              <a:path w="3534115" h="1842158">
                <a:moveTo>
                  <a:pt x="0" y="0"/>
                </a:moveTo>
                <a:lnTo>
                  <a:pt x="3534115" y="0"/>
                </a:lnTo>
                <a:lnTo>
                  <a:pt x="3534115" y="1842157"/>
                </a:lnTo>
                <a:lnTo>
                  <a:pt x="0" y="184215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-213832" y="5143500"/>
            <a:ext cx="4431554" cy="5496501"/>
          </a:xfrm>
          <a:custGeom>
            <a:avLst/>
            <a:gdLst/>
            <a:ahLst/>
            <a:cxnLst/>
            <a:rect l="l" t="t" r="r" b="b"/>
            <a:pathLst>
              <a:path w="4431554" h="5496501">
                <a:moveTo>
                  <a:pt x="0" y="0"/>
                </a:moveTo>
                <a:lnTo>
                  <a:pt x="4431554" y="0"/>
                </a:lnTo>
                <a:lnTo>
                  <a:pt x="4431554" y="5496501"/>
                </a:lnTo>
                <a:lnTo>
                  <a:pt x="0" y="549650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3495609" y="6123178"/>
            <a:ext cx="2586476" cy="3135122"/>
          </a:xfrm>
          <a:custGeom>
            <a:avLst/>
            <a:gdLst/>
            <a:ahLst/>
            <a:cxnLst/>
            <a:rect l="l" t="t" r="r" b="b"/>
            <a:pathLst>
              <a:path w="2586476" h="3135122">
                <a:moveTo>
                  <a:pt x="0" y="0"/>
                </a:moveTo>
                <a:lnTo>
                  <a:pt x="2586476" y="0"/>
                </a:lnTo>
                <a:lnTo>
                  <a:pt x="2586476" y="3135122"/>
                </a:lnTo>
                <a:lnTo>
                  <a:pt x="0" y="313512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1456556" y="1543708"/>
            <a:ext cx="10077207" cy="24349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9432"/>
              </a:lnSpc>
            </a:pPr>
            <a:r>
              <a:rPr lang="en-US" sz="8574">
                <a:solidFill>
                  <a:srgbClr val="202020"/>
                </a:solidFill>
                <a:latin typeface="Gliker"/>
              </a:rPr>
              <a:t>¡Bienvenidos al debate irrelevante!</a:t>
            </a:r>
          </a:p>
        </p:txBody>
      </p:sp>
      <p:grpSp>
        <p:nvGrpSpPr>
          <p:cNvPr id="6" name="Group 6"/>
          <p:cNvGrpSpPr/>
          <p:nvPr/>
        </p:nvGrpSpPr>
        <p:grpSpPr>
          <a:xfrm>
            <a:off x="8270199" y="6123178"/>
            <a:ext cx="8243260" cy="2722372"/>
            <a:chOff x="0" y="0"/>
            <a:chExt cx="10991013" cy="3629830"/>
          </a:xfrm>
        </p:grpSpPr>
        <p:sp>
          <p:nvSpPr>
            <p:cNvPr id="7" name="TextBox 7"/>
            <p:cNvSpPr txBox="1"/>
            <p:nvPr/>
          </p:nvSpPr>
          <p:spPr>
            <a:xfrm>
              <a:off x="0" y="-28575"/>
              <a:ext cx="10991013" cy="73130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4550"/>
                </a:lnSpc>
              </a:pPr>
              <a:r>
                <a:rPr lang="en-US" sz="3500">
                  <a:solidFill>
                    <a:srgbClr val="202020"/>
                  </a:solidFill>
                  <a:latin typeface="Open Sans Bold"/>
                </a:rPr>
                <a:t>¿Listos para jugar?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1286680"/>
              <a:ext cx="10991013" cy="232960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500"/>
                </a:lnSpc>
              </a:pPr>
              <a:r>
                <a:rPr lang="en-US" sz="2500">
                  <a:solidFill>
                    <a:srgbClr val="202020"/>
                  </a:solidFill>
                  <a:latin typeface="Open Sans"/>
                </a:rPr>
                <a:t>Este juego es un debate acelerado, donde puedes discutir sobre las cosas más irrelevantes. No necesitas encontrar puntos de vista increíbles, solo tienes que defender tu postura y divertirte.</a:t>
              </a:r>
            </a:p>
          </p:txBody>
        </p:sp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542346" y="-451152"/>
            <a:ext cx="11203307" cy="11189303"/>
          </a:xfrm>
          <a:custGeom>
            <a:avLst/>
            <a:gdLst/>
            <a:ahLst/>
            <a:cxnLst/>
            <a:rect l="l" t="t" r="r" b="b"/>
            <a:pathLst>
              <a:path w="11203307" h="11189303">
                <a:moveTo>
                  <a:pt x="0" y="0"/>
                </a:moveTo>
                <a:lnTo>
                  <a:pt x="11203308" y="0"/>
                </a:lnTo>
                <a:lnTo>
                  <a:pt x="11203308" y="11189304"/>
                </a:lnTo>
                <a:lnTo>
                  <a:pt x="0" y="1118930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2130737">
            <a:off x="-923628" y="8289158"/>
            <a:ext cx="4224796" cy="2202175"/>
          </a:xfrm>
          <a:custGeom>
            <a:avLst/>
            <a:gdLst/>
            <a:ahLst/>
            <a:cxnLst/>
            <a:rect l="l" t="t" r="r" b="b"/>
            <a:pathLst>
              <a:path w="4224796" h="2202175">
                <a:moveTo>
                  <a:pt x="0" y="0"/>
                </a:moveTo>
                <a:lnTo>
                  <a:pt x="4224796" y="0"/>
                </a:lnTo>
                <a:lnTo>
                  <a:pt x="4224796" y="2202175"/>
                </a:lnTo>
                <a:lnTo>
                  <a:pt x="0" y="220217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-6765542">
            <a:off x="15475062" y="-1099408"/>
            <a:ext cx="3568476" cy="4358444"/>
          </a:xfrm>
          <a:custGeom>
            <a:avLst/>
            <a:gdLst/>
            <a:ahLst/>
            <a:cxnLst/>
            <a:rect l="l" t="t" r="r" b="b"/>
            <a:pathLst>
              <a:path w="3568476" h="4358444">
                <a:moveTo>
                  <a:pt x="0" y="0"/>
                </a:moveTo>
                <a:lnTo>
                  <a:pt x="3568476" y="0"/>
                </a:lnTo>
                <a:lnTo>
                  <a:pt x="3568476" y="4358444"/>
                </a:lnTo>
                <a:lnTo>
                  <a:pt x="0" y="435844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-1651555" y="-1721114"/>
            <a:ext cx="5360509" cy="4864662"/>
          </a:xfrm>
          <a:custGeom>
            <a:avLst/>
            <a:gdLst/>
            <a:ahLst/>
            <a:cxnLst/>
            <a:rect l="l" t="t" r="r" b="b"/>
            <a:pathLst>
              <a:path w="5360509" h="4864662">
                <a:moveTo>
                  <a:pt x="0" y="0"/>
                </a:moveTo>
                <a:lnTo>
                  <a:pt x="5360510" y="0"/>
                </a:lnTo>
                <a:lnTo>
                  <a:pt x="5360510" y="4864662"/>
                </a:lnTo>
                <a:lnTo>
                  <a:pt x="0" y="486466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4983942" y="5143500"/>
            <a:ext cx="6608117" cy="6162069"/>
          </a:xfrm>
          <a:custGeom>
            <a:avLst/>
            <a:gdLst/>
            <a:ahLst/>
            <a:cxnLst/>
            <a:rect l="l" t="t" r="r" b="b"/>
            <a:pathLst>
              <a:path w="6608117" h="6162069">
                <a:moveTo>
                  <a:pt x="0" y="0"/>
                </a:moveTo>
                <a:lnTo>
                  <a:pt x="6608116" y="0"/>
                </a:lnTo>
                <a:lnTo>
                  <a:pt x="6608116" y="6162069"/>
                </a:lnTo>
                <a:lnTo>
                  <a:pt x="0" y="616206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grpSp>
        <p:nvGrpSpPr>
          <p:cNvPr id="7" name="Group 7"/>
          <p:cNvGrpSpPr/>
          <p:nvPr/>
        </p:nvGrpSpPr>
        <p:grpSpPr>
          <a:xfrm>
            <a:off x="5104293" y="3333228"/>
            <a:ext cx="8079414" cy="3620545"/>
            <a:chOff x="0" y="0"/>
            <a:chExt cx="10772552" cy="4827393"/>
          </a:xfrm>
        </p:grpSpPr>
        <p:sp>
          <p:nvSpPr>
            <p:cNvPr id="8" name="TextBox 8"/>
            <p:cNvSpPr txBox="1"/>
            <p:nvPr/>
          </p:nvSpPr>
          <p:spPr>
            <a:xfrm>
              <a:off x="0" y="88477"/>
              <a:ext cx="10772552" cy="193336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0999"/>
                </a:lnSpc>
              </a:pPr>
              <a:r>
                <a:rPr lang="en-US" sz="9999">
                  <a:solidFill>
                    <a:srgbClr val="202020"/>
                  </a:solidFill>
                  <a:latin typeface="Gliker"/>
                </a:rPr>
                <a:t>Intermisión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2572084"/>
              <a:ext cx="10772552" cy="225530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550"/>
                </a:lnSpc>
              </a:pPr>
              <a:r>
                <a:rPr lang="en-US" sz="3500">
                  <a:solidFill>
                    <a:srgbClr val="202020"/>
                  </a:solidFill>
                  <a:latin typeface="Open Sans"/>
                </a:rPr>
                <a:t>Tómate un descanso rápido y los organizadores del juego determinarán los ganadores.</a:t>
              </a:r>
            </a:p>
          </p:txBody>
        </p:sp>
      </p:grp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8595287" y="1028700"/>
            <a:ext cx="8664013" cy="8229600"/>
          </a:xfrm>
          <a:prstGeom prst="rect">
            <a:avLst/>
          </a:prstGeom>
          <a:solidFill>
            <a:srgbClr val="EF4239"/>
          </a:solidFill>
        </p:spPr>
      </p:sp>
      <p:sp>
        <p:nvSpPr>
          <p:cNvPr id="3" name="Freeform 3"/>
          <p:cNvSpPr/>
          <p:nvPr/>
        </p:nvSpPr>
        <p:spPr>
          <a:xfrm>
            <a:off x="15667083" y="1598088"/>
            <a:ext cx="3184435" cy="1608140"/>
          </a:xfrm>
          <a:custGeom>
            <a:avLst/>
            <a:gdLst/>
            <a:ahLst/>
            <a:cxnLst/>
            <a:rect l="l" t="t" r="r" b="b"/>
            <a:pathLst>
              <a:path w="3184435" h="1608140">
                <a:moveTo>
                  <a:pt x="0" y="0"/>
                </a:moveTo>
                <a:lnTo>
                  <a:pt x="3184434" y="0"/>
                </a:lnTo>
                <a:lnTo>
                  <a:pt x="3184434" y="1608140"/>
                </a:lnTo>
                <a:lnTo>
                  <a:pt x="0" y="160814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6518602" y="7742320"/>
            <a:ext cx="4153369" cy="3031959"/>
          </a:xfrm>
          <a:custGeom>
            <a:avLst/>
            <a:gdLst/>
            <a:ahLst/>
            <a:cxnLst/>
            <a:rect l="l" t="t" r="r" b="b"/>
            <a:pathLst>
              <a:path w="4153369" h="3031959">
                <a:moveTo>
                  <a:pt x="0" y="0"/>
                </a:moveTo>
                <a:lnTo>
                  <a:pt x="4153369" y="0"/>
                </a:lnTo>
                <a:lnTo>
                  <a:pt x="4153369" y="3031960"/>
                </a:lnTo>
                <a:lnTo>
                  <a:pt x="0" y="303196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grpSp>
        <p:nvGrpSpPr>
          <p:cNvPr id="5" name="Group 5"/>
          <p:cNvGrpSpPr/>
          <p:nvPr/>
        </p:nvGrpSpPr>
        <p:grpSpPr>
          <a:xfrm>
            <a:off x="1028700" y="3212578"/>
            <a:ext cx="6842498" cy="3861845"/>
            <a:chOff x="0" y="0"/>
            <a:chExt cx="9123331" cy="5149126"/>
          </a:xfrm>
        </p:grpSpPr>
        <p:sp>
          <p:nvSpPr>
            <p:cNvPr id="6" name="TextBox 6"/>
            <p:cNvSpPr txBox="1"/>
            <p:nvPr/>
          </p:nvSpPr>
          <p:spPr>
            <a:xfrm>
              <a:off x="0" y="93133"/>
              <a:ext cx="9123331" cy="376025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10917"/>
                </a:lnSpc>
              </a:pPr>
              <a:r>
                <a:rPr lang="en-US" sz="9924">
                  <a:solidFill>
                    <a:srgbClr val="202020"/>
                  </a:solidFill>
                  <a:latin typeface="Gliker"/>
                </a:rPr>
                <a:t>El mejor argumento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4417818"/>
              <a:ext cx="9123331" cy="73130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>
                <a:lnSpc>
                  <a:spcPts val="4550"/>
                </a:lnSpc>
                <a:spcBef>
                  <a:spcPct val="0"/>
                </a:spcBef>
              </a:pPr>
              <a:r>
                <a:rPr lang="en-US" sz="3500">
                  <a:solidFill>
                    <a:srgbClr val="202020"/>
                  </a:solidFill>
                  <a:latin typeface="Open Sans"/>
                </a:rPr>
                <a:t>Nombre del jugador</a:t>
              </a:r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10297395" y="4565650"/>
            <a:ext cx="5259797" cy="11271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550"/>
              </a:lnSpc>
            </a:pPr>
            <a:r>
              <a:rPr lang="en-US" sz="3500">
                <a:solidFill>
                  <a:srgbClr val="FFF9ED"/>
                </a:solidFill>
                <a:latin typeface="Open Sans"/>
              </a:rPr>
              <a:t>El mejor argumento va aquí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028700" y="1028700"/>
            <a:ext cx="8664013" cy="8229600"/>
          </a:xfrm>
          <a:prstGeom prst="rect">
            <a:avLst/>
          </a:prstGeom>
          <a:solidFill>
            <a:srgbClr val="029457"/>
          </a:solidFill>
        </p:spPr>
      </p:sp>
      <p:sp>
        <p:nvSpPr>
          <p:cNvPr id="3" name="Freeform 3"/>
          <p:cNvSpPr/>
          <p:nvPr/>
        </p:nvSpPr>
        <p:spPr>
          <a:xfrm rot="-10800000">
            <a:off x="7474185" y="-488219"/>
            <a:ext cx="4437057" cy="3033838"/>
          </a:xfrm>
          <a:custGeom>
            <a:avLst/>
            <a:gdLst/>
            <a:ahLst/>
            <a:cxnLst/>
            <a:rect l="l" t="t" r="r" b="b"/>
            <a:pathLst>
              <a:path w="4437057" h="3033838">
                <a:moveTo>
                  <a:pt x="0" y="0"/>
                </a:moveTo>
                <a:lnTo>
                  <a:pt x="4437057" y="0"/>
                </a:lnTo>
                <a:lnTo>
                  <a:pt x="4437057" y="3033838"/>
                </a:lnTo>
                <a:lnTo>
                  <a:pt x="0" y="303383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-472356" y="7711931"/>
            <a:ext cx="4224796" cy="2202175"/>
          </a:xfrm>
          <a:custGeom>
            <a:avLst/>
            <a:gdLst/>
            <a:ahLst/>
            <a:cxnLst/>
            <a:rect l="l" t="t" r="r" b="b"/>
            <a:pathLst>
              <a:path w="4224796" h="2202175">
                <a:moveTo>
                  <a:pt x="0" y="0"/>
                </a:moveTo>
                <a:lnTo>
                  <a:pt x="4224795" y="0"/>
                </a:lnTo>
                <a:lnTo>
                  <a:pt x="4224795" y="2202175"/>
                </a:lnTo>
                <a:lnTo>
                  <a:pt x="0" y="220217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grpSp>
        <p:nvGrpSpPr>
          <p:cNvPr id="5" name="Group 5"/>
          <p:cNvGrpSpPr/>
          <p:nvPr/>
        </p:nvGrpSpPr>
        <p:grpSpPr>
          <a:xfrm>
            <a:off x="10416802" y="3212578"/>
            <a:ext cx="6842498" cy="3861845"/>
            <a:chOff x="0" y="0"/>
            <a:chExt cx="9123331" cy="5149126"/>
          </a:xfrm>
        </p:grpSpPr>
        <p:sp>
          <p:nvSpPr>
            <p:cNvPr id="6" name="TextBox 6"/>
            <p:cNvSpPr txBox="1"/>
            <p:nvPr/>
          </p:nvSpPr>
          <p:spPr>
            <a:xfrm>
              <a:off x="0" y="263313"/>
              <a:ext cx="9123331" cy="341989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9927"/>
                </a:lnSpc>
              </a:pPr>
              <a:r>
                <a:rPr lang="en-US" sz="9024">
                  <a:solidFill>
                    <a:srgbClr val="202020"/>
                  </a:solidFill>
                  <a:latin typeface="Gliker"/>
                </a:rPr>
                <a:t>El mejor participante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4417818"/>
              <a:ext cx="9123331" cy="73130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4550"/>
                </a:lnSpc>
              </a:pPr>
              <a:r>
                <a:rPr lang="en-US" sz="3500">
                  <a:solidFill>
                    <a:srgbClr val="202020"/>
                  </a:solidFill>
                  <a:latin typeface="Open Sans"/>
                </a:rPr>
                <a:t>Nombre del jugador</a:t>
              </a:r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2452502" y="4565650"/>
            <a:ext cx="5816409" cy="11271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550"/>
              </a:lnSpc>
            </a:pPr>
            <a:r>
              <a:rPr lang="en-US" sz="3500">
                <a:solidFill>
                  <a:srgbClr val="FFF9ED"/>
                </a:solidFill>
                <a:latin typeface="Open Sans"/>
              </a:rPr>
              <a:t>El argumento del mejor participante va aquí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524087" y="1028700"/>
            <a:ext cx="8281358" cy="8229600"/>
          </a:xfrm>
          <a:custGeom>
            <a:avLst/>
            <a:gdLst/>
            <a:ahLst/>
            <a:cxnLst/>
            <a:rect l="l" t="t" r="r" b="b"/>
            <a:pathLst>
              <a:path w="8281358" h="8229600">
                <a:moveTo>
                  <a:pt x="0" y="0"/>
                </a:moveTo>
                <a:lnTo>
                  <a:pt x="8281358" y="0"/>
                </a:lnTo>
                <a:lnTo>
                  <a:pt x="8281358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490903" y="3904728"/>
            <a:ext cx="7110497" cy="2477545"/>
            <a:chOff x="0" y="0"/>
            <a:chExt cx="9480662" cy="3303393"/>
          </a:xfrm>
        </p:grpSpPr>
        <p:sp>
          <p:nvSpPr>
            <p:cNvPr id="4" name="TextBox 4"/>
            <p:cNvSpPr txBox="1"/>
            <p:nvPr/>
          </p:nvSpPr>
          <p:spPr>
            <a:xfrm>
              <a:off x="0" y="88477"/>
              <a:ext cx="9480662" cy="193336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10999"/>
                </a:lnSpc>
              </a:pPr>
              <a:r>
                <a:rPr lang="en-US" sz="9999">
                  <a:solidFill>
                    <a:srgbClr val="202020"/>
                  </a:solidFill>
                  <a:latin typeface="Gliker"/>
                </a:rPr>
                <a:t>¡Gracias!</a:t>
              </a: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2613994"/>
              <a:ext cx="9480662" cy="64748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>
                <a:lnSpc>
                  <a:spcPts val="3965"/>
                </a:lnSpc>
                <a:spcBef>
                  <a:spcPct val="0"/>
                </a:spcBef>
              </a:pPr>
              <a:r>
                <a:rPr lang="en-US" sz="3050">
                  <a:solidFill>
                    <a:srgbClr val="202020"/>
                  </a:solidFill>
                  <a:latin typeface="Open Sans"/>
                </a:rPr>
                <a:t>¡Hasta nuestro próximo debate mental!</a:t>
              </a:r>
            </a:p>
          </p:txBody>
        </p:sp>
      </p:grp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5866674" y="1266825"/>
            <a:ext cx="1298900" cy="1302155"/>
          </a:xfrm>
          <a:custGeom>
            <a:avLst/>
            <a:gdLst/>
            <a:ahLst/>
            <a:cxnLst/>
            <a:rect l="l" t="t" r="r" b="b"/>
            <a:pathLst>
              <a:path w="1298900" h="1302155">
                <a:moveTo>
                  <a:pt x="0" y="0"/>
                </a:moveTo>
                <a:lnTo>
                  <a:pt x="1298900" y="0"/>
                </a:lnTo>
                <a:lnTo>
                  <a:pt x="1298900" y="1302155"/>
                </a:lnTo>
                <a:lnTo>
                  <a:pt x="0" y="130215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4238893" y="1266825"/>
            <a:ext cx="1308699" cy="1302155"/>
          </a:xfrm>
          <a:custGeom>
            <a:avLst/>
            <a:gdLst/>
            <a:ahLst/>
            <a:cxnLst/>
            <a:rect l="l" t="t" r="r" b="b"/>
            <a:pathLst>
              <a:path w="1308699" h="1302155">
                <a:moveTo>
                  <a:pt x="0" y="0"/>
                </a:moveTo>
                <a:lnTo>
                  <a:pt x="1308699" y="0"/>
                </a:lnTo>
                <a:lnTo>
                  <a:pt x="1308699" y="1302155"/>
                </a:lnTo>
                <a:lnTo>
                  <a:pt x="0" y="130215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7578619" y="1266825"/>
            <a:ext cx="1290762" cy="1302155"/>
          </a:xfrm>
          <a:custGeom>
            <a:avLst/>
            <a:gdLst/>
            <a:ahLst/>
            <a:cxnLst/>
            <a:rect l="l" t="t" r="r" b="b"/>
            <a:pathLst>
              <a:path w="1290762" h="1302155">
                <a:moveTo>
                  <a:pt x="0" y="0"/>
                </a:moveTo>
                <a:lnTo>
                  <a:pt x="1290761" y="0"/>
                </a:lnTo>
                <a:lnTo>
                  <a:pt x="1290761" y="1302155"/>
                </a:lnTo>
                <a:lnTo>
                  <a:pt x="0" y="130215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0937214" y="1266825"/>
            <a:ext cx="1261463" cy="1302155"/>
          </a:xfrm>
          <a:custGeom>
            <a:avLst/>
            <a:gdLst/>
            <a:ahLst/>
            <a:cxnLst/>
            <a:rect l="l" t="t" r="r" b="b"/>
            <a:pathLst>
              <a:path w="1261463" h="1302155">
                <a:moveTo>
                  <a:pt x="0" y="0"/>
                </a:moveTo>
                <a:lnTo>
                  <a:pt x="1261463" y="0"/>
                </a:lnTo>
                <a:lnTo>
                  <a:pt x="1261463" y="1302155"/>
                </a:lnTo>
                <a:lnTo>
                  <a:pt x="0" y="130215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2517759" y="1266825"/>
            <a:ext cx="1402052" cy="1302155"/>
          </a:xfrm>
          <a:custGeom>
            <a:avLst/>
            <a:gdLst/>
            <a:ahLst/>
            <a:cxnLst/>
            <a:rect l="l" t="t" r="r" b="b"/>
            <a:pathLst>
              <a:path w="1402052" h="1302155">
                <a:moveTo>
                  <a:pt x="0" y="0"/>
                </a:moveTo>
                <a:lnTo>
                  <a:pt x="1402052" y="0"/>
                </a:lnTo>
                <a:lnTo>
                  <a:pt x="1402052" y="1302155"/>
                </a:lnTo>
                <a:lnTo>
                  <a:pt x="0" y="130215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9188462" y="1266825"/>
            <a:ext cx="1429669" cy="1326018"/>
          </a:xfrm>
          <a:custGeom>
            <a:avLst/>
            <a:gdLst/>
            <a:ahLst/>
            <a:cxnLst/>
            <a:rect l="l" t="t" r="r" b="b"/>
            <a:pathLst>
              <a:path w="1429669" h="1326018">
                <a:moveTo>
                  <a:pt x="0" y="0"/>
                </a:moveTo>
                <a:lnTo>
                  <a:pt x="1429670" y="0"/>
                </a:lnTo>
                <a:lnTo>
                  <a:pt x="1429670" y="1326018"/>
                </a:lnTo>
                <a:lnTo>
                  <a:pt x="0" y="1326018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7578619" y="5808072"/>
            <a:ext cx="1364592" cy="1362886"/>
          </a:xfrm>
          <a:custGeom>
            <a:avLst/>
            <a:gdLst/>
            <a:ahLst/>
            <a:cxnLst/>
            <a:rect l="l" t="t" r="r" b="b"/>
            <a:pathLst>
              <a:path w="1364592" h="1362886">
                <a:moveTo>
                  <a:pt x="0" y="0"/>
                </a:moveTo>
                <a:lnTo>
                  <a:pt x="1364592" y="0"/>
                </a:lnTo>
                <a:lnTo>
                  <a:pt x="1364592" y="1362886"/>
                </a:lnTo>
                <a:lnTo>
                  <a:pt x="0" y="1362886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9211185" y="5808072"/>
            <a:ext cx="1381887" cy="1362886"/>
          </a:xfrm>
          <a:custGeom>
            <a:avLst/>
            <a:gdLst/>
            <a:ahLst/>
            <a:cxnLst/>
            <a:rect l="l" t="t" r="r" b="b"/>
            <a:pathLst>
              <a:path w="1381887" h="1362886">
                <a:moveTo>
                  <a:pt x="0" y="0"/>
                </a:moveTo>
                <a:lnTo>
                  <a:pt x="1381888" y="0"/>
                </a:lnTo>
                <a:lnTo>
                  <a:pt x="1381888" y="1362886"/>
                </a:lnTo>
                <a:lnTo>
                  <a:pt x="0" y="1362886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10861047" y="5808072"/>
            <a:ext cx="1447954" cy="1362886"/>
          </a:xfrm>
          <a:custGeom>
            <a:avLst/>
            <a:gdLst/>
            <a:ahLst/>
            <a:cxnLst/>
            <a:rect l="l" t="t" r="r" b="b"/>
            <a:pathLst>
              <a:path w="1447954" h="1362886">
                <a:moveTo>
                  <a:pt x="0" y="0"/>
                </a:moveTo>
                <a:lnTo>
                  <a:pt x="1447954" y="0"/>
                </a:lnTo>
                <a:lnTo>
                  <a:pt x="1447954" y="1362886"/>
                </a:lnTo>
                <a:lnTo>
                  <a:pt x="0" y="1362886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12576975" y="5804575"/>
            <a:ext cx="1378496" cy="1369880"/>
          </a:xfrm>
          <a:custGeom>
            <a:avLst/>
            <a:gdLst/>
            <a:ahLst/>
            <a:cxnLst/>
            <a:rect l="l" t="t" r="r" b="b"/>
            <a:pathLst>
              <a:path w="1378496" h="1369880">
                <a:moveTo>
                  <a:pt x="0" y="0"/>
                </a:moveTo>
                <a:lnTo>
                  <a:pt x="1378495" y="0"/>
                </a:lnTo>
                <a:lnTo>
                  <a:pt x="1378495" y="1369880"/>
                </a:lnTo>
                <a:lnTo>
                  <a:pt x="0" y="136988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14223445" y="5808072"/>
            <a:ext cx="1401426" cy="1362886"/>
          </a:xfrm>
          <a:custGeom>
            <a:avLst/>
            <a:gdLst/>
            <a:ahLst/>
            <a:cxnLst/>
            <a:rect l="l" t="t" r="r" b="b"/>
            <a:pathLst>
              <a:path w="1401426" h="1362886">
                <a:moveTo>
                  <a:pt x="0" y="0"/>
                </a:moveTo>
                <a:lnTo>
                  <a:pt x="1401425" y="0"/>
                </a:lnTo>
                <a:lnTo>
                  <a:pt x="1401425" y="1362886"/>
                </a:lnTo>
                <a:lnTo>
                  <a:pt x="0" y="1362886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15892845" y="5804575"/>
            <a:ext cx="1366455" cy="1369880"/>
          </a:xfrm>
          <a:custGeom>
            <a:avLst/>
            <a:gdLst/>
            <a:ahLst/>
            <a:cxnLst/>
            <a:rect l="l" t="t" r="r" b="b"/>
            <a:pathLst>
              <a:path w="1366455" h="1369880">
                <a:moveTo>
                  <a:pt x="0" y="0"/>
                </a:moveTo>
                <a:lnTo>
                  <a:pt x="1366455" y="0"/>
                </a:lnTo>
                <a:lnTo>
                  <a:pt x="1366455" y="1369880"/>
                </a:lnTo>
                <a:lnTo>
                  <a:pt x="0" y="1369880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7578619" y="3525741"/>
            <a:ext cx="947202" cy="1345935"/>
          </a:xfrm>
          <a:custGeom>
            <a:avLst/>
            <a:gdLst/>
            <a:ahLst/>
            <a:cxnLst/>
            <a:rect l="l" t="t" r="r" b="b"/>
            <a:pathLst>
              <a:path w="947202" h="1345935">
                <a:moveTo>
                  <a:pt x="0" y="0"/>
                </a:moveTo>
                <a:lnTo>
                  <a:pt x="947202" y="0"/>
                </a:lnTo>
                <a:lnTo>
                  <a:pt x="947202" y="1345936"/>
                </a:lnTo>
                <a:lnTo>
                  <a:pt x="0" y="1345936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8829471" y="3642136"/>
            <a:ext cx="1279478" cy="1113146"/>
          </a:xfrm>
          <a:custGeom>
            <a:avLst/>
            <a:gdLst/>
            <a:ahLst/>
            <a:cxnLst/>
            <a:rect l="l" t="t" r="r" b="b"/>
            <a:pathLst>
              <a:path w="1279478" h="1113146">
                <a:moveTo>
                  <a:pt x="0" y="0"/>
                </a:moveTo>
                <a:lnTo>
                  <a:pt x="1279478" y="0"/>
                </a:lnTo>
                <a:lnTo>
                  <a:pt x="1279478" y="1113146"/>
                </a:lnTo>
                <a:lnTo>
                  <a:pt x="0" y="1113146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>
            <a:off x="10412599" y="3722126"/>
            <a:ext cx="1266665" cy="953165"/>
          </a:xfrm>
          <a:custGeom>
            <a:avLst/>
            <a:gdLst/>
            <a:ahLst/>
            <a:cxnLst/>
            <a:rect l="l" t="t" r="r" b="b"/>
            <a:pathLst>
              <a:path w="1266665" h="953165">
                <a:moveTo>
                  <a:pt x="0" y="0"/>
                </a:moveTo>
                <a:lnTo>
                  <a:pt x="1266665" y="0"/>
                </a:lnTo>
                <a:lnTo>
                  <a:pt x="1266665" y="953166"/>
                </a:lnTo>
                <a:lnTo>
                  <a:pt x="0" y="953166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>
            <a:off x="11982914" y="3755206"/>
            <a:ext cx="1756447" cy="887006"/>
          </a:xfrm>
          <a:custGeom>
            <a:avLst/>
            <a:gdLst/>
            <a:ahLst/>
            <a:cxnLst/>
            <a:rect l="l" t="t" r="r" b="b"/>
            <a:pathLst>
              <a:path w="1756447" h="887006">
                <a:moveTo>
                  <a:pt x="0" y="0"/>
                </a:moveTo>
                <a:lnTo>
                  <a:pt x="1756448" y="0"/>
                </a:lnTo>
                <a:lnTo>
                  <a:pt x="1756448" y="887006"/>
                </a:lnTo>
                <a:lnTo>
                  <a:pt x="0" y="887006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/>
            </a:stretch>
          </a:blipFill>
        </p:spPr>
      </p:sp>
      <p:sp>
        <p:nvSpPr>
          <p:cNvPr id="18" name="Freeform 18"/>
          <p:cNvSpPr/>
          <p:nvPr/>
        </p:nvSpPr>
        <p:spPr>
          <a:xfrm>
            <a:off x="14043012" y="3408080"/>
            <a:ext cx="1294656" cy="1581259"/>
          </a:xfrm>
          <a:custGeom>
            <a:avLst/>
            <a:gdLst/>
            <a:ahLst/>
            <a:cxnLst/>
            <a:rect l="l" t="t" r="r" b="b"/>
            <a:pathLst>
              <a:path w="1294656" h="1581259">
                <a:moveTo>
                  <a:pt x="0" y="0"/>
                </a:moveTo>
                <a:lnTo>
                  <a:pt x="1294656" y="0"/>
                </a:lnTo>
                <a:lnTo>
                  <a:pt x="1294656" y="1581259"/>
                </a:lnTo>
                <a:lnTo>
                  <a:pt x="0" y="1581259"/>
                </a:lnTo>
                <a:lnTo>
                  <a:pt x="0" y="0"/>
                </a:lnTo>
                <a:close/>
              </a:path>
            </a:pathLst>
          </a:custGeom>
          <a:blipFill>
            <a:blip r:embed="rId18"/>
            <a:stretch>
              <a:fillRect/>
            </a:stretch>
          </a:blipFill>
        </p:spPr>
      </p:sp>
      <p:sp>
        <p:nvSpPr>
          <p:cNvPr id="19" name="Freeform 19"/>
          <p:cNvSpPr/>
          <p:nvPr/>
        </p:nvSpPr>
        <p:spPr>
          <a:xfrm>
            <a:off x="15641318" y="3507078"/>
            <a:ext cx="1524256" cy="1383262"/>
          </a:xfrm>
          <a:custGeom>
            <a:avLst/>
            <a:gdLst/>
            <a:ahLst/>
            <a:cxnLst/>
            <a:rect l="l" t="t" r="r" b="b"/>
            <a:pathLst>
              <a:path w="1524256" h="1383262">
                <a:moveTo>
                  <a:pt x="0" y="0"/>
                </a:moveTo>
                <a:lnTo>
                  <a:pt x="1524256" y="0"/>
                </a:lnTo>
                <a:lnTo>
                  <a:pt x="1524256" y="1383262"/>
                </a:lnTo>
                <a:lnTo>
                  <a:pt x="0" y="1383262"/>
                </a:lnTo>
                <a:lnTo>
                  <a:pt x="0" y="0"/>
                </a:lnTo>
                <a:close/>
              </a:path>
            </a:pathLst>
          </a:custGeom>
          <a:blipFill>
            <a:blip r:embed="rId19"/>
            <a:stretch>
              <a:fillRect/>
            </a:stretch>
          </a:blipFill>
        </p:spPr>
      </p:sp>
      <p:sp>
        <p:nvSpPr>
          <p:cNvPr id="20" name="Freeform 20"/>
          <p:cNvSpPr/>
          <p:nvPr/>
        </p:nvSpPr>
        <p:spPr>
          <a:xfrm>
            <a:off x="7578619" y="7989691"/>
            <a:ext cx="1181071" cy="1030484"/>
          </a:xfrm>
          <a:custGeom>
            <a:avLst/>
            <a:gdLst/>
            <a:ahLst/>
            <a:cxnLst/>
            <a:rect l="l" t="t" r="r" b="b"/>
            <a:pathLst>
              <a:path w="1181071" h="1030484">
                <a:moveTo>
                  <a:pt x="0" y="0"/>
                </a:moveTo>
                <a:lnTo>
                  <a:pt x="1181070" y="0"/>
                </a:lnTo>
                <a:lnTo>
                  <a:pt x="1181070" y="1030484"/>
                </a:lnTo>
                <a:lnTo>
                  <a:pt x="0" y="1030484"/>
                </a:lnTo>
                <a:lnTo>
                  <a:pt x="0" y="0"/>
                </a:lnTo>
                <a:close/>
              </a:path>
            </a:pathLst>
          </a:custGeom>
          <a:blipFill>
            <a:blip r:embed="rId20"/>
            <a:stretch>
              <a:fillRect/>
            </a:stretch>
          </a:blipFill>
        </p:spPr>
      </p:sp>
      <p:sp>
        <p:nvSpPr>
          <p:cNvPr id="21" name="Freeform 21"/>
          <p:cNvSpPr/>
          <p:nvPr/>
        </p:nvSpPr>
        <p:spPr>
          <a:xfrm>
            <a:off x="9061738" y="7989691"/>
            <a:ext cx="1411622" cy="1030484"/>
          </a:xfrm>
          <a:custGeom>
            <a:avLst/>
            <a:gdLst/>
            <a:ahLst/>
            <a:cxnLst/>
            <a:rect l="l" t="t" r="r" b="b"/>
            <a:pathLst>
              <a:path w="1411622" h="1030484">
                <a:moveTo>
                  <a:pt x="0" y="0"/>
                </a:moveTo>
                <a:lnTo>
                  <a:pt x="1411623" y="0"/>
                </a:lnTo>
                <a:lnTo>
                  <a:pt x="1411623" y="1030484"/>
                </a:lnTo>
                <a:lnTo>
                  <a:pt x="0" y="1030484"/>
                </a:lnTo>
                <a:lnTo>
                  <a:pt x="0" y="0"/>
                </a:lnTo>
                <a:close/>
              </a:path>
            </a:pathLst>
          </a:custGeom>
          <a:blipFill>
            <a:blip r:embed="rId21"/>
            <a:stretch>
              <a:fillRect/>
            </a:stretch>
          </a:blipFill>
        </p:spPr>
      </p:sp>
      <p:sp>
        <p:nvSpPr>
          <p:cNvPr id="22" name="Freeform 22"/>
          <p:cNvSpPr/>
          <p:nvPr/>
        </p:nvSpPr>
        <p:spPr>
          <a:xfrm>
            <a:off x="10775410" y="7989691"/>
            <a:ext cx="1043528" cy="1030484"/>
          </a:xfrm>
          <a:custGeom>
            <a:avLst/>
            <a:gdLst/>
            <a:ahLst/>
            <a:cxnLst/>
            <a:rect l="l" t="t" r="r" b="b"/>
            <a:pathLst>
              <a:path w="1043528" h="1030484">
                <a:moveTo>
                  <a:pt x="0" y="0"/>
                </a:moveTo>
                <a:lnTo>
                  <a:pt x="1043528" y="0"/>
                </a:lnTo>
                <a:lnTo>
                  <a:pt x="1043528" y="1030484"/>
                </a:lnTo>
                <a:lnTo>
                  <a:pt x="0" y="1030484"/>
                </a:lnTo>
                <a:lnTo>
                  <a:pt x="0" y="0"/>
                </a:lnTo>
                <a:close/>
              </a:path>
            </a:pathLst>
          </a:custGeom>
          <a:blipFill>
            <a:blip r:embed="rId22"/>
            <a:stretch>
              <a:fillRect/>
            </a:stretch>
          </a:blipFill>
        </p:spPr>
      </p:sp>
      <p:sp>
        <p:nvSpPr>
          <p:cNvPr id="23" name="Freeform 23"/>
          <p:cNvSpPr/>
          <p:nvPr/>
        </p:nvSpPr>
        <p:spPr>
          <a:xfrm>
            <a:off x="12120987" y="7989691"/>
            <a:ext cx="1507107" cy="1030484"/>
          </a:xfrm>
          <a:custGeom>
            <a:avLst/>
            <a:gdLst/>
            <a:ahLst/>
            <a:cxnLst/>
            <a:rect l="l" t="t" r="r" b="b"/>
            <a:pathLst>
              <a:path w="1507107" h="1030484">
                <a:moveTo>
                  <a:pt x="0" y="0"/>
                </a:moveTo>
                <a:lnTo>
                  <a:pt x="1507107" y="0"/>
                </a:lnTo>
                <a:lnTo>
                  <a:pt x="1507107" y="1030484"/>
                </a:lnTo>
                <a:lnTo>
                  <a:pt x="0" y="1030484"/>
                </a:lnTo>
                <a:lnTo>
                  <a:pt x="0" y="0"/>
                </a:lnTo>
                <a:close/>
              </a:path>
            </a:pathLst>
          </a:custGeom>
          <a:blipFill>
            <a:blip r:embed="rId23"/>
            <a:stretch>
              <a:fillRect/>
            </a:stretch>
          </a:blipFill>
        </p:spPr>
      </p:sp>
      <p:sp>
        <p:nvSpPr>
          <p:cNvPr id="24" name="Freeform 24"/>
          <p:cNvSpPr/>
          <p:nvPr/>
        </p:nvSpPr>
        <p:spPr>
          <a:xfrm>
            <a:off x="16060497" y="7989691"/>
            <a:ext cx="1105077" cy="1030484"/>
          </a:xfrm>
          <a:custGeom>
            <a:avLst/>
            <a:gdLst/>
            <a:ahLst/>
            <a:cxnLst/>
            <a:rect l="l" t="t" r="r" b="b"/>
            <a:pathLst>
              <a:path w="1105077" h="1030484">
                <a:moveTo>
                  <a:pt x="0" y="0"/>
                </a:moveTo>
                <a:lnTo>
                  <a:pt x="1105077" y="0"/>
                </a:lnTo>
                <a:lnTo>
                  <a:pt x="1105077" y="1030484"/>
                </a:lnTo>
                <a:lnTo>
                  <a:pt x="0" y="1030484"/>
                </a:lnTo>
                <a:lnTo>
                  <a:pt x="0" y="0"/>
                </a:lnTo>
                <a:close/>
              </a:path>
            </a:pathLst>
          </a:custGeom>
          <a:blipFill>
            <a:blip r:embed="rId24"/>
            <a:stretch>
              <a:fillRect/>
            </a:stretch>
          </a:blipFill>
        </p:spPr>
      </p:sp>
      <p:sp>
        <p:nvSpPr>
          <p:cNvPr id="25" name="Freeform 25"/>
          <p:cNvSpPr/>
          <p:nvPr/>
        </p:nvSpPr>
        <p:spPr>
          <a:xfrm>
            <a:off x="13930143" y="8028431"/>
            <a:ext cx="1828305" cy="953004"/>
          </a:xfrm>
          <a:custGeom>
            <a:avLst/>
            <a:gdLst/>
            <a:ahLst/>
            <a:cxnLst/>
            <a:rect l="l" t="t" r="r" b="b"/>
            <a:pathLst>
              <a:path w="1828305" h="953004">
                <a:moveTo>
                  <a:pt x="0" y="0"/>
                </a:moveTo>
                <a:lnTo>
                  <a:pt x="1828305" y="0"/>
                </a:lnTo>
                <a:lnTo>
                  <a:pt x="1828305" y="953004"/>
                </a:lnTo>
                <a:lnTo>
                  <a:pt x="0" y="953004"/>
                </a:lnTo>
                <a:lnTo>
                  <a:pt x="0" y="0"/>
                </a:lnTo>
                <a:close/>
              </a:path>
            </a:pathLst>
          </a:custGeom>
          <a:blipFill>
            <a:blip r:embed="rId25"/>
            <a:stretch>
              <a:fillRect/>
            </a:stretch>
          </a:blipFill>
        </p:spPr>
      </p:sp>
      <p:grpSp>
        <p:nvGrpSpPr>
          <p:cNvPr id="26" name="Group 26"/>
          <p:cNvGrpSpPr/>
          <p:nvPr/>
        </p:nvGrpSpPr>
        <p:grpSpPr>
          <a:xfrm>
            <a:off x="1342950" y="3105150"/>
            <a:ext cx="4964620" cy="4076700"/>
            <a:chOff x="0" y="0"/>
            <a:chExt cx="6619493" cy="5435600"/>
          </a:xfrm>
        </p:grpSpPr>
        <p:sp>
          <p:nvSpPr>
            <p:cNvPr id="27" name="TextBox 27"/>
            <p:cNvSpPr txBox="1"/>
            <p:nvPr/>
          </p:nvSpPr>
          <p:spPr>
            <a:xfrm>
              <a:off x="0" y="133985"/>
              <a:ext cx="6619493" cy="364892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7000"/>
                </a:lnSpc>
              </a:pPr>
              <a:r>
                <a:rPr lang="en-US" sz="7000">
                  <a:solidFill>
                    <a:srgbClr val="202020"/>
                  </a:solidFill>
                  <a:latin typeface="Gliker"/>
                </a:rPr>
                <a:t>Página de recursos del juego</a:t>
              </a:r>
            </a:p>
          </p:txBody>
        </p:sp>
        <p:sp>
          <p:nvSpPr>
            <p:cNvPr id="28" name="TextBox 28"/>
            <p:cNvSpPr txBox="1"/>
            <p:nvPr/>
          </p:nvSpPr>
          <p:spPr>
            <a:xfrm>
              <a:off x="0" y="4281170"/>
              <a:ext cx="6619493" cy="115104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500"/>
                </a:lnSpc>
              </a:pPr>
              <a:r>
                <a:rPr lang="en-US" sz="2500">
                  <a:solidFill>
                    <a:srgbClr val="202020"/>
                  </a:solidFill>
                  <a:latin typeface="Open Sans"/>
                </a:rPr>
                <a:t>Utiliza estos iconos en tu juego. ¡Disfruta de tu día!</a:t>
              </a:r>
            </a:p>
          </p:txBody>
        </p:sp>
      </p:grp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342950" y="2438400"/>
            <a:ext cx="4964620" cy="5410200"/>
            <a:chOff x="0" y="0"/>
            <a:chExt cx="6619493" cy="7213600"/>
          </a:xfrm>
        </p:grpSpPr>
        <p:sp>
          <p:nvSpPr>
            <p:cNvPr id="3" name="TextBox 3"/>
            <p:cNvSpPr txBox="1"/>
            <p:nvPr/>
          </p:nvSpPr>
          <p:spPr>
            <a:xfrm>
              <a:off x="0" y="133985"/>
              <a:ext cx="6619493" cy="364892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7000"/>
                </a:lnSpc>
              </a:pPr>
              <a:r>
                <a:rPr lang="en-US" sz="7000">
                  <a:solidFill>
                    <a:srgbClr val="202020"/>
                  </a:solidFill>
                  <a:latin typeface="Gliker"/>
                </a:rPr>
                <a:t>Página de recursos del juego</a:t>
              </a: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4286250"/>
              <a:ext cx="6619493" cy="291888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500"/>
                </a:lnSpc>
              </a:pPr>
              <a:r>
                <a:rPr lang="en-US" sz="2500">
                  <a:solidFill>
                    <a:srgbClr val="202020"/>
                  </a:solidFill>
                  <a:latin typeface="Open Sans"/>
                </a:rPr>
                <a:t>Encuentra la magia y la diversión en las presentaciones con Canva Presentations. Pulsa las siguientes teclas mientras estás en el modo Presentación.</a:t>
              </a: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7918447" y="7352879"/>
            <a:ext cx="8787134" cy="782568"/>
            <a:chOff x="0" y="0"/>
            <a:chExt cx="11716178" cy="1043424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149778" cy="1043424"/>
            </a:xfrm>
            <a:custGeom>
              <a:avLst/>
              <a:gdLst/>
              <a:ahLst/>
              <a:cxnLst/>
              <a:rect l="l" t="t" r="r" b="b"/>
              <a:pathLst>
                <a:path w="1149778" h="1043424">
                  <a:moveTo>
                    <a:pt x="0" y="0"/>
                  </a:moveTo>
                  <a:lnTo>
                    <a:pt x="1149778" y="0"/>
                  </a:lnTo>
                  <a:lnTo>
                    <a:pt x="1149778" y="1043424"/>
                  </a:lnTo>
                  <a:lnTo>
                    <a:pt x="0" y="10434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</p:sp>
        <p:sp>
          <p:nvSpPr>
            <p:cNvPr id="7" name="TextBox 7"/>
            <p:cNvSpPr txBox="1"/>
            <p:nvPr/>
          </p:nvSpPr>
          <p:spPr>
            <a:xfrm>
              <a:off x="1468320" y="309622"/>
              <a:ext cx="10247859" cy="46228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475"/>
                </a:lnSpc>
              </a:pPr>
              <a:r>
                <a:rPr lang="en-US" sz="2475">
                  <a:solidFill>
                    <a:srgbClr val="202020"/>
                  </a:solidFill>
                  <a:latin typeface="Gliker"/>
                </a:rPr>
                <a:t>Cualquier número del 0 al 9 para un temporizador</a:t>
              </a: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7918447" y="5619104"/>
            <a:ext cx="4166184" cy="782568"/>
            <a:chOff x="0" y="0"/>
            <a:chExt cx="5554913" cy="1043424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149778" cy="1043424"/>
            </a:xfrm>
            <a:custGeom>
              <a:avLst/>
              <a:gdLst/>
              <a:ahLst/>
              <a:cxnLst/>
              <a:rect l="l" t="t" r="r" b="b"/>
              <a:pathLst>
                <a:path w="1149778" h="1043424">
                  <a:moveTo>
                    <a:pt x="0" y="0"/>
                  </a:moveTo>
                  <a:lnTo>
                    <a:pt x="1149778" y="0"/>
                  </a:lnTo>
                  <a:lnTo>
                    <a:pt x="1149778" y="1043424"/>
                  </a:lnTo>
                  <a:lnTo>
                    <a:pt x="0" y="10434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</p:sp>
        <p:sp>
          <p:nvSpPr>
            <p:cNvPr id="10" name="TextBox 10"/>
            <p:cNvSpPr txBox="1"/>
            <p:nvPr/>
          </p:nvSpPr>
          <p:spPr>
            <a:xfrm>
              <a:off x="1468320" y="309622"/>
              <a:ext cx="4086593" cy="46228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475"/>
                </a:lnSpc>
              </a:pPr>
              <a:r>
                <a:rPr lang="en-US" sz="2475">
                  <a:solidFill>
                    <a:srgbClr val="202020"/>
                  </a:solidFill>
                  <a:latin typeface="Gliker"/>
                </a:rPr>
                <a:t>Q para pedir silencio</a:t>
              </a: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7918447" y="3885328"/>
            <a:ext cx="4166184" cy="782568"/>
            <a:chOff x="0" y="0"/>
            <a:chExt cx="5554913" cy="1043424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149778" cy="1043424"/>
            </a:xfrm>
            <a:custGeom>
              <a:avLst/>
              <a:gdLst/>
              <a:ahLst/>
              <a:cxnLst/>
              <a:rect l="l" t="t" r="r" b="b"/>
              <a:pathLst>
                <a:path w="1149778" h="1043424">
                  <a:moveTo>
                    <a:pt x="0" y="0"/>
                  </a:moveTo>
                  <a:lnTo>
                    <a:pt x="1149778" y="0"/>
                  </a:lnTo>
                  <a:lnTo>
                    <a:pt x="1149778" y="1043424"/>
                  </a:lnTo>
                  <a:lnTo>
                    <a:pt x="0" y="10434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</p:sp>
        <p:sp>
          <p:nvSpPr>
            <p:cNvPr id="13" name="TextBox 13"/>
            <p:cNvSpPr txBox="1"/>
            <p:nvPr/>
          </p:nvSpPr>
          <p:spPr>
            <a:xfrm>
              <a:off x="1468320" y="370582"/>
              <a:ext cx="4086593" cy="34036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1875"/>
                </a:lnSpc>
              </a:pPr>
              <a:r>
                <a:rPr lang="en-US" sz="1875">
                  <a:solidFill>
                    <a:srgbClr val="202020"/>
                  </a:solidFill>
                  <a:latin typeface="Gliker"/>
                </a:rPr>
                <a:t>D para redoble de tambor</a:t>
              </a:r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7918447" y="2151553"/>
            <a:ext cx="4166184" cy="782568"/>
            <a:chOff x="0" y="0"/>
            <a:chExt cx="5554913" cy="1043424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1149778" cy="1043424"/>
            </a:xfrm>
            <a:custGeom>
              <a:avLst/>
              <a:gdLst/>
              <a:ahLst/>
              <a:cxnLst/>
              <a:rect l="l" t="t" r="r" b="b"/>
              <a:pathLst>
                <a:path w="1149778" h="1043424">
                  <a:moveTo>
                    <a:pt x="0" y="0"/>
                  </a:moveTo>
                  <a:lnTo>
                    <a:pt x="1149778" y="0"/>
                  </a:lnTo>
                  <a:lnTo>
                    <a:pt x="1149778" y="1043424"/>
                  </a:lnTo>
                  <a:lnTo>
                    <a:pt x="0" y="10434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</p:sp>
        <p:sp>
          <p:nvSpPr>
            <p:cNvPr id="16" name="TextBox 16"/>
            <p:cNvSpPr txBox="1"/>
            <p:nvPr/>
          </p:nvSpPr>
          <p:spPr>
            <a:xfrm>
              <a:off x="1468320" y="295017"/>
              <a:ext cx="4086593" cy="50101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700"/>
                </a:lnSpc>
              </a:pPr>
              <a:r>
                <a:rPr lang="en-US" sz="2700">
                  <a:solidFill>
                    <a:srgbClr val="202020"/>
                  </a:solidFill>
                  <a:latin typeface="Gliker"/>
                </a:rPr>
                <a:t>B para desenfocar</a:t>
              </a:r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12539397" y="5619104"/>
            <a:ext cx="4166184" cy="782568"/>
            <a:chOff x="0" y="0"/>
            <a:chExt cx="5554913" cy="1043424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1149778" cy="1043424"/>
            </a:xfrm>
            <a:custGeom>
              <a:avLst/>
              <a:gdLst/>
              <a:ahLst/>
              <a:cxnLst/>
              <a:rect l="l" t="t" r="r" b="b"/>
              <a:pathLst>
                <a:path w="1149778" h="1043424">
                  <a:moveTo>
                    <a:pt x="0" y="0"/>
                  </a:moveTo>
                  <a:lnTo>
                    <a:pt x="1149778" y="0"/>
                  </a:lnTo>
                  <a:lnTo>
                    <a:pt x="1149778" y="1043424"/>
                  </a:lnTo>
                  <a:lnTo>
                    <a:pt x="0" y="10434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</p:sp>
        <p:sp>
          <p:nvSpPr>
            <p:cNvPr id="19" name="TextBox 19"/>
            <p:cNvSpPr txBox="1"/>
            <p:nvPr/>
          </p:nvSpPr>
          <p:spPr>
            <a:xfrm>
              <a:off x="1468320" y="264537"/>
              <a:ext cx="4086593" cy="5619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000"/>
                </a:lnSpc>
              </a:pPr>
              <a:r>
                <a:rPr lang="en-US" sz="3000">
                  <a:solidFill>
                    <a:srgbClr val="202020"/>
                  </a:solidFill>
                  <a:latin typeface="Gliker"/>
                </a:rPr>
                <a:t>X para cerrar</a:t>
              </a:r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12539397" y="3885328"/>
            <a:ext cx="4166184" cy="782568"/>
            <a:chOff x="0" y="0"/>
            <a:chExt cx="5554913" cy="1043424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1149778" cy="1043424"/>
            </a:xfrm>
            <a:custGeom>
              <a:avLst/>
              <a:gdLst/>
              <a:ahLst/>
              <a:cxnLst/>
              <a:rect l="l" t="t" r="r" b="b"/>
              <a:pathLst>
                <a:path w="1149778" h="1043424">
                  <a:moveTo>
                    <a:pt x="0" y="0"/>
                  </a:moveTo>
                  <a:lnTo>
                    <a:pt x="1149778" y="0"/>
                  </a:lnTo>
                  <a:lnTo>
                    <a:pt x="1149778" y="1043424"/>
                  </a:lnTo>
                  <a:lnTo>
                    <a:pt x="0" y="10434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</p:sp>
        <p:sp>
          <p:nvSpPr>
            <p:cNvPr id="22" name="TextBox 22"/>
            <p:cNvSpPr txBox="1"/>
            <p:nvPr/>
          </p:nvSpPr>
          <p:spPr>
            <a:xfrm>
              <a:off x="1468320" y="264537"/>
              <a:ext cx="4086593" cy="5619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000"/>
                </a:lnSpc>
              </a:pPr>
              <a:r>
                <a:rPr lang="en-US" sz="3000">
                  <a:solidFill>
                    <a:srgbClr val="202020"/>
                  </a:solidFill>
                  <a:latin typeface="Gliker"/>
                </a:rPr>
                <a:t>O para burbujas</a:t>
              </a:r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12539397" y="2151553"/>
            <a:ext cx="4166184" cy="782568"/>
            <a:chOff x="0" y="0"/>
            <a:chExt cx="5554913" cy="1043424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1149778" cy="1043424"/>
            </a:xfrm>
            <a:custGeom>
              <a:avLst/>
              <a:gdLst/>
              <a:ahLst/>
              <a:cxnLst/>
              <a:rect l="l" t="t" r="r" b="b"/>
              <a:pathLst>
                <a:path w="1149778" h="1043424">
                  <a:moveTo>
                    <a:pt x="0" y="0"/>
                  </a:moveTo>
                  <a:lnTo>
                    <a:pt x="1149778" y="0"/>
                  </a:lnTo>
                  <a:lnTo>
                    <a:pt x="1149778" y="1043424"/>
                  </a:lnTo>
                  <a:lnTo>
                    <a:pt x="0" y="10434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</p:sp>
        <p:sp>
          <p:nvSpPr>
            <p:cNvPr id="25" name="TextBox 25"/>
            <p:cNvSpPr txBox="1"/>
            <p:nvPr/>
          </p:nvSpPr>
          <p:spPr>
            <a:xfrm>
              <a:off x="1468320" y="264537"/>
              <a:ext cx="4086593" cy="5619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000"/>
                </a:lnSpc>
              </a:pPr>
              <a:r>
                <a:rPr lang="en-US" sz="3000">
                  <a:solidFill>
                    <a:srgbClr val="202020"/>
                  </a:solidFill>
                  <a:latin typeface="Gliker"/>
                </a:rPr>
                <a:t>C para confeti</a:t>
              </a:r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6128936" y="7481929"/>
            <a:ext cx="5121070" cy="3552743"/>
          </a:xfrm>
          <a:custGeom>
            <a:avLst/>
            <a:gdLst/>
            <a:ahLst/>
            <a:cxnLst/>
            <a:rect l="l" t="t" r="r" b="b"/>
            <a:pathLst>
              <a:path w="5121070" h="3552743">
                <a:moveTo>
                  <a:pt x="5121071" y="0"/>
                </a:moveTo>
                <a:lnTo>
                  <a:pt x="0" y="0"/>
                </a:lnTo>
                <a:lnTo>
                  <a:pt x="0" y="3552742"/>
                </a:lnTo>
                <a:lnTo>
                  <a:pt x="5121071" y="3552742"/>
                </a:lnTo>
                <a:lnTo>
                  <a:pt x="5121071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2057468" y="3054208"/>
            <a:ext cx="6192405" cy="6184665"/>
            <a:chOff x="0" y="0"/>
            <a:chExt cx="8256541" cy="824622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256541" cy="8246220"/>
            </a:xfrm>
            <a:custGeom>
              <a:avLst/>
              <a:gdLst/>
              <a:ahLst/>
              <a:cxnLst/>
              <a:rect l="l" t="t" r="r" b="b"/>
              <a:pathLst>
                <a:path w="8256541" h="8246220">
                  <a:moveTo>
                    <a:pt x="0" y="0"/>
                  </a:moveTo>
                  <a:lnTo>
                    <a:pt x="8256541" y="0"/>
                  </a:lnTo>
                  <a:lnTo>
                    <a:pt x="8256541" y="8246220"/>
                  </a:lnTo>
                  <a:lnTo>
                    <a:pt x="0" y="82462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</p:sp>
        <p:grpSp>
          <p:nvGrpSpPr>
            <p:cNvPr id="5" name="Group 5"/>
            <p:cNvGrpSpPr>
              <a:grpSpLocks noChangeAspect="1"/>
            </p:cNvGrpSpPr>
            <p:nvPr/>
          </p:nvGrpSpPr>
          <p:grpSpPr>
            <a:xfrm>
              <a:off x="437605" y="432459"/>
              <a:ext cx="7381331" cy="7381301"/>
              <a:chOff x="0" y="0"/>
              <a:chExt cx="6350000" cy="6349975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0" y="0"/>
                <a:ext cx="6350000" cy="6349974"/>
              </a:xfrm>
              <a:custGeom>
                <a:avLst/>
                <a:gdLst/>
                <a:ahLst/>
                <a:cxnLst/>
                <a:rect l="l" t="t" r="r" b="b"/>
                <a:pathLst>
                  <a:path w="6350000" h="6349974">
                    <a:moveTo>
                      <a:pt x="6350000" y="3175025"/>
                    </a:moveTo>
                    <a:cubicBezTo>
                      <a:pt x="6350000" y="4928451"/>
                      <a:pt x="4928476" y="6349974"/>
                      <a:pt x="3175000" y="6349974"/>
                    </a:cubicBezTo>
                    <a:cubicBezTo>
                      <a:pt x="1421498" y="6349974"/>
                      <a:pt x="0" y="4928451"/>
                      <a:pt x="0" y="3175025"/>
                    </a:cubicBezTo>
                    <a:cubicBezTo>
                      <a:pt x="0" y="1421511"/>
                      <a:pt x="1421498" y="0"/>
                      <a:pt x="3175000" y="0"/>
                    </a:cubicBezTo>
                    <a:cubicBezTo>
                      <a:pt x="4928501" y="0"/>
                      <a:pt x="6350000" y="1421511"/>
                      <a:pt x="6350000" y="3175025"/>
                    </a:cubicBezTo>
                    <a:close/>
                  </a:path>
                </a:pathLst>
              </a:custGeom>
              <a:blipFill>
                <a:blip r:embed="rId4"/>
                <a:stretch>
                  <a:fillRect l="-36663" t="-19795" r="-43028"/>
                </a:stretch>
              </a:blipFill>
            </p:spPr>
          </p:sp>
        </p:grpSp>
      </p:grpSp>
      <p:grpSp>
        <p:nvGrpSpPr>
          <p:cNvPr id="7" name="Group 7"/>
          <p:cNvGrpSpPr/>
          <p:nvPr/>
        </p:nvGrpSpPr>
        <p:grpSpPr>
          <a:xfrm>
            <a:off x="9121722" y="3054208"/>
            <a:ext cx="7108810" cy="6184665"/>
            <a:chOff x="0" y="0"/>
            <a:chExt cx="9478414" cy="824622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9478414" cy="8246220"/>
            </a:xfrm>
            <a:custGeom>
              <a:avLst/>
              <a:gdLst/>
              <a:ahLst/>
              <a:cxnLst/>
              <a:rect l="l" t="t" r="r" b="b"/>
              <a:pathLst>
                <a:path w="9478414" h="8246220">
                  <a:moveTo>
                    <a:pt x="0" y="0"/>
                  </a:moveTo>
                  <a:lnTo>
                    <a:pt x="9478414" y="0"/>
                  </a:lnTo>
                  <a:lnTo>
                    <a:pt x="9478414" y="8246220"/>
                  </a:lnTo>
                  <a:lnTo>
                    <a:pt x="0" y="82462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</p:sp>
        <p:grpSp>
          <p:nvGrpSpPr>
            <p:cNvPr id="9" name="Group 9"/>
            <p:cNvGrpSpPr>
              <a:grpSpLocks noChangeAspect="1"/>
            </p:cNvGrpSpPr>
            <p:nvPr/>
          </p:nvGrpSpPr>
          <p:grpSpPr>
            <a:xfrm>
              <a:off x="477264" y="432459"/>
              <a:ext cx="8523886" cy="7381301"/>
              <a:chOff x="0" y="0"/>
              <a:chExt cx="4282440" cy="3708400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0" y="0"/>
                <a:ext cx="4282440" cy="3708400"/>
              </a:xfrm>
              <a:custGeom>
                <a:avLst/>
                <a:gdLst/>
                <a:ahLst/>
                <a:cxnLst/>
                <a:rect l="l" t="t" r="r" b="b"/>
                <a:pathLst>
                  <a:path w="4282440" h="3708400">
                    <a:moveTo>
                      <a:pt x="3211830" y="0"/>
                    </a:moveTo>
                    <a:lnTo>
                      <a:pt x="1070610" y="0"/>
                    </a:lnTo>
                    <a:lnTo>
                      <a:pt x="0" y="1854200"/>
                    </a:lnTo>
                    <a:lnTo>
                      <a:pt x="1070610" y="3708400"/>
                    </a:lnTo>
                    <a:lnTo>
                      <a:pt x="3211830" y="3708400"/>
                    </a:lnTo>
                    <a:lnTo>
                      <a:pt x="4282440" y="1854200"/>
                    </a:lnTo>
                    <a:close/>
                  </a:path>
                </a:pathLst>
              </a:custGeom>
              <a:blipFill>
                <a:blip r:embed="rId6"/>
                <a:stretch>
                  <a:fillRect l="-95917" t="-10782" r="-71045" b="-95000"/>
                </a:stretch>
              </a:blipFill>
            </p:spPr>
          </p:sp>
        </p:grpSp>
      </p:grpSp>
      <p:sp>
        <p:nvSpPr>
          <p:cNvPr id="11" name="Freeform 11"/>
          <p:cNvSpPr/>
          <p:nvPr/>
        </p:nvSpPr>
        <p:spPr>
          <a:xfrm>
            <a:off x="908519" y="4609135"/>
            <a:ext cx="2535300" cy="1280327"/>
          </a:xfrm>
          <a:custGeom>
            <a:avLst/>
            <a:gdLst/>
            <a:ahLst/>
            <a:cxnLst/>
            <a:rect l="l" t="t" r="r" b="b"/>
            <a:pathLst>
              <a:path w="2535300" h="1280327">
                <a:moveTo>
                  <a:pt x="0" y="0"/>
                </a:moveTo>
                <a:lnTo>
                  <a:pt x="2535301" y="0"/>
                </a:lnTo>
                <a:lnTo>
                  <a:pt x="2535301" y="1280327"/>
                </a:lnTo>
                <a:lnTo>
                  <a:pt x="0" y="1280327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12" name="TextBox 12"/>
          <p:cNvSpPr txBox="1"/>
          <p:nvPr/>
        </p:nvSpPr>
        <p:spPr>
          <a:xfrm>
            <a:off x="1751748" y="1123950"/>
            <a:ext cx="14784504" cy="14262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99"/>
              </a:lnSpc>
            </a:pPr>
            <a:r>
              <a:rPr lang="en-US" sz="9999">
                <a:solidFill>
                  <a:srgbClr val="202020"/>
                </a:solidFill>
                <a:latin typeface="Gliker"/>
              </a:rPr>
              <a:t>Quién organiza el juego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4429472">
            <a:off x="11787764" y="-1279418"/>
            <a:ext cx="5206437" cy="5219486"/>
          </a:xfrm>
          <a:custGeom>
            <a:avLst/>
            <a:gdLst/>
            <a:ahLst/>
            <a:cxnLst/>
            <a:rect l="l" t="t" r="r" b="b"/>
            <a:pathLst>
              <a:path w="5206437" h="5219486">
                <a:moveTo>
                  <a:pt x="0" y="0"/>
                </a:moveTo>
                <a:lnTo>
                  <a:pt x="5206437" y="0"/>
                </a:lnTo>
                <a:lnTo>
                  <a:pt x="5206437" y="5219486"/>
                </a:lnTo>
                <a:lnTo>
                  <a:pt x="0" y="521948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-2415426" y="3554879"/>
            <a:ext cx="8528083" cy="8229600"/>
          </a:xfrm>
          <a:custGeom>
            <a:avLst/>
            <a:gdLst/>
            <a:ahLst/>
            <a:cxnLst/>
            <a:rect l="l" t="t" r="r" b="b"/>
            <a:pathLst>
              <a:path w="8528083" h="8229600">
                <a:moveTo>
                  <a:pt x="0" y="0"/>
                </a:moveTo>
                <a:lnTo>
                  <a:pt x="8528082" y="0"/>
                </a:lnTo>
                <a:lnTo>
                  <a:pt x="8528082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4169660" y="5025744"/>
            <a:ext cx="3332150" cy="3023926"/>
          </a:xfrm>
          <a:custGeom>
            <a:avLst/>
            <a:gdLst/>
            <a:ahLst/>
            <a:cxnLst/>
            <a:rect l="l" t="t" r="r" b="b"/>
            <a:pathLst>
              <a:path w="3332150" h="3023926">
                <a:moveTo>
                  <a:pt x="0" y="0"/>
                </a:moveTo>
                <a:lnTo>
                  <a:pt x="3332149" y="0"/>
                </a:lnTo>
                <a:lnTo>
                  <a:pt x="3332149" y="3023925"/>
                </a:lnTo>
                <a:lnTo>
                  <a:pt x="0" y="302392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1537897" y="1123950"/>
            <a:ext cx="9149520" cy="28206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0999"/>
              </a:lnSpc>
            </a:pPr>
            <a:r>
              <a:rPr lang="en-US" sz="9999">
                <a:solidFill>
                  <a:srgbClr val="202020"/>
                </a:solidFill>
                <a:latin typeface="Gliker"/>
              </a:rPr>
              <a:t>Normas del debate mental</a:t>
            </a:r>
          </a:p>
        </p:txBody>
      </p:sp>
      <p:grpSp>
        <p:nvGrpSpPr>
          <p:cNvPr id="6" name="Group 6"/>
          <p:cNvGrpSpPr/>
          <p:nvPr/>
        </p:nvGrpSpPr>
        <p:grpSpPr>
          <a:xfrm>
            <a:off x="8407258" y="4856666"/>
            <a:ext cx="7520424" cy="4013163"/>
            <a:chOff x="0" y="0"/>
            <a:chExt cx="10027232" cy="5350884"/>
          </a:xfrm>
        </p:grpSpPr>
        <p:sp>
          <p:nvSpPr>
            <p:cNvPr id="7" name="TextBox 7"/>
            <p:cNvSpPr txBox="1"/>
            <p:nvPr/>
          </p:nvSpPr>
          <p:spPr>
            <a:xfrm>
              <a:off x="0" y="-28575"/>
              <a:ext cx="10027232" cy="73130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4550"/>
                </a:lnSpc>
              </a:pPr>
              <a:r>
                <a:rPr lang="en-US" sz="3500">
                  <a:solidFill>
                    <a:srgbClr val="202020"/>
                  </a:solidFill>
                  <a:latin typeface="Open Sans Bold"/>
                </a:rPr>
                <a:t>Cómo funciona este juego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1248784"/>
              <a:ext cx="10027232" cy="379899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507366" lvl="1" indent="-253683">
                <a:lnSpc>
                  <a:spcPts val="3290"/>
                </a:lnSpc>
                <a:buFont typeface="Arial"/>
                <a:buChar char="•"/>
              </a:pPr>
              <a:r>
                <a:rPr lang="en-US" sz="2350">
                  <a:solidFill>
                    <a:srgbClr val="202020"/>
                  </a:solidFill>
                  <a:latin typeface="Open Sans"/>
                </a:rPr>
                <a:t>Los equipos se asignan al azar. </a:t>
              </a:r>
            </a:p>
            <a:p>
              <a:pPr marL="507366" lvl="1" indent="-253683">
                <a:lnSpc>
                  <a:spcPts val="3290"/>
                </a:lnSpc>
                <a:buFont typeface="Arial"/>
                <a:buChar char="•"/>
              </a:pPr>
              <a:r>
                <a:rPr lang="en-US" sz="2350">
                  <a:solidFill>
                    <a:srgbClr val="202020"/>
                  </a:solidFill>
                  <a:latin typeface="Open Sans"/>
                </a:rPr>
                <a:t>Debes usar el fondo virtual designado de tu equipo para evitar confusiones. </a:t>
              </a:r>
            </a:p>
            <a:p>
              <a:pPr marL="507366" lvl="1" indent="-253683">
                <a:lnSpc>
                  <a:spcPts val="3290"/>
                </a:lnSpc>
                <a:buFont typeface="Arial"/>
                <a:buChar char="•"/>
              </a:pPr>
              <a:r>
                <a:rPr lang="en-US" sz="2350">
                  <a:solidFill>
                    <a:srgbClr val="202020"/>
                  </a:solidFill>
                  <a:latin typeface="Open Sans"/>
                </a:rPr>
                <a:t>Cada miembro del equipo tiene un socio asignado en el equipo opuesto. El tema se asigna al azar. </a:t>
              </a:r>
            </a:p>
            <a:p>
              <a:pPr marL="507366" lvl="1" indent="-253683">
                <a:lnSpc>
                  <a:spcPts val="3290"/>
                </a:lnSpc>
                <a:buFont typeface="Arial"/>
                <a:buChar char="•"/>
              </a:pPr>
              <a:r>
                <a:rPr lang="en-US" sz="2350">
                  <a:solidFill>
                    <a:srgbClr val="202020"/>
                  </a:solidFill>
                  <a:latin typeface="Open Sans"/>
                </a:rPr>
                <a:t>Una moneda decidirá quién defenderá cada punto de vista.</a:t>
              </a:r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924559" y="1423279"/>
            <a:ext cx="2961112" cy="2957411"/>
          </a:xfrm>
          <a:custGeom>
            <a:avLst/>
            <a:gdLst/>
            <a:ahLst/>
            <a:cxnLst/>
            <a:rect l="l" t="t" r="r" b="b"/>
            <a:pathLst>
              <a:path w="2961112" h="2957411">
                <a:moveTo>
                  <a:pt x="0" y="0"/>
                </a:moveTo>
                <a:lnTo>
                  <a:pt x="2961112" y="0"/>
                </a:lnTo>
                <a:lnTo>
                  <a:pt x="2961112" y="2957411"/>
                </a:lnTo>
                <a:lnTo>
                  <a:pt x="0" y="295741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8049102" y="1423279"/>
            <a:ext cx="2961112" cy="2957411"/>
          </a:xfrm>
          <a:custGeom>
            <a:avLst/>
            <a:gdLst/>
            <a:ahLst/>
            <a:cxnLst/>
            <a:rect l="l" t="t" r="r" b="b"/>
            <a:pathLst>
              <a:path w="2961112" h="2957411">
                <a:moveTo>
                  <a:pt x="0" y="0"/>
                </a:moveTo>
                <a:lnTo>
                  <a:pt x="2961112" y="0"/>
                </a:lnTo>
                <a:lnTo>
                  <a:pt x="2961112" y="2957411"/>
                </a:lnTo>
                <a:lnTo>
                  <a:pt x="0" y="295741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4825805" y="-415959"/>
            <a:ext cx="5791581" cy="8229600"/>
          </a:xfrm>
          <a:custGeom>
            <a:avLst/>
            <a:gdLst/>
            <a:ahLst/>
            <a:cxnLst/>
            <a:rect l="l" t="t" r="r" b="b"/>
            <a:pathLst>
              <a:path w="5791581" h="8229600">
                <a:moveTo>
                  <a:pt x="0" y="0"/>
                </a:moveTo>
                <a:lnTo>
                  <a:pt x="5791581" y="0"/>
                </a:lnTo>
                <a:lnTo>
                  <a:pt x="5791581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1173645" y="1423279"/>
            <a:ext cx="2961112" cy="2957411"/>
          </a:xfrm>
          <a:custGeom>
            <a:avLst/>
            <a:gdLst/>
            <a:ahLst/>
            <a:cxnLst/>
            <a:rect l="l" t="t" r="r" b="b"/>
            <a:pathLst>
              <a:path w="2961112" h="2957411">
                <a:moveTo>
                  <a:pt x="0" y="0"/>
                </a:moveTo>
                <a:lnTo>
                  <a:pt x="2961112" y="0"/>
                </a:lnTo>
                <a:lnTo>
                  <a:pt x="2961112" y="2957411"/>
                </a:lnTo>
                <a:lnTo>
                  <a:pt x="0" y="295741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4298188" y="1423279"/>
            <a:ext cx="2961112" cy="2957411"/>
          </a:xfrm>
          <a:custGeom>
            <a:avLst/>
            <a:gdLst/>
            <a:ahLst/>
            <a:cxnLst/>
            <a:rect l="l" t="t" r="r" b="b"/>
            <a:pathLst>
              <a:path w="2961112" h="2957411">
                <a:moveTo>
                  <a:pt x="0" y="0"/>
                </a:moveTo>
                <a:lnTo>
                  <a:pt x="2961112" y="0"/>
                </a:lnTo>
                <a:lnTo>
                  <a:pt x="2961112" y="2957411"/>
                </a:lnTo>
                <a:lnTo>
                  <a:pt x="0" y="295741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4924559" y="5906310"/>
            <a:ext cx="2961112" cy="2957411"/>
          </a:xfrm>
          <a:custGeom>
            <a:avLst/>
            <a:gdLst/>
            <a:ahLst/>
            <a:cxnLst/>
            <a:rect l="l" t="t" r="r" b="b"/>
            <a:pathLst>
              <a:path w="2961112" h="2957411">
                <a:moveTo>
                  <a:pt x="0" y="0"/>
                </a:moveTo>
                <a:lnTo>
                  <a:pt x="2961112" y="0"/>
                </a:lnTo>
                <a:lnTo>
                  <a:pt x="2961112" y="2957411"/>
                </a:lnTo>
                <a:lnTo>
                  <a:pt x="0" y="295741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8049102" y="5906310"/>
            <a:ext cx="2961112" cy="2957411"/>
          </a:xfrm>
          <a:custGeom>
            <a:avLst/>
            <a:gdLst/>
            <a:ahLst/>
            <a:cxnLst/>
            <a:rect l="l" t="t" r="r" b="b"/>
            <a:pathLst>
              <a:path w="2961112" h="2957411">
                <a:moveTo>
                  <a:pt x="0" y="0"/>
                </a:moveTo>
                <a:lnTo>
                  <a:pt x="2961112" y="0"/>
                </a:lnTo>
                <a:lnTo>
                  <a:pt x="2961112" y="2957411"/>
                </a:lnTo>
                <a:lnTo>
                  <a:pt x="0" y="295741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11173645" y="5906310"/>
            <a:ext cx="2961112" cy="2957411"/>
          </a:xfrm>
          <a:custGeom>
            <a:avLst/>
            <a:gdLst/>
            <a:ahLst/>
            <a:cxnLst/>
            <a:rect l="l" t="t" r="r" b="b"/>
            <a:pathLst>
              <a:path w="2961112" h="2957411">
                <a:moveTo>
                  <a:pt x="0" y="0"/>
                </a:moveTo>
                <a:lnTo>
                  <a:pt x="2961112" y="0"/>
                </a:lnTo>
                <a:lnTo>
                  <a:pt x="2961112" y="2957411"/>
                </a:lnTo>
                <a:lnTo>
                  <a:pt x="0" y="295741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 rot="-5400000">
            <a:off x="14607875" y="6209042"/>
            <a:ext cx="5195443" cy="2682147"/>
          </a:xfrm>
          <a:custGeom>
            <a:avLst/>
            <a:gdLst/>
            <a:ahLst/>
            <a:cxnLst/>
            <a:rect l="l" t="t" r="r" b="b"/>
            <a:pathLst>
              <a:path w="5195443" h="2682147">
                <a:moveTo>
                  <a:pt x="0" y="0"/>
                </a:moveTo>
                <a:lnTo>
                  <a:pt x="5195443" y="0"/>
                </a:lnTo>
                <a:lnTo>
                  <a:pt x="5195443" y="2682147"/>
                </a:lnTo>
                <a:lnTo>
                  <a:pt x="0" y="268214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14298188" y="5906310"/>
            <a:ext cx="2961112" cy="2957411"/>
          </a:xfrm>
          <a:custGeom>
            <a:avLst/>
            <a:gdLst/>
            <a:ahLst/>
            <a:cxnLst/>
            <a:rect l="l" t="t" r="r" b="b"/>
            <a:pathLst>
              <a:path w="2961112" h="2957411">
                <a:moveTo>
                  <a:pt x="0" y="0"/>
                </a:moveTo>
                <a:lnTo>
                  <a:pt x="2961112" y="0"/>
                </a:lnTo>
                <a:lnTo>
                  <a:pt x="2961112" y="2957411"/>
                </a:lnTo>
                <a:lnTo>
                  <a:pt x="0" y="295741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12" name="TextBox 12"/>
          <p:cNvSpPr txBox="1"/>
          <p:nvPr/>
        </p:nvSpPr>
        <p:spPr>
          <a:xfrm>
            <a:off x="5282469" y="2609884"/>
            <a:ext cx="2245293" cy="555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550"/>
              </a:lnSpc>
              <a:spcBef>
                <a:spcPct val="0"/>
              </a:spcBef>
            </a:pPr>
            <a:r>
              <a:rPr lang="en-US" sz="3500" u="none">
                <a:solidFill>
                  <a:srgbClr val="202020"/>
                </a:solidFill>
                <a:latin typeface="Open Sans"/>
              </a:rPr>
              <a:t>Nombre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028700" y="2494949"/>
            <a:ext cx="3583396" cy="9378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000"/>
              </a:lnSpc>
            </a:pPr>
            <a:r>
              <a:rPr lang="en-US" sz="7000">
                <a:solidFill>
                  <a:srgbClr val="202020"/>
                </a:solidFill>
                <a:latin typeface="Gliker"/>
              </a:rPr>
              <a:t>Equipo 1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028700" y="6977028"/>
            <a:ext cx="3583396" cy="8826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625"/>
              </a:lnSpc>
            </a:pPr>
            <a:r>
              <a:rPr lang="en-US" sz="6625">
                <a:solidFill>
                  <a:srgbClr val="202020"/>
                </a:solidFill>
                <a:latin typeface="Gliker"/>
              </a:rPr>
              <a:t>Equipo 2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8407012" y="2609884"/>
            <a:ext cx="2245293" cy="555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550"/>
              </a:lnSpc>
              <a:spcBef>
                <a:spcPct val="0"/>
              </a:spcBef>
            </a:pPr>
            <a:r>
              <a:rPr lang="en-US" sz="3500" u="none">
                <a:solidFill>
                  <a:srgbClr val="202020"/>
                </a:solidFill>
                <a:latin typeface="Open Sans"/>
              </a:rPr>
              <a:t>Nombre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1531555" y="2609884"/>
            <a:ext cx="2245293" cy="555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550"/>
              </a:lnSpc>
              <a:spcBef>
                <a:spcPct val="0"/>
              </a:spcBef>
            </a:pPr>
            <a:r>
              <a:rPr lang="en-US" sz="3500" u="none">
                <a:solidFill>
                  <a:srgbClr val="202020"/>
                </a:solidFill>
                <a:latin typeface="Open Sans"/>
              </a:rPr>
              <a:t>Nombre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4656098" y="2613218"/>
            <a:ext cx="2245293" cy="5489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452"/>
              </a:lnSpc>
              <a:spcBef>
                <a:spcPct val="0"/>
              </a:spcBef>
            </a:pPr>
            <a:r>
              <a:rPr lang="en-US" sz="3425" u="none">
                <a:solidFill>
                  <a:srgbClr val="202020"/>
                </a:solidFill>
                <a:latin typeface="Open Sans"/>
              </a:rPr>
              <a:t>Nombre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5282469" y="7092916"/>
            <a:ext cx="2245293" cy="555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550"/>
              </a:lnSpc>
              <a:spcBef>
                <a:spcPct val="0"/>
              </a:spcBef>
            </a:pPr>
            <a:r>
              <a:rPr lang="en-US" sz="3500" u="none">
                <a:solidFill>
                  <a:srgbClr val="202020"/>
                </a:solidFill>
                <a:latin typeface="Open Sans"/>
              </a:rPr>
              <a:t>Nombre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8407012" y="7092916"/>
            <a:ext cx="2245293" cy="555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550"/>
              </a:lnSpc>
              <a:spcBef>
                <a:spcPct val="0"/>
              </a:spcBef>
            </a:pPr>
            <a:r>
              <a:rPr lang="en-US" sz="3500" u="none">
                <a:solidFill>
                  <a:srgbClr val="202020"/>
                </a:solidFill>
                <a:latin typeface="Open Sans"/>
              </a:rPr>
              <a:t>Nombre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1531555" y="7092916"/>
            <a:ext cx="2245293" cy="555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550"/>
              </a:lnSpc>
              <a:spcBef>
                <a:spcPct val="0"/>
              </a:spcBef>
            </a:pPr>
            <a:r>
              <a:rPr lang="en-US" sz="3500" u="none">
                <a:solidFill>
                  <a:srgbClr val="202020"/>
                </a:solidFill>
                <a:latin typeface="Open Sans"/>
              </a:rPr>
              <a:t>Nombre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14656098" y="7092916"/>
            <a:ext cx="2245293" cy="555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550"/>
              </a:lnSpc>
              <a:spcBef>
                <a:spcPct val="0"/>
              </a:spcBef>
            </a:pPr>
            <a:r>
              <a:rPr lang="en-US" sz="3500" u="none">
                <a:solidFill>
                  <a:srgbClr val="202020"/>
                </a:solidFill>
                <a:latin typeface="Open Sans"/>
              </a:rPr>
              <a:t>Nombre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2137423">
            <a:off x="4632073" y="393094"/>
            <a:ext cx="9023855" cy="8708020"/>
          </a:xfrm>
          <a:custGeom>
            <a:avLst/>
            <a:gdLst/>
            <a:ahLst/>
            <a:cxnLst/>
            <a:rect l="l" t="t" r="r" b="b"/>
            <a:pathLst>
              <a:path w="9023855" h="8708020">
                <a:moveTo>
                  <a:pt x="0" y="0"/>
                </a:moveTo>
                <a:lnTo>
                  <a:pt x="9023854" y="0"/>
                </a:lnTo>
                <a:lnTo>
                  <a:pt x="9023854" y="8708020"/>
                </a:lnTo>
                <a:lnTo>
                  <a:pt x="0" y="870802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2042062" y="927218"/>
            <a:ext cx="3451742" cy="3430168"/>
          </a:xfrm>
          <a:custGeom>
            <a:avLst/>
            <a:gdLst/>
            <a:ahLst/>
            <a:cxnLst/>
            <a:rect l="l" t="t" r="r" b="b"/>
            <a:pathLst>
              <a:path w="3451742" h="3430168">
                <a:moveTo>
                  <a:pt x="0" y="0"/>
                </a:moveTo>
                <a:lnTo>
                  <a:pt x="3451741" y="0"/>
                </a:lnTo>
                <a:lnTo>
                  <a:pt x="3451741" y="3430169"/>
                </a:lnTo>
                <a:lnTo>
                  <a:pt x="0" y="343016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flipH="1">
            <a:off x="1877394" y="2544930"/>
            <a:ext cx="4224796" cy="2202175"/>
          </a:xfrm>
          <a:custGeom>
            <a:avLst/>
            <a:gdLst/>
            <a:ahLst/>
            <a:cxnLst/>
            <a:rect l="l" t="t" r="r" b="b"/>
            <a:pathLst>
              <a:path w="4224796" h="2202175">
                <a:moveTo>
                  <a:pt x="4224795" y="0"/>
                </a:moveTo>
                <a:lnTo>
                  <a:pt x="0" y="0"/>
                </a:lnTo>
                <a:lnTo>
                  <a:pt x="0" y="2202174"/>
                </a:lnTo>
                <a:lnTo>
                  <a:pt x="4224795" y="2202174"/>
                </a:lnTo>
                <a:lnTo>
                  <a:pt x="4224795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4672561" y="8822690"/>
            <a:ext cx="8942877" cy="4356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500"/>
              </a:lnSpc>
            </a:pPr>
            <a:r>
              <a:rPr lang="en-US" sz="2500">
                <a:solidFill>
                  <a:srgbClr val="202020"/>
                </a:solidFill>
                <a:latin typeface="Open Sans"/>
              </a:rPr>
              <a:t>Guárdalo y establécelo como fondo virtual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3796168" y="4442619"/>
            <a:ext cx="10695665" cy="14843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412"/>
              </a:lnSpc>
            </a:pPr>
            <a:r>
              <a:rPr lang="en-US" sz="10374">
                <a:solidFill>
                  <a:srgbClr val="202020"/>
                </a:solidFill>
                <a:latin typeface="Gliker"/>
              </a:rPr>
              <a:t>Fondos virtuales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6172935" y="7592594"/>
            <a:ext cx="5942129" cy="1665706"/>
            <a:chOff x="0" y="0"/>
            <a:chExt cx="7922839" cy="2220941"/>
          </a:xfrm>
        </p:grpSpPr>
        <p:grpSp>
          <p:nvGrpSpPr>
            <p:cNvPr id="3" name="Group 3"/>
            <p:cNvGrpSpPr/>
            <p:nvPr/>
          </p:nvGrpSpPr>
          <p:grpSpPr>
            <a:xfrm>
              <a:off x="0" y="0"/>
              <a:ext cx="7922839" cy="2220941"/>
              <a:chOff x="0" y="0"/>
              <a:chExt cx="3876322" cy="1090984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3876322" cy="1090985"/>
              </a:xfrm>
              <a:custGeom>
                <a:avLst/>
                <a:gdLst/>
                <a:ahLst/>
                <a:cxnLst/>
                <a:rect l="l" t="t" r="r" b="b"/>
                <a:pathLst>
                  <a:path w="3876322" h="1090985">
                    <a:moveTo>
                      <a:pt x="3751862" y="1090984"/>
                    </a:moveTo>
                    <a:lnTo>
                      <a:pt x="124460" y="1090984"/>
                    </a:lnTo>
                    <a:cubicBezTo>
                      <a:pt x="55880" y="1090984"/>
                      <a:pt x="0" y="1035104"/>
                      <a:pt x="0" y="966524"/>
                    </a:cubicBezTo>
                    <a:lnTo>
                      <a:pt x="0" y="124460"/>
                    </a:lnTo>
                    <a:cubicBezTo>
                      <a:pt x="0" y="55880"/>
                      <a:pt x="55880" y="0"/>
                      <a:pt x="124460" y="0"/>
                    </a:cubicBezTo>
                    <a:lnTo>
                      <a:pt x="3751862" y="0"/>
                    </a:lnTo>
                    <a:cubicBezTo>
                      <a:pt x="3820442" y="0"/>
                      <a:pt x="3876322" y="55880"/>
                      <a:pt x="3876322" y="124460"/>
                    </a:cubicBezTo>
                    <a:lnTo>
                      <a:pt x="3876322" y="966525"/>
                    </a:lnTo>
                    <a:cubicBezTo>
                      <a:pt x="3876322" y="1035104"/>
                      <a:pt x="3820442" y="1090985"/>
                      <a:pt x="3751862" y="1090985"/>
                    </a:cubicBezTo>
                    <a:close/>
                  </a:path>
                </a:pathLst>
              </a:custGeom>
              <a:solidFill>
                <a:srgbClr val="202020"/>
              </a:solidFill>
            </p:spPr>
          </p:sp>
        </p:grpSp>
        <p:sp>
          <p:nvSpPr>
            <p:cNvPr id="5" name="Freeform 5"/>
            <p:cNvSpPr/>
            <p:nvPr/>
          </p:nvSpPr>
          <p:spPr>
            <a:xfrm>
              <a:off x="374764" y="368000"/>
              <a:ext cx="818150" cy="742471"/>
            </a:xfrm>
            <a:custGeom>
              <a:avLst/>
              <a:gdLst/>
              <a:ahLst/>
              <a:cxnLst/>
              <a:rect l="l" t="t" r="r" b="b"/>
              <a:pathLst>
                <a:path w="818150" h="742471">
                  <a:moveTo>
                    <a:pt x="0" y="0"/>
                  </a:moveTo>
                  <a:lnTo>
                    <a:pt x="818149" y="0"/>
                  </a:lnTo>
                  <a:lnTo>
                    <a:pt x="818149" y="742470"/>
                  </a:lnTo>
                  <a:lnTo>
                    <a:pt x="0" y="74247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</p:sp>
        <p:sp>
          <p:nvSpPr>
            <p:cNvPr id="6" name="TextBox 6"/>
            <p:cNvSpPr txBox="1"/>
            <p:nvPr/>
          </p:nvSpPr>
          <p:spPr>
            <a:xfrm>
              <a:off x="1395067" y="1346561"/>
              <a:ext cx="6169270" cy="32194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100"/>
                </a:lnSpc>
                <a:spcBef>
                  <a:spcPct val="0"/>
                </a:spcBef>
              </a:pPr>
              <a:r>
                <a:rPr lang="en-US" sz="1400">
                  <a:solidFill>
                    <a:srgbClr val="FDBE29"/>
                  </a:solidFill>
                  <a:latin typeface="Open Sans Italics"/>
                </a:rPr>
                <a:t>Elimina esta nota después de editar esta página.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1395067" y="468583"/>
              <a:ext cx="6178204" cy="64135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1987"/>
                </a:lnSpc>
                <a:spcBef>
                  <a:spcPct val="0"/>
                </a:spcBef>
              </a:pPr>
              <a:r>
                <a:rPr lang="en-US" sz="1325">
                  <a:solidFill>
                    <a:srgbClr val="FFF9ED"/>
                  </a:solidFill>
                  <a:latin typeface="Open Sans"/>
                  <a:hlinkClick r:id="rId3" tooltip="https://docs.google.com/spreadsheets/d/1DUF2isFWsqVSYhbaACYtbgcLi_YjDqpE3GLQIVgkKQg/edit#gid=69851113"/>
                </a:rPr>
                <a:t>Descarga este fondo y úsalo en la llamada en línea con tus amigos para vivir una experiencia de videojuego completa.</a:t>
              </a:r>
            </a:p>
          </p:txBody>
        </p:sp>
      </p:grpSp>
      <p:sp>
        <p:nvSpPr>
          <p:cNvPr id="8" name="Freeform 8"/>
          <p:cNvSpPr/>
          <p:nvPr/>
        </p:nvSpPr>
        <p:spPr>
          <a:xfrm>
            <a:off x="14491832" y="1028700"/>
            <a:ext cx="8157591" cy="8229600"/>
          </a:xfrm>
          <a:custGeom>
            <a:avLst/>
            <a:gdLst/>
            <a:ahLst/>
            <a:cxnLst/>
            <a:rect l="l" t="t" r="r" b="b"/>
            <a:pathLst>
              <a:path w="8157591" h="8229600">
                <a:moveTo>
                  <a:pt x="0" y="0"/>
                </a:moveTo>
                <a:lnTo>
                  <a:pt x="8157591" y="0"/>
                </a:lnTo>
                <a:lnTo>
                  <a:pt x="8157591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4692932" y="1123950"/>
            <a:ext cx="8902136" cy="14262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99"/>
              </a:lnSpc>
            </a:pPr>
            <a:r>
              <a:rPr lang="en-US" sz="9999">
                <a:solidFill>
                  <a:srgbClr val="202020"/>
                </a:solidFill>
                <a:latin typeface="Gliker"/>
              </a:rPr>
              <a:t>Equipo 1</a:t>
            </a:r>
          </a:p>
        </p:txBody>
      </p:sp>
      <p:sp>
        <p:nvSpPr>
          <p:cNvPr id="10" name="Freeform 10"/>
          <p:cNvSpPr/>
          <p:nvPr/>
        </p:nvSpPr>
        <p:spPr>
          <a:xfrm>
            <a:off x="-4361423" y="1028700"/>
            <a:ext cx="8157591" cy="8229600"/>
          </a:xfrm>
          <a:custGeom>
            <a:avLst/>
            <a:gdLst/>
            <a:ahLst/>
            <a:cxnLst/>
            <a:rect l="l" t="t" r="r" b="b"/>
            <a:pathLst>
              <a:path w="8157591" h="8229600">
                <a:moveTo>
                  <a:pt x="0" y="0"/>
                </a:moveTo>
                <a:lnTo>
                  <a:pt x="8157591" y="0"/>
                </a:lnTo>
                <a:lnTo>
                  <a:pt x="8157591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6172935" y="7592594"/>
            <a:ext cx="5942129" cy="1665706"/>
            <a:chOff x="0" y="0"/>
            <a:chExt cx="7922839" cy="2220941"/>
          </a:xfrm>
        </p:grpSpPr>
        <p:grpSp>
          <p:nvGrpSpPr>
            <p:cNvPr id="3" name="Group 3"/>
            <p:cNvGrpSpPr/>
            <p:nvPr/>
          </p:nvGrpSpPr>
          <p:grpSpPr>
            <a:xfrm>
              <a:off x="0" y="0"/>
              <a:ext cx="7922839" cy="2220941"/>
              <a:chOff x="0" y="0"/>
              <a:chExt cx="3876322" cy="1090984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3876322" cy="1090985"/>
              </a:xfrm>
              <a:custGeom>
                <a:avLst/>
                <a:gdLst/>
                <a:ahLst/>
                <a:cxnLst/>
                <a:rect l="l" t="t" r="r" b="b"/>
                <a:pathLst>
                  <a:path w="3876322" h="1090985">
                    <a:moveTo>
                      <a:pt x="3751862" y="1090984"/>
                    </a:moveTo>
                    <a:lnTo>
                      <a:pt x="124460" y="1090984"/>
                    </a:lnTo>
                    <a:cubicBezTo>
                      <a:pt x="55880" y="1090984"/>
                      <a:pt x="0" y="1035104"/>
                      <a:pt x="0" y="966524"/>
                    </a:cubicBezTo>
                    <a:lnTo>
                      <a:pt x="0" y="124460"/>
                    </a:lnTo>
                    <a:cubicBezTo>
                      <a:pt x="0" y="55880"/>
                      <a:pt x="55880" y="0"/>
                      <a:pt x="124460" y="0"/>
                    </a:cubicBezTo>
                    <a:lnTo>
                      <a:pt x="3751862" y="0"/>
                    </a:lnTo>
                    <a:cubicBezTo>
                      <a:pt x="3820442" y="0"/>
                      <a:pt x="3876322" y="55880"/>
                      <a:pt x="3876322" y="124460"/>
                    </a:cubicBezTo>
                    <a:lnTo>
                      <a:pt x="3876322" y="966525"/>
                    </a:lnTo>
                    <a:cubicBezTo>
                      <a:pt x="3876322" y="1035104"/>
                      <a:pt x="3820442" y="1090985"/>
                      <a:pt x="3751862" y="1090985"/>
                    </a:cubicBezTo>
                    <a:close/>
                  </a:path>
                </a:pathLst>
              </a:custGeom>
              <a:solidFill>
                <a:srgbClr val="202020"/>
              </a:solidFill>
            </p:spPr>
          </p:sp>
        </p:grpSp>
        <p:sp>
          <p:nvSpPr>
            <p:cNvPr id="5" name="Freeform 5"/>
            <p:cNvSpPr/>
            <p:nvPr/>
          </p:nvSpPr>
          <p:spPr>
            <a:xfrm>
              <a:off x="374764" y="368000"/>
              <a:ext cx="818150" cy="742471"/>
            </a:xfrm>
            <a:custGeom>
              <a:avLst/>
              <a:gdLst/>
              <a:ahLst/>
              <a:cxnLst/>
              <a:rect l="l" t="t" r="r" b="b"/>
              <a:pathLst>
                <a:path w="818150" h="742471">
                  <a:moveTo>
                    <a:pt x="0" y="0"/>
                  </a:moveTo>
                  <a:lnTo>
                    <a:pt x="818149" y="0"/>
                  </a:lnTo>
                  <a:lnTo>
                    <a:pt x="818149" y="742470"/>
                  </a:lnTo>
                  <a:lnTo>
                    <a:pt x="0" y="74247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</p:sp>
        <p:sp>
          <p:nvSpPr>
            <p:cNvPr id="6" name="TextBox 6"/>
            <p:cNvSpPr txBox="1"/>
            <p:nvPr/>
          </p:nvSpPr>
          <p:spPr>
            <a:xfrm>
              <a:off x="1395067" y="1346561"/>
              <a:ext cx="6169270" cy="32194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100"/>
                </a:lnSpc>
                <a:spcBef>
                  <a:spcPct val="0"/>
                </a:spcBef>
              </a:pPr>
              <a:r>
                <a:rPr lang="en-US" sz="1400">
                  <a:solidFill>
                    <a:srgbClr val="FDBE29"/>
                  </a:solidFill>
                  <a:latin typeface="Open Sans Italics"/>
                </a:rPr>
                <a:t>Elimina esta nota después de editar esta página.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1395067" y="468583"/>
              <a:ext cx="6178204" cy="64135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1987"/>
                </a:lnSpc>
                <a:spcBef>
                  <a:spcPct val="0"/>
                </a:spcBef>
              </a:pPr>
              <a:r>
                <a:rPr lang="en-US" sz="1325">
                  <a:solidFill>
                    <a:srgbClr val="FFF9ED"/>
                  </a:solidFill>
                  <a:latin typeface="Open Sans"/>
                  <a:hlinkClick r:id="rId3" tooltip="https://docs.google.com/spreadsheets/d/1DUF2isFWsqVSYhbaACYtbgcLi_YjDqpE3GLQIVgkKQg/edit#gid=69851113"/>
                </a:rPr>
                <a:t>Descarga este fondo y úsalo en la llamada en línea con tus amigos para vivir una experiencia de videojuego completa.</a:t>
              </a:r>
            </a:p>
          </p:txBody>
        </p:sp>
      </p:grpSp>
      <p:sp>
        <p:nvSpPr>
          <p:cNvPr id="8" name="Freeform 8"/>
          <p:cNvSpPr/>
          <p:nvPr/>
        </p:nvSpPr>
        <p:spPr>
          <a:xfrm>
            <a:off x="-4428313" y="1028700"/>
            <a:ext cx="7972425" cy="8229600"/>
          </a:xfrm>
          <a:custGeom>
            <a:avLst/>
            <a:gdLst/>
            <a:ahLst/>
            <a:cxnLst/>
            <a:rect l="l" t="t" r="r" b="b"/>
            <a:pathLst>
              <a:path w="7972425" h="8229600">
                <a:moveTo>
                  <a:pt x="0" y="0"/>
                </a:moveTo>
                <a:lnTo>
                  <a:pt x="7972425" y="0"/>
                </a:lnTo>
                <a:lnTo>
                  <a:pt x="797242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4692932" y="1123950"/>
            <a:ext cx="8902136" cy="14262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99"/>
              </a:lnSpc>
            </a:pPr>
            <a:r>
              <a:rPr lang="en-US" sz="9999">
                <a:solidFill>
                  <a:srgbClr val="202020"/>
                </a:solidFill>
                <a:latin typeface="Gliker"/>
              </a:rPr>
              <a:t>Equipo 2</a:t>
            </a:r>
          </a:p>
        </p:txBody>
      </p:sp>
      <p:sp>
        <p:nvSpPr>
          <p:cNvPr id="10" name="Freeform 10"/>
          <p:cNvSpPr/>
          <p:nvPr/>
        </p:nvSpPr>
        <p:spPr>
          <a:xfrm>
            <a:off x="14563314" y="1028700"/>
            <a:ext cx="7972425" cy="8229600"/>
          </a:xfrm>
          <a:custGeom>
            <a:avLst/>
            <a:gdLst/>
            <a:ahLst/>
            <a:cxnLst/>
            <a:rect l="l" t="t" r="r" b="b"/>
            <a:pathLst>
              <a:path w="7972425" h="8229600">
                <a:moveTo>
                  <a:pt x="0" y="0"/>
                </a:moveTo>
                <a:lnTo>
                  <a:pt x="7972425" y="0"/>
                </a:lnTo>
                <a:lnTo>
                  <a:pt x="797242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5400000">
            <a:off x="12398280" y="-1365489"/>
            <a:ext cx="5230285" cy="7067953"/>
          </a:xfrm>
          <a:custGeom>
            <a:avLst/>
            <a:gdLst/>
            <a:ahLst/>
            <a:cxnLst/>
            <a:rect l="l" t="t" r="r" b="b"/>
            <a:pathLst>
              <a:path w="5230285" h="7067953">
                <a:moveTo>
                  <a:pt x="0" y="0"/>
                </a:moveTo>
                <a:lnTo>
                  <a:pt x="5230286" y="0"/>
                </a:lnTo>
                <a:lnTo>
                  <a:pt x="5230286" y="7067953"/>
                </a:lnTo>
                <a:lnTo>
                  <a:pt x="0" y="706795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5477103" y="8201054"/>
            <a:ext cx="3564393" cy="2437154"/>
          </a:xfrm>
          <a:custGeom>
            <a:avLst/>
            <a:gdLst/>
            <a:ahLst/>
            <a:cxnLst/>
            <a:rect l="l" t="t" r="r" b="b"/>
            <a:pathLst>
              <a:path w="3564393" h="2437154">
                <a:moveTo>
                  <a:pt x="0" y="0"/>
                </a:moveTo>
                <a:lnTo>
                  <a:pt x="3564394" y="0"/>
                </a:lnTo>
                <a:lnTo>
                  <a:pt x="3564394" y="2437153"/>
                </a:lnTo>
                <a:lnTo>
                  <a:pt x="0" y="243715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1434820" y="1258732"/>
            <a:ext cx="8795789" cy="27987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0917"/>
              </a:lnSpc>
            </a:pPr>
            <a:r>
              <a:rPr lang="en-US" sz="9924">
                <a:solidFill>
                  <a:srgbClr val="202020"/>
                </a:solidFill>
                <a:latin typeface="Gliker"/>
              </a:rPr>
              <a:t>Cómo jugar al debate mental</a:t>
            </a:r>
          </a:p>
        </p:txBody>
      </p:sp>
      <p:grpSp>
        <p:nvGrpSpPr>
          <p:cNvPr id="5" name="Group 5"/>
          <p:cNvGrpSpPr/>
          <p:nvPr/>
        </p:nvGrpSpPr>
        <p:grpSpPr>
          <a:xfrm>
            <a:off x="1434820" y="5143500"/>
            <a:ext cx="12901009" cy="3653304"/>
            <a:chOff x="0" y="0"/>
            <a:chExt cx="17201346" cy="4871072"/>
          </a:xfrm>
        </p:grpSpPr>
        <p:sp>
          <p:nvSpPr>
            <p:cNvPr id="6" name="TextBox 6"/>
            <p:cNvSpPr txBox="1"/>
            <p:nvPr/>
          </p:nvSpPr>
          <p:spPr>
            <a:xfrm>
              <a:off x="0" y="-28575"/>
              <a:ext cx="17201346" cy="73130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4550"/>
                </a:lnSpc>
              </a:pPr>
              <a:r>
                <a:rPr lang="en-US" sz="3500">
                  <a:solidFill>
                    <a:srgbClr val="202020"/>
                  </a:solidFill>
                  <a:latin typeface="Open Sans Bold"/>
                </a:rPr>
                <a:t>¡A divertirse!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1342589"/>
              <a:ext cx="17201346" cy="350816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539751" lvl="1" indent="-269876">
                <a:lnSpc>
                  <a:spcPts val="3500"/>
                </a:lnSpc>
                <a:buFont typeface="Arial"/>
                <a:buChar char="•"/>
              </a:pPr>
              <a:r>
                <a:rPr lang="en-US" sz="2500">
                  <a:solidFill>
                    <a:srgbClr val="202020"/>
                  </a:solidFill>
                  <a:latin typeface="Open Sans"/>
                </a:rPr>
                <a:t>Se asignan 3 minutos para una partida. </a:t>
              </a:r>
            </a:p>
            <a:p>
              <a:pPr marL="539751" lvl="1" indent="-269876">
                <a:lnSpc>
                  <a:spcPts val="3500"/>
                </a:lnSpc>
                <a:buFont typeface="Arial"/>
                <a:buChar char="•"/>
              </a:pPr>
              <a:r>
                <a:rPr lang="en-US" sz="2500">
                  <a:solidFill>
                    <a:srgbClr val="202020"/>
                  </a:solidFill>
                  <a:latin typeface="Open Sans"/>
                </a:rPr>
                <a:t>Cada participante tendrá 30 segundos para exponer sus argumentos iniciales. </a:t>
              </a:r>
            </a:p>
            <a:p>
              <a:pPr marL="539751" lvl="1" indent="-269876">
                <a:lnSpc>
                  <a:spcPts val="3500"/>
                </a:lnSpc>
                <a:buFont typeface="Arial"/>
                <a:buChar char="•"/>
              </a:pPr>
              <a:r>
                <a:rPr lang="en-US" sz="2500">
                  <a:solidFill>
                    <a:srgbClr val="202020"/>
                  </a:solidFill>
                  <a:latin typeface="Open Sans"/>
                </a:rPr>
                <a:t>Y habrá otros 30 segundos para responder y/o presentar nuevos argumentos. </a:t>
              </a:r>
            </a:p>
            <a:p>
              <a:pPr marL="539751" lvl="1" indent="-269876">
                <a:lnSpc>
                  <a:spcPts val="3500"/>
                </a:lnSpc>
                <a:buFont typeface="Arial"/>
                <a:buChar char="•"/>
              </a:pPr>
              <a:r>
                <a:rPr lang="en-US" sz="2500">
                  <a:solidFill>
                    <a:srgbClr val="202020"/>
                  </a:solidFill>
                  <a:latin typeface="Open Sans"/>
                </a:rPr>
                <a:t>Ambos participantes tendrán 30 segundos para hacer sus declaraciones finales. </a:t>
              </a:r>
            </a:p>
            <a:p>
              <a:pPr marL="539751" lvl="1" indent="-269876">
                <a:lnSpc>
                  <a:spcPts val="3500"/>
                </a:lnSpc>
                <a:buFont typeface="Arial"/>
                <a:buChar char="•"/>
              </a:pPr>
              <a:r>
                <a:rPr lang="en-US" sz="2500">
                  <a:solidFill>
                    <a:srgbClr val="202020"/>
                  </a:solidFill>
                  <a:latin typeface="Open Sans"/>
                </a:rPr>
                <a:t>Los espectadores tendrán 30 segundos para votar al participante que crean que ha ganado esta ronda.</a:t>
              </a:r>
            </a:p>
          </p:txBody>
        </p:sp>
      </p:grpSp>
      <p:sp>
        <p:nvSpPr>
          <p:cNvPr id="8" name="Freeform 8"/>
          <p:cNvSpPr/>
          <p:nvPr/>
        </p:nvSpPr>
        <p:spPr>
          <a:xfrm>
            <a:off x="13952547" y="1028700"/>
            <a:ext cx="3306753" cy="4008186"/>
          </a:xfrm>
          <a:custGeom>
            <a:avLst/>
            <a:gdLst/>
            <a:ahLst/>
            <a:cxnLst/>
            <a:rect l="l" t="t" r="r" b="b"/>
            <a:pathLst>
              <a:path w="3306753" h="4008186">
                <a:moveTo>
                  <a:pt x="0" y="0"/>
                </a:moveTo>
                <a:lnTo>
                  <a:pt x="3306753" y="0"/>
                </a:lnTo>
                <a:lnTo>
                  <a:pt x="3306753" y="4008186"/>
                </a:lnTo>
                <a:lnTo>
                  <a:pt x="0" y="400818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Personalizado 61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0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720</Words>
  <Application>Microsoft Office PowerPoint</Application>
  <PresentationFormat>Personalizado</PresentationFormat>
  <Paragraphs>116</Paragraphs>
  <Slides>25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25</vt:i4>
      </vt:variant>
    </vt:vector>
  </HeadingPairs>
  <TitlesOfParts>
    <vt:vector size="32" baseType="lpstr">
      <vt:lpstr>Open Sans</vt:lpstr>
      <vt:lpstr>Open Sans Bold</vt:lpstr>
      <vt:lpstr>Open Sans Italics</vt:lpstr>
      <vt:lpstr>Arial</vt:lpstr>
      <vt:lpstr>Calibri</vt:lpstr>
      <vt:lpstr>Gliker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Divertida Debate Mental Equipo  Estampado y Formas Abstracto Colorido</dc:title>
  <cp:lastModifiedBy>eduardo</cp:lastModifiedBy>
  <cp:revision>2</cp:revision>
  <dcterms:created xsi:type="dcterms:W3CDTF">2006-08-16T00:00:00Z</dcterms:created>
  <dcterms:modified xsi:type="dcterms:W3CDTF">2023-12-11T03:44:28Z</dcterms:modified>
  <dc:identifier>DAFwnhp-sRg</dc:identifier>
</cp:coreProperties>
</file>