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5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4983" r:id="rId2"/>
  </p:sldIdLst>
  <p:sldSz cx="12192000" cy="6858000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4" pos="3864" userDrawn="1">
          <p15:clr>
            <a:srgbClr val="A4A3A4"/>
          </p15:clr>
        </p15:guide>
        <p15:guide id="5" orient="horz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95A5C"/>
    <a:srgbClr val="2683C6"/>
    <a:srgbClr val="FF3902"/>
    <a:srgbClr val="2B4871"/>
    <a:srgbClr val="FF8867"/>
    <a:srgbClr val="05BADD"/>
    <a:srgbClr val="FEF1DA"/>
    <a:srgbClr val="FFB404"/>
    <a:srgbClr val="F2F2F2"/>
    <a:srgbClr val="FF800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1305" autoAdjust="0"/>
    <p:restoredTop sz="94719"/>
  </p:normalViewPr>
  <p:slideViewPr>
    <p:cSldViewPr snapToGrid="0">
      <p:cViewPr varScale="1">
        <p:scale>
          <a:sx n="105" d="100"/>
          <a:sy n="105" d="100"/>
        </p:scale>
        <p:origin x="468" y="78"/>
      </p:cViewPr>
      <p:guideLst>
        <p:guide pos="3864"/>
        <p:guide orient="horz" pos="2160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>
      <p:scale>
        <a:sx n="1" d="1"/>
        <a:sy n="1" d="1"/>
      </p:scale>
      <p:origin x="0" y="0"/>
    </p:cViewPr>
  </p:sorterViewPr>
  <p:notesViewPr>
    <p:cSldViewPr snapToGrid="0">
      <p:cViewPr varScale="1">
        <p:scale>
          <a:sx n="84" d="100"/>
          <a:sy n="84" d="100"/>
        </p:scale>
        <p:origin x="2976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61E8393-A5AD-6950-6709-404557772EF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C1C2D59-81EC-CEE5-EDE2-16D0CBA109A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38D2EF-A13A-4320-A2BE-9A5A823B592B}" type="datetimeFigureOut">
              <a:rPr lang="en-SG" smtClean="0"/>
              <a:t>14/10/2025</a:t>
            </a:fld>
            <a:endParaRPr lang="en-S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47BA8F-7A48-4B25-7225-03BCAF276F0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50B075-D097-07A7-B579-C6289F1B664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E0A54C-7E84-4A96-95A9-A78BFDA2AAE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121180749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2485F5-2DBA-4A69-B0BC-0E1C482526BB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CA217B-6B37-4B6C-95DA-B2933D371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5668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2.emf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Relationship Id="rId4" Type="http://schemas.openxmlformats.org/officeDocument/2006/relationships/image" Target="../media/image2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gradFill flip="none" rotWithShape="1">
          <a:gsLst>
            <a:gs pos="0">
              <a:schemeClr val="accent3">
                <a:lumMod val="20000"/>
                <a:lumOff val="80000"/>
              </a:schemeClr>
            </a:gs>
            <a:gs pos="100000">
              <a:schemeClr val="bg1">
                <a:lumMod val="95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E6AB0C77-779C-4A54-B4CE-0B85EED3D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099" y="107327"/>
            <a:ext cx="11344112" cy="73447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defRPr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801453-F71C-4C51-9C43-7AD61258D9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19099" y="1262063"/>
            <a:ext cx="11343363" cy="3808412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FD90400-E7FB-45E1-BB98-088160338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17300" y="6578248"/>
            <a:ext cx="345162" cy="207076"/>
          </a:xfrm>
          <a:prstGeom prst="rect">
            <a:avLst/>
          </a:prstGeom>
        </p:spPr>
        <p:txBody>
          <a:bodyPr lIns="0" tIns="0" rIns="0" bIns="0" anchor="ctr"/>
          <a:lstStyle>
            <a:lvl1pPr algn="ctr">
              <a:defRPr sz="1050">
                <a:solidFill>
                  <a:schemeClr val="accent1"/>
                </a:solidFill>
                <a:latin typeface="+mj-lt"/>
              </a:defRPr>
            </a:lvl1pPr>
          </a:lstStyle>
          <a:p>
            <a:fld id="{4145DBE5-F440-4DC1-86E2-EA4CF186D26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570F228-84E4-D963-B626-1713032BAE30}"/>
              </a:ext>
            </a:extLst>
          </p:cNvPr>
          <p:cNvSpPr/>
          <p:nvPr userDrawn="1"/>
        </p:nvSpPr>
        <p:spPr>
          <a:xfrm>
            <a:off x="0" y="6505574"/>
            <a:ext cx="100013" cy="352425"/>
          </a:xfrm>
          <a:prstGeom prst="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173C448E-F1E7-1AAF-02B4-CCDFE06164CF}"/>
              </a:ext>
            </a:extLst>
          </p:cNvPr>
          <p:cNvCxnSpPr/>
          <p:nvPr userDrawn="1"/>
        </p:nvCxnSpPr>
        <p:spPr>
          <a:xfrm>
            <a:off x="419099" y="841797"/>
            <a:ext cx="1134336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tangle 15">
            <a:extLst>
              <a:ext uri="{FF2B5EF4-FFF2-40B4-BE49-F238E27FC236}">
                <a16:creationId xmlns:a16="http://schemas.microsoft.com/office/drawing/2014/main" id="{9051B8B5-E89B-7763-1B84-F93ECF77D14F}"/>
              </a:ext>
            </a:extLst>
          </p:cNvPr>
          <p:cNvSpPr/>
          <p:nvPr userDrawn="1"/>
        </p:nvSpPr>
        <p:spPr>
          <a:xfrm>
            <a:off x="12071351" y="0"/>
            <a:ext cx="120649" cy="65077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13603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30" userDrawn="1">
          <p15:clr>
            <a:srgbClr val="FBAE40"/>
          </p15:clr>
        </p15:guide>
        <p15:guide id="2" pos="262" userDrawn="1">
          <p15:clr>
            <a:srgbClr val="FBAE40"/>
          </p15:clr>
        </p15:guide>
        <p15:guide id="3" pos="741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bg>
      <p:bgPr>
        <a:gradFill flip="none" rotWithShape="1">
          <a:gsLst>
            <a:gs pos="0">
              <a:schemeClr val="accent3">
                <a:lumMod val="20000"/>
                <a:lumOff val="80000"/>
              </a:schemeClr>
            </a:gs>
            <a:gs pos="100000">
              <a:schemeClr val="bg1">
                <a:lumMod val="95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Rectangle 13">
            <a:extLst>
              <a:ext uri="{FF2B5EF4-FFF2-40B4-BE49-F238E27FC236}">
                <a16:creationId xmlns:a16="http://schemas.microsoft.com/office/drawing/2014/main" id="{D570F228-84E4-D963-B626-1713032BAE30}"/>
              </a:ext>
            </a:extLst>
          </p:cNvPr>
          <p:cNvSpPr/>
          <p:nvPr userDrawn="1"/>
        </p:nvSpPr>
        <p:spPr>
          <a:xfrm>
            <a:off x="0" y="6505574"/>
            <a:ext cx="100013" cy="352425"/>
          </a:xfrm>
          <a:prstGeom prst="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9051B8B5-E89B-7763-1B84-F93ECF77D14F}"/>
              </a:ext>
            </a:extLst>
          </p:cNvPr>
          <p:cNvSpPr/>
          <p:nvPr userDrawn="1"/>
        </p:nvSpPr>
        <p:spPr>
          <a:xfrm>
            <a:off x="12071351" y="0"/>
            <a:ext cx="120649" cy="65077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816264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30" userDrawn="1">
          <p15:clr>
            <a:srgbClr val="FBAE40"/>
          </p15:clr>
        </p15:guide>
        <p15:guide id="2" pos="262" userDrawn="1">
          <p15:clr>
            <a:srgbClr val="FBAE40"/>
          </p15:clr>
        </p15:guide>
        <p15:guide id="3" pos="741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.bin"/><Relationship Id="rId4" Type="http://schemas.openxmlformats.org/officeDocument/2006/relationships/tags" Target="../tags/tag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112F218A-F783-D7AA-07FA-8006BACE6B39}"/>
              </a:ext>
            </a:extLst>
          </p:cNvPr>
          <p:cNvGraphicFramePr>
            <a:graphicFrameLocks noChangeAspect="1"/>
          </p:cNvGraphicFramePr>
          <p:nvPr>
            <p:custDataLst>
              <p:tags r:id="rId4"/>
            </p:custDataLst>
            <p:extLst>
              <p:ext uri="{D42A27DB-BD31-4B8C-83A1-F6EECF244321}">
                <p14:modId xmlns:p14="http://schemas.microsoft.com/office/powerpoint/2010/main" val="171084627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470" imgH="469" progId="TCLayout.ActiveDocument.1">
                  <p:embed/>
                </p:oleObj>
              </mc:Choice>
              <mc:Fallback>
                <p:oleObj name="think-cell Slide" r:id="rId5" imgW="470" imgH="469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17554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1" r:id="rId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Crimson Pro" pitchFamily="2" charset="0"/>
        <a:buChar char="−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Courier New" panose="02070309020205020404" pitchFamily="49" charset="0"/>
        <a:buChar char="o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5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4774713-013E-0917-0524-E3B5B2543C5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5" name="think-cell data - do not delete" hidden="1">
            <a:extLst>
              <a:ext uri="{FF2B5EF4-FFF2-40B4-BE49-F238E27FC236}">
                <a16:creationId xmlns:a16="http://schemas.microsoft.com/office/drawing/2014/main" id="{9C589F3E-0332-AA3F-F5C3-B3A9B3B93818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55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9C589F3E-0332-AA3F-F5C3-B3A9B3B9381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21392B6-8FC2-C592-E829-9FAA1296A4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en-US" dirty="0"/>
              <a:t>Table</a:t>
            </a:r>
          </a:p>
        </p:txBody>
      </p:sp>
      <p:sp>
        <p:nvSpPr>
          <p:cNvPr id="4" name="Slide Number Placeholder 2">
            <a:extLst>
              <a:ext uri="{FF2B5EF4-FFF2-40B4-BE49-F238E27FC236}">
                <a16:creationId xmlns:a16="http://schemas.microsoft.com/office/drawing/2014/main" id="{66DA471F-AD68-E8A1-3E35-E6B73C915D2B}"/>
              </a:ext>
            </a:extLst>
          </p:cNvPr>
          <p:cNvSpPr txBox="1">
            <a:spLocks/>
          </p:cNvSpPr>
          <p:nvPr/>
        </p:nvSpPr>
        <p:spPr>
          <a:xfrm>
            <a:off x="11583868" y="6649668"/>
            <a:ext cx="357188" cy="193144"/>
          </a:xfrm>
          <a:prstGeom prst="rect">
            <a:avLst/>
          </a:prstGeom>
        </p:spPr>
        <p:txBody>
          <a:bodyPr lIns="0" tIns="0" rIns="0" bIns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035116E7-405E-48DC-B8D6-0D33CD3BA034}" type="slidenum">
              <a:rPr lang="en-US" sz="1200" smtClean="0">
                <a:solidFill>
                  <a:schemeClr val="bg1"/>
                </a:solidFill>
              </a:rPr>
              <a:pPr algn="ctr"/>
              <a:t>1</a:t>
            </a:fld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5" name="Shape0_20220715_163354">
            <a:extLst>
              <a:ext uri="{FF2B5EF4-FFF2-40B4-BE49-F238E27FC236}">
                <a16:creationId xmlns:a16="http://schemas.microsoft.com/office/drawing/2014/main" id="{35294796-5823-BF9F-3883-0518A61419DB}"/>
              </a:ext>
            </a:extLst>
          </p:cNvPr>
          <p:cNvCxnSpPr/>
          <p:nvPr/>
        </p:nvCxnSpPr>
        <p:spPr>
          <a:xfrm>
            <a:off x="3237027" y="2478520"/>
            <a:ext cx="8296757" cy="0"/>
          </a:xfrm>
          <a:prstGeom prst="straightConnector1">
            <a:avLst/>
          </a:prstGeom>
          <a:noFill/>
          <a:ln w="9525" cap="flat" cmpd="sng">
            <a:solidFill>
              <a:srgbClr val="C6C6C6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6" name="Shape1_20220715_163354">
            <a:extLst>
              <a:ext uri="{FF2B5EF4-FFF2-40B4-BE49-F238E27FC236}">
                <a16:creationId xmlns:a16="http://schemas.microsoft.com/office/drawing/2014/main" id="{C2260099-73A2-2729-60A3-2B941BDB0E11}"/>
              </a:ext>
            </a:extLst>
          </p:cNvPr>
          <p:cNvCxnSpPr/>
          <p:nvPr/>
        </p:nvCxnSpPr>
        <p:spPr>
          <a:xfrm>
            <a:off x="3237027" y="3567315"/>
            <a:ext cx="8296757" cy="0"/>
          </a:xfrm>
          <a:prstGeom prst="straightConnector1">
            <a:avLst/>
          </a:prstGeom>
          <a:noFill/>
          <a:ln w="9525" cap="flat" cmpd="sng">
            <a:solidFill>
              <a:srgbClr val="C6C6C6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7" name="Shape2_20220715_163354">
            <a:extLst>
              <a:ext uri="{FF2B5EF4-FFF2-40B4-BE49-F238E27FC236}">
                <a16:creationId xmlns:a16="http://schemas.microsoft.com/office/drawing/2014/main" id="{C72E10E1-DB71-9D35-955F-191D79B02029}"/>
              </a:ext>
            </a:extLst>
          </p:cNvPr>
          <p:cNvCxnSpPr/>
          <p:nvPr/>
        </p:nvCxnSpPr>
        <p:spPr>
          <a:xfrm>
            <a:off x="3237027" y="4656116"/>
            <a:ext cx="8296757" cy="0"/>
          </a:xfrm>
          <a:prstGeom prst="straightConnector1">
            <a:avLst/>
          </a:prstGeom>
          <a:noFill/>
          <a:ln w="9525" cap="flat" cmpd="sng">
            <a:solidFill>
              <a:srgbClr val="C6C6C6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9" name="Google Shape;1179;g6b2a921a3a_2_763">
            <a:extLst>
              <a:ext uri="{FF2B5EF4-FFF2-40B4-BE49-F238E27FC236}">
                <a16:creationId xmlns:a16="http://schemas.microsoft.com/office/drawing/2014/main" id="{4763573E-1F28-9382-695E-9B948748B7B8}"/>
              </a:ext>
            </a:extLst>
          </p:cNvPr>
          <p:cNvSpPr txBox="1"/>
          <p:nvPr/>
        </p:nvSpPr>
        <p:spPr>
          <a:xfrm>
            <a:off x="549928" y="1474618"/>
            <a:ext cx="2569376" cy="919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70808" tIns="70808" rIns="70808" bIns="70808" anchor="ctr" anchorCtr="0">
            <a:noAutofit/>
          </a:bodyPr>
          <a:lstStyle/>
          <a:p>
            <a:pPr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ts val="1600"/>
              <a:defRPr/>
            </a:pPr>
            <a:r>
              <a:rPr lang="en-US" sz="1471" b="1" dirty="0">
                <a:solidFill>
                  <a:srgbClr val="FFFFFF"/>
                </a:solidFill>
              </a:rPr>
              <a:t>Title</a:t>
            </a:r>
            <a:endParaRPr sz="1471" dirty="0"/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CAFF10A9-BC2C-34C2-BA82-8C67054E687C}"/>
              </a:ext>
            </a:extLst>
          </p:cNvPr>
          <p:cNvSpPr txBox="1">
            <a:spLocks/>
          </p:cNvSpPr>
          <p:nvPr/>
        </p:nvSpPr>
        <p:spPr bwMode="auto">
          <a:xfrm>
            <a:off x="3237030" y="1820951"/>
            <a:ext cx="1856982" cy="2263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marL="342900" indent="-342900" algn="l" defTabSz="457200" rtl="0" eaLnBrk="0" fontAlgn="base" hangingPunct="0">
              <a:spcBef>
                <a:spcPct val="80000"/>
              </a:spcBef>
              <a:spcAft>
                <a:spcPct val="0"/>
              </a:spcAft>
              <a:buFont typeface="Arial" charset="0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06400" indent="-292100" algn="l" defTabSz="457200" rtl="0" eaLnBrk="0" fontAlgn="base" hangingPunct="0">
              <a:spcBef>
                <a:spcPct val="40000"/>
              </a:spcBef>
              <a:spcAft>
                <a:spcPct val="0"/>
              </a:spcAft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493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859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defTabSz="424830">
              <a:spcBef>
                <a:spcPct val="0"/>
              </a:spcBef>
              <a:defRPr/>
            </a:pPr>
            <a:r>
              <a:rPr lang="en-US" sz="1471" dirty="0"/>
              <a:t>Insert Text Here</a:t>
            </a:r>
          </a:p>
        </p:txBody>
      </p:sp>
      <p:sp>
        <p:nvSpPr>
          <p:cNvPr id="11" name="Content Placeholder 2~1">
            <a:extLst>
              <a:ext uri="{FF2B5EF4-FFF2-40B4-BE49-F238E27FC236}">
                <a16:creationId xmlns:a16="http://schemas.microsoft.com/office/drawing/2014/main" id="{05782908-B525-86E2-3B80-7F9729867228}"/>
              </a:ext>
            </a:extLst>
          </p:cNvPr>
          <p:cNvSpPr txBox="1">
            <a:spLocks/>
          </p:cNvSpPr>
          <p:nvPr/>
        </p:nvSpPr>
        <p:spPr bwMode="auto">
          <a:xfrm>
            <a:off x="5383619" y="1820951"/>
            <a:ext cx="1856982" cy="2263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marL="342900" indent="-342900" algn="l" defTabSz="457200" rtl="0" eaLnBrk="0" fontAlgn="base" hangingPunct="0">
              <a:spcBef>
                <a:spcPct val="80000"/>
              </a:spcBef>
              <a:spcAft>
                <a:spcPct val="0"/>
              </a:spcAft>
              <a:buFont typeface="Arial" charset="0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06400" indent="-292100" algn="l" defTabSz="457200" rtl="0" eaLnBrk="0" fontAlgn="base" hangingPunct="0">
              <a:spcBef>
                <a:spcPct val="40000"/>
              </a:spcBef>
              <a:spcAft>
                <a:spcPct val="0"/>
              </a:spcAft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493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859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defTabSz="424830">
              <a:spcBef>
                <a:spcPct val="0"/>
              </a:spcBef>
              <a:defRPr/>
            </a:pPr>
            <a:r>
              <a:rPr lang="en-US" sz="1471" dirty="0"/>
              <a:t>Insert Text Here</a:t>
            </a:r>
          </a:p>
        </p:txBody>
      </p:sp>
      <p:sp>
        <p:nvSpPr>
          <p:cNvPr id="12" name="Content Placeholder 2~2">
            <a:extLst>
              <a:ext uri="{FF2B5EF4-FFF2-40B4-BE49-F238E27FC236}">
                <a16:creationId xmlns:a16="http://schemas.microsoft.com/office/drawing/2014/main" id="{18498154-B94F-754D-11F5-041E154685BE}"/>
              </a:ext>
            </a:extLst>
          </p:cNvPr>
          <p:cNvSpPr txBox="1">
            <a:spLocks/>
          </p:cNvSpPr>
          <p:nvPr/>
        </p:nvSpPr>
        <p:spPr bwMode="auto">
          <a:xfrm>
            <a:off x="7527718" y="1820951"/>
            <a:ext cx="1856982" cy="2263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marL="342900" indent="-342900" algn="l" defTabSz="457200" rtl="0" eaLnBrk="0" fontAlgn="base" hangingPunct="0">
              <a:spcBef>
                <a:spcPct val="80000"/>
              </a:spcBef>
              <a:spcAft>
                <a:spcPct val="0"/>
              </a:spcAft>
              <a:buFont typeface="Arial" charset="0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06400" indent="-292100" algn="l" defTabSz="457200" rtl="0" eaLnBrk="0" fontAlgn="base" hangingPunct="0">
              <a:spcBef>
                <a:spcPct val="40000"/>
              </a:spcBef>
              <a:spcAft>
                <a:spcPct val="0"/>
              </a:spcAft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493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859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defTabSz="424830">
              <a:spcBef>
                <a:spcPct val="0"/>
              </a:spcBef>
              <a:defRPr/>
            </a:pPr>
            <a:r>
              <a:rPr lang="en-US" sz="1471" dirty="0"/>
              <a:t>Insert Text Here</a:t>
            </a:r>
          </a:p>
        </p:txBody>
      </p:sp>
      <p:sp>
        <p:nvSpPr>
          <p:cNvPr id="13" name="Content Placeholder 2~3">
            <a:extLst>
              <a:ext uri="{FF2B5EF4-FFF2-40B4-BE49-F238E27FC236}">
                <a16:creationId xmlns:a16="http://schemas.microsoft.com/office/drawing/2014/main" id="{2983D1BF-FA5A-2071-9F84-20D6FF6565D8}"/>
              </a:ext>
            </a:extLst>
          </p:cNvPr>
          <p:cNvSpPr txBox="1">
            <a:spLocks/>
          </p:cNvSpPr>
          <p:nvPr/>
        </p:nvSpPr>
        <p:spPr bwMode="auto">
          <a:xfrm>
            <a:off x="9671815" y="1820951"/>
            <a:ext cx="1856982" cy="2263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marL="342900" indent="-342900" algn="l" defTabSz="457200" rtl="0" eaLnBrk="0" fontAlgn="base" hangingPunct="0">
              <a:spcBef>
                <a:spcPct val="80000"/>
              </a:spcBef>
              <a:spcAft>
                <a:spcPct val="0"/>
              </a:spcAft>
              <a:buFont typeface="Arial" charset="0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06400" indent="-292100" algn="l" defTabSz="457200" rtl="0" eaLnBrk="0" fontAlgn="base" hangingPunct="0">
              <a:spcBef>
                <a:spcPct val="40000"/>
              </a:spcBef>
              <a:spcAft>
                <a:spcPct val="0"/>
              </a:spcAft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493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859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defTabSz="424830">
              <a:spcBef>
                <a:spcPct val="0"/>
              </a:spcBef>
              <a:defRPr/>
            </a:pPr>
            <a:r>
              <a:rPr lang="en-US" sz="1471" dirty="0"/>
              <a:t>Insert Text Here</a:t>
            </a:r>
          </a:p>
        </p:txBody>
      </p:sp>
      <p:sp>
        <p:nvSpPr>
          <p:cNvPr id="14" name="Google Shape;1180;g6b2a921a3a_2_763">
            <a:extLst>
              <a:ext uri="{FF2B5EF4-FFF2-40B4-BE49-F238E27FC236}">
                <a16:creationId xmlns:a16="http://schemas.microsoft.com/office/drawing/2014/main" id="{E60777AC-F352-EA9A-593D-6CA3D8B95543}"/>
              </a:ext>
            </a:extLst>
          </p:cNvPr>
          <p:cNvSpPr txBox="1"/>
          <p:nvPr/>
        </p:nvSpPr>
        <p:spPr>
          <a:xfrm>
            <a:off x="549928" y="2563416"/>
            <a:ext cx="2569376" cy="919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70808" tIns="70808" rIns="70808" bIns="70808" anchor="ctr" anchorCtr="0">
            <a:noAutofit/>
          </a:bodyPr>
          <a:lstStyle/>
          <a:p>
            <a:pPr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ts val="1600"/>
              <a:defRPr/>
            </a:pPr>
            <a:r>
              <a:rPr lang="en-US" sz="1471" b="1" dirty="0">
                <a:solidFill>
                  <a:srgbClr val="FFFFFF"/>
                </a:solidFill>
              </a:rPr>
              <a:t>Title</a:t>
            </a:r>
            <a:endParaRPr lang="en-US" sz="1471" dirty="0"/>
          </a:p>
        </p:txBody>
      </p:sp>
      <p:sp>
        <p:nvSpPr>
          <p:cNvPr id="15" name="Content Placeholder 2~4">
            <a:extLst>
              <a:ext uri="{FF2B5EF4-FFF2-40B4-BE49-F238E27FC236}">
                <a16:creationId xmlns:a16="http://schemas.microsoft.com/office/drawing/2014/main" id="{F094E09E-3938-6B03-EED8-A9076950EE3D}"/>
              </a:ext>
            </a:extLst>
          </p:cNvPr>
          <p:cNvSpPr txBox="1">
            <a:spLocks/>
          </p:cNvSpPr>
          <p:nvPr/>
        </p:nvSpPr>
        <p:spPr bwMode="auto">
          <a:xfrm>
            <a:off x="3237030" y="2909749"/>
            <a:ext cx="1856982" cy="2263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marL="342900" indent="-342900" algn="l" defTabSz="457200" rtl="0" eaLnBrk="0" fontAlgn="base" hangingPunct="0">
              <a:spcBef>
                <a:spcPct val="80000"/>
              </a:spcBef>
              <a:spcAft>
                <a:spcPct val="0"/>
              </a:spcAft>
              <a:buFont typeface="Arial" charset="0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06400" indent="-292100" algn="l" defTabSz="457200" rtl="0" eaLnBrk="0" fontAlgn="base" hangingPunct="0">
              <a:spcBef>
                <a:spcPct val="40000"/>
              </a:spcBef>
              <a:spcAft>
                <a:spcPct val="0"/>
              </a:spcAft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493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859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defTabSz="424830">
              <a:spcBef>
                <a:spcPct val="0"/>
              </a:spcBef>
              <a:defRPr/>
            </a:pPr>
            <a:r>
              <a:rPr lang="en-US" sz="1471" dirty="0"/>
              <a:t>Insert Text Here</a:t>
            </a:r>
          </a:p>
        </p:txBody>
      </p:sp>
      <p:sp>
        <p:nvSpPr>
          <p:cNvPr id="16" name="Content Placeholder 2~5">
            <a:extLst>
              <a:ext uri="{FF2B5EF4-FFF2-40B4-BE49-F238E27FC236}">
                <a16:creationId xmlns:a16="http://schemas.microsoft.com/office/drawing/2014/main" id="{6C05E49F-6401-9793-7507-D60884037E47}"/>
              </a:ext>
            </a:extLst>
          </p:cNvPr>
          <p:cNvSpPr txBox="1">
            <a:spLocks/>
          </p:cNvSpPr>
          <p:nvPr/>
        </p:nvSpPr>
        <p:spPr bwMode="auto">
          <a:xfrm>
            <a:off x="5383619" y="2909749"/>
            <a:ext cx="1856982" cy="2263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marL="342900" indent="-342900" algn="l" defTabSz="457200" rtl="0" eaLnBrk="0" fontAlgn="base" hangingPunct="0">
              <a:spcBef>
                <a:spcPct val="80000"/>
              </a:spcBef>
              <a:spcAft>
                <a:spcPct val="0"/>
              </a:spcAft>
              <a:buFont typeface="Arial" charset="0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06400" indent="-292100" algn="l" defTabSz="457200" rtl="0" eaLnBrk="0" fontAlgn="base" hangingPunct="0">
              <a:spcBef>
                <a:spcPct val="40000"/>
              </a:spcBef>
              <a:spcAft>
                <a:spcPct val="0"/>
              </a:spcAft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493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859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defTabSz="424830">
              <a:spcBef>
                <a:spcPct val="0"/>
              </a:spcBef>
              <a:defRPr/>
            </a:pPr>
            <a:r>
              <a:rPr lang="en-US" sz="1471" dirty="0"/>
              <a:t>Insert Text Here</a:t>
            </a:r>
          </a:p>
        </p:txBody>
      </p:sp>
      <p:sp>
        <p:nvSpPr>
          <p:cNvPr id="17" name="Content Placeholder 2~6">
            <a:extLst>
              <a:ext uri="{FF2B5EF4-FFF2-40B4-BE49-F238E27FC236}">
                <a16:creationId xmlns:a16="http://schemas.microsoft.com/office/drawing/2014/main" id="{E694A6F4-A8F3-DF1B-9D26-B24758E98A02}"/>
              </a:ext>
            </a:extLst>
          </p:cNvPr>
          <p:cNvSpPr txBox="1">
            <a:spLocks/>
          </p:cNvSpPr>
          <p:nvPr/>
        </p:nvSpPr>
        <p:spPr bwMode="auto">
          <a:xfrm>
            <a:off x="7527718" y="2909749"/>
            <a:ext cx="1856982" cy="2263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marL="342900" indent="-342900" algn="l" defTabSz="457200" rtl="0" eaLnBrk="0" fontAlgn="base" hangingPunct="0">
              <a:spcBef>
                <a:spcPct val="80000"/>
              </a:spcBef>
              <a:spcAft>
                <a:spcPct val="0"/>
              </a:spcAft>
              <a:buFont typeface="Arial" charset="0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06400" indent="-292100" algn="l" defTabSz="457200" rtl="0" eaLnBrk="0" fontAlgn="base" hangingPunct="0">
              <a:spcBef>
                <a:spcPct val="40000"/>
              </a:spcBef>
              <a:spcAft>
                <a:spcPct val="0"/>
              </a:spcAft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493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859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defTabSz="424830">
              <a:spcBef>
                <a:spcPct val="0"/>
              </a:spcBef>
              <a:defRPr/>
            </a:pPr>
            <a:r>
              <a:rPr lang="en-US" sz="1471" dirty="0"/>
              <a:t>Insert Text Here</a:t>
            </a:r>
          </a:p>
        </p:txBody>
      </p:sp>
      <p:sp>
        <p:nvSpPr>
          <p:cNvPr id="18" name="Content Placeholder 2~7">
            <a:extLst>
              <a:ext uri="{FF2B5EF4-FFF2-40B4-BE49-F238E27FC236}">
                <a16:creationId xmlns:a16="http://schemas.microsoft.com/office/drawing/2014/main" id="{05649F47-7EDF-3CED-3C77-C3A3F5B21C39}"/>
              </a:ext>
            </a:extLst>
          </p:cNvPr>
          <p:cNvSpPr txBox="1">
            <a:spLocks/>
          </p:cNvSpPr>
          <p:nvPr/>
        </p:nvSpPr>
        <p:spPr bwMode="auto">
          <a:xfrm>
            <a:off x="9671815" y="2909749"/>
            <a:ext cx="1856982" cy="2263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marL="342900" indent="-342900" algn="l" defTabSz="457200" rtl="0" eaLnBrk="0" fontAlgn="base" hangingPunct="0">
              <a:spcBef>
                <a:spcPct val="80000"/>
              </a:spcBef>
              <a:spcAft>
                <a:spcPct val="0"/>
              </a:spcAft>
              <a:buFont typeface="Arial" charset="0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06400" indent="-292100" algn="l" defTabSz="457200" rtl="0" eaLnBrk="0" fontAlgn="base" hangingPunct="0">
              <a:spcBef>
                <a:spcPct val="40000"/>
              </a:spcBef>
              <a:spcAft>
                <a:spcPct val="0"/>
              </a:spcAft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493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859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defTabSz="424830">
              <a:spcBef>
                <a:spcPct val="0"/>
              </a:spcBef>
              <a:defRPr/>
            </a:pPr>
            <a:r>
              <a:rPr lang="en-US" sz="1471" dirty="0"/>
              <a:t>Insert Text Here</a:t>
            </a:r>
          </a:p>
        </p:txBody>
      </p:sp>
      <p:sp>
        <p:nvSpPr>
          <p:cNvPr id="19" name="Google Shape;1181;g6b2a921a3a_2_763">
            <a:extLst>
              <a:ext uri="{FF2B5EF4-FFF2-40B4-BE49-F238E27FC236}">
                <a16:creationId xmlns:a16="http://schemas.microsoft.com/office/drawing/2014/main" id="{4BA391AE-0732-AAC3-2819-54773387B2A8}"/>
              </a:ext>
            </a:extLst>
          </p:cNvPr>
          <p:cNvSpPr txBox="1"/>
          <p:nvPr/>
        </p:nvSpPr>
        <p:spPr>
          <a:xfrm>
            <a:off x="549928" y="3652223"/>
            <a:ext cx="2569376" cy="919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70808" tIns="70808" rIns="70808" bIns="70808" anchor="ctr" anchorCtr="0">
            <a:noAutofit/>
          </a:bodyPr>
          <a:lstStyle/>
          <a:p>
            <a:pPr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ts val="1600"/>
              <a:defRPr/>
            </a:pPr>
            <a:r>
              <a:rPr lang="en-US" sz="1471" b="1" dirty="0">
                <a:solidFill>
                  <a:srgbClr val="FFFFFF"/>
                </a:solidFill>
              </a:rPr>
              <a:t>Title</a:t>
            </a:r>
            <a:endParaRPr lang="en-US" sz="1471" dirty="0"/>
          </a:p>
        </p:txBody>
      </p:sp>
      <p:sp>
        <p:nvSpPr>
          <p:cNvPr id="20" name="Content Placeholder 2~8">
            <a:extLst>
              <a:ext uri="{FF2B5EF4-FFF2-40B4-BE49-F238E27FC236}">
                <a16:creationId xmlns:a16="http://schemas.microsoft.com/office/drawing/2014/main" id="{CAFD347F-7E96-87C4-C305-38D3B2AF5915}"/>
              </a:ext>
            </a:extLst>
          </p:cNvPr>
          <p:cNvSpPr txBox="1">
            <a:spLocks/>
          </p:cNvSpPr>
          <p:nvPr/>
        </p:nvSpPr>
        <p:spPr bwMode="auto">
          <a:xfrm>
            <a:off x="3237030" y="3998546"/>
            <a:ext cx="1856982" cy="2263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marL="342900" indent="-342900" algn="l" defTabSz="457200" rtl="0" eaLnBrk="0" fontAlgn="base" hangingPunct="0">
              <a:spcBef>
                <a:spcPct val="80000"/>
              </a:spcBef>
              <a:spcAft>
                <a:spcPct val="0"/>
              </a:spcAft>
              <a:buFont typeface="Arial" charset="0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06400" indent="-292100" algn="l" defTabSz="457200" rtl="0" eaLnBrk="0" fontAlgn="base" hangingPunct="0">
              <a:spcBef>
                <a:spcPct val="40000"/>
              </a:spcBef>
              <a:spcAft>
                <a:spcPct val="0"/>
              </a:spcAft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493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859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defTabSz="424830">
              <a:spcBef>
                <a:spcPct val="0"/>
              </a:spcBef>
              <a:defRPr/>
            </a:pPr>
            <a:r>
              <a:rPr lang="en-US" sz="1471" dirty="0"/>
              <a:t>Insert Text Here</a:t>
            </a:r>
          </a:p>
        </p:txBody>
      </p:sp>
      <p:sp>
        <p:nvSpPr>
          <p:cNvPr id="21" name="Content Placeholder 2~9">
            <a:extLst>
              <a:ext uri="{FF2B5EF4-FFF2-40B4-BE49-F238E27FC236}">
                <a16:creationId xmlns:a16="http://schemas.microsoft.com/office/drawing/2014/main" id="{2EAE6625-2626-E7BA-D592-6B7EAD27DBEE}"/>
              </a:ext>
            </a:extLst>
          </p:cNvPr>
          <p:cNvSpPr txBox="1">
            <a:spLocks/>
          </p:cNvSpPr>
          <p:nvPr/>
        </p:nvSpPr>
        <p:spPr bwMode="auto">
          <a:xfrm>
            <a:off x="5383619" y="3998546"/>
            <a:ext cx="1856982" cy="2263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marL="342900" indent="-342900" algn="l" defTabSz="457200" rtl="0" eaLnBrk="0" fontAlgn="base" hangingPunct="0">
              <a:spcBef>
                <a:spcPct val="80000"/>
              </a:spcBef>
              <a:spcAft>
                <a:spcPct val="0"/>
              </a:spcAft>
              <a:buFont typeface="Arial" charset="0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06400" indent="-292100" algn="l" defTabSz="457200" rtl="0" eaLnBrk="0" fontAlgn="base" hangingPunct="0">
              <a:spcBef>
                <a:spcPct val="40000"/>
              </a:spcBef>
              <a:spcAft>
                <a:spcPct val="0"/>
              </a:spcAft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493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859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defTabSz="424830">
              <a:spcBef>
                <a:spcPct val="0"/>
              </a:spcBef>
              <a:defRPr/>
            </a:pPr>
            <a:r>
              <a:rPr lang="en-US" sz="1471" dirty="0"/>
              <a:t>Insert Text Here</a:t>
            </a:r>
          </a:p>
        </p:txBody>
      </p:sp>
      <p:sp>
        <p:nvSpPr>
          <p:cNvPr id="22" name="Content Placeholder 2~10">
            <a:extLst>
              <a:ext uri="{FF2B5EF4-FFF2-40B4-BE49-F238E27FC236}">
                <a16:creationId xmlns:a16="http://schemas.microsoft.com/office/drawing/2014/main" id="{DBF632C8-C1D2-67BC-D734-115F87E0F139}"/>
              </a:ext>
            </a:extLst>
          </p:cNvPr>
          <p:cNvSpPr txBox="1">
            <a:spLocks/>
          </p:cNvSpPr>
          <p:nvPr/>
        </p:nvSpPr>
        <p:spPr bwMode="auto">
          <a:xfrm>
            <a:off x="7527718" y="3998546"/>
            <a:ext cx="1856982" cy="2263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marL="342900" indent="-342900" algn="l" defTabSz="457200" rtl="0" eaLnBrk="0" fontAlgn="base" hangingPunct="0">
              <a:spcBef>
                <a:spcPct val="80000"/>
              </a:spcBef>
              <a:spcAft>
                <a:spcPct val="0"/>
              </a:spcAft>
              <a:buFont typeface="Arial" charset="0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06400" indent="-292100" algn="l" defTabSz="457200" rtl="0" eaLnBrk="0" fontAlgn="base" hangingPunct="0">
              <a:spcBef>
                <a:spcPct val="40000"/>
              </a:spcBef>
              <a:spcAft>
                <a:spcPct val="0"/>
              </a:spcAft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493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859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defTabSz="424830">
              <a:spcBef>
                <a:spcPct val="0"/>
              </a:spcBef>
              <a:defRPr/>
            </a:pPr>
            <a:r>
              <a:rPr lang="en-US" sz="1471" dirty="0"/>
              <a:t>Insert Text Here</a:t>
            </a:r>
          </a:p>
        </p:txBody>
      </p:sp>
      <p:sp>
        <p:nvSpPr>
          <p:cNvPr id="23" name="Content Placeholder 2~11">
            <a:extLst>
              <a:ext uri="{FF2B5EF4-FFF2-40B4-BE49-F238E27FC236}">
                <a16:creationId xmlns:a16="http://schemas.microsoft.com/office/drawing/2014/main" id="{A6C0AA96-46E2-6541-64A0-FB188E69D270}"/>
              </a:ext>
            </a:extLst>
          </p:cNvPr>
          <p:cNvSpPr txBox="1">
            <a:spLocks/>
          </p:cNvSpPr>
          <p:nvPr/>
        </p:nvSpPr>
        <p:spPr bwMode="auto">
          <a:xfrm>
            <a:off x="9671815" y="3998546"/>
            <a:ext cx="1856982" cy="2263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marL="342900" indent="-342900" algn="l" defTabSz="457200" rtl="0" eaLnBrk="0" fontAlgn="base" hangingPunct="0">
              <a:spcBef>
                <a:spcPct val="80000"/>
              </a:spcBef>
              <a:spcAft>
                <a:spcPct val="0"/>
              </a:spcAft>
              <a:buFont typeface="Arial" charset="0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06400" indent="-292100" algn="l" defTabSz="457200" rtl="0" eaLnBrk="0" fontAlgn="base" hangingPunct="0">
              <a:spcBef>
                <a:spcPct val="40000"/>
              </a:spcBef>
              <a:spcAft>
                <a:spcPct val="0"/>
              </a:spcAft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493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859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defTabSz="424830">
              <a:spcBef>
                <a:spcPct val="0"/>
              </a:spcBef>
              <a:defRPr/>
            </a:pPr>
            <a:r>
              <a:rPr lang="en-US" sz="1471" dirty="0"/>
              <a:t>Insert Text Here</a:t>
            </a:r>
          </a:p>
        </p:txBody>
      </p:sp>
      <p:sp>
        <p:nvSpPr>
          <p:cNvPr id="24" name="Google Shape;1182;g6b2a921a3a_2_763">
            <a:extLst>
              <a:ext uri="{FF2B5EF4-FFF2-40B4-BE49-F238E27FC236}">
                <a16:creationId xmlns:a16="http://schemas.microsoft.com/office/drawing/2014/main" id="{F41600A9-9B48-78D9-8544-347B2F2B0D1A}"/>
              </a:ext>
            </a:extLst>
          </p:cNvPr>
          <p:cNvSpPr txBox="1"/>
          <p:nvPr/>
        </p:nvSpPr>
        <p:spPr>
          <a:xfrm>
            <a:off x="549928" y="4741018"/>
            <a:ext cx="2569376" cy="919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70808" tIns="70808" rIns="70808" bIns="70808" anchor="ctr" anchorCtr="0">
            <a:noAutofit/>
          </a:bodyPr>
          <a:lstStyle/>
          <a:p>
            <a:pPr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ts val="1600"/>
              <a:defRPr/>
            </a:pPr>
            <a:r>
              <a:rPr lang="en-US" sz="1471" b="1" dirty="0">
                <a:solidFill>
                  <a:srgbClr val="FFFFFF"/>
                </a:solidFill>
              </a:rPr>
              <a:t>Title</a:t>
            </a:r>
            <a:endParaRPr lang="en-US" sz="1471" dirty="0"/>
          </a:p>
        </p:txBody>
      </p:sp>
      <p:sp>
        <p:nvSpPr>
          <p:cNvPr id="25" name="Content Placeholder 2~12">
            <a:extLst>
              <a:ext uri="{FF2B5EF4-FFF2-40B4-BE49-F238E27FC236}">
                <a16:creationId xmlns:a16="http://schemas.microsoft.com/office/drawing/2014/main" id="{8EA3853D-A727-F97C-0AA6-E9E3C40B77E7}"/>
              </a:ext>
            </a:extLst>
          </p:cNvPr>
          <p:cNvSpPr txBox="1">
            <a:spLocks/>
          </p:cNvSpPr>
          <p:nvPr/>
        </p:nvSpPr>
        <p:spPr bwMode="auto">
          <a:xfrm>
            <a:off x="3237030" y="5087352"/>
            <a:ext cx="1856982" cy="2263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marL="342900" indent="-342900" algn="l" defTabSz="457200" rtl="0" eaLnBrk="0" fontAlgn="base" hangingPunct="0">
              <a:spcBef>
                <a:spcPct val="80000"/>
              </a:spcBef>
              <a:spcAft>
                <a:spcPct val="0"/>
              </a:spcAft>
              <a:buFont typeface="Arial" charset="0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06400" indent="-292100" algn="l" defTabSz="457200" rtl="0" eaLnBrk="0" fontAlgn="base" hangingPunct="0">
              <a:spcBef>
                <a:spcPct val="40000"/>
              </a:spcBef>
              <a:spcAft>
                <a:spcPct val="0"/>
              </a:spcAft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493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859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defTabSz="424830">
              <a:spcBef>
                <a:spcPct val="0"/>
              </a:spcBef>
              <a:defRPr/>
            </a:pPr>
            <a:r>
              <a:rPr lang="en-US" sz="1471" dirty="0"/>
              <a:t>Insert Text Here</a:t>
            </a:r>
          </a:p>
        </p:txBody>
      </p:sp>
      <p:sp>
        <p:nvSpPr>
          <p:cNvPr id="26" name="Content Placeholder 2~13">
            <a:extLst>
              <a:ext uri="{FF2B5EF4-FFF2-40B4-BE49-F238E27FC236}">
                <a16:creationId xmlns:a16="http://schemas.microsoft.com/office/drawing/2014/main" id="{13330A73-5392-34C1-A7B2-1136D72C7A4A}"/>
              </a:ext>
            </a:extLst>
          </p:cNvPr>
          <p:cNvSpPr txBox="1">
            <a:spLocks/>
          </p:cNvSpPr>
          <p:nvPr/>
        </p:nvSpPr>
        <p:spPr bwMode="auto">
          <a:xfrm>
            <a:off x="5383619" y="5087352"/>
            <a:ext cx="1856982" cy="2263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marL="342900" indent="-342900" algn="l" defTabSz="457200" rtl="0" eaLnBrk="0" fontAlgn="base" hangingPunct="0">
              <a:spcBef>
                <a:spcPct val="80000"/>
              </a:spcBef>
              <a:spcAft>
                <a:spcPct val="0"/>
              </a:spcAft>
              <a:buFont typeface="Arial" charset="0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06400" indent="-292100" algn="l" defTabSz="457200" rtl="0" eaLnBrk="0" fontAlgn="base" hangingPunct="0">
              <a:spcBef>
                <a:spcPct val="40000"/>
              </a:spcBef>
              <a:spcAft>
                <a:spcPct val="0"/>
              </a:spcAft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493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859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defTabSz="424830">
              <a:spcBef>
                <a:spcPct val="0"/>
              </a:spcBef>
              <a:defRPr/>
            </a:pPr>
            <a:r>
              <a:rPr lang="en-US" sz="1471" dirty="0"/>
              <a:t>Insert Text Here</a:t>
            </a:r>
          </a:p>
        </p:txBody>
      </p:sp>
      <p:sp>
        <p:nvSpPr>
          <p:cNvPr id="27" name="Content Placeholder 2~14">
            <a:extLst>
              <a:ext uri="{FF2B5EF4-FFF2-40B4-BE49-F238E27FC236}">
                <a16:creationId xmlns:a16="http://schemas.microsoft.com/office/drawing/2014/main" id="{4517DEC1-86AF-6B1A-DB64-38121ABBA6D2}"/>
              </a:ext>
            </a:extLst>
          </p:cNvPr>
          <p:cNvSpPr txBox="1">
            <a:spLocks/>
          </p:cNvSpPr>
          <p:nvPr/>
        </p:nvSpPr>
        <p:spPr bwMode="auto">
          <a:xfrm>
            <a:off x="7527718" y="5087352"/>
            <a:ext cx="1856982" cy="2263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marL="342900" indent="-342900" algn="l" defTabSz="457200" rtl="0" eaLnBrk="0" fontAlgn="base" hangingPunct="0">
              <a:spcBef>
                <a:spcPct val="80000"/>
              </a:spcBef>
              <a:spcAft>
                <a:spcPct val="0"/>
              </a:spcAft>
              <a:buFont typeface="Arial" charset="0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06400" indent="-292100" algn="l" defTabSz="457200" rtl="0" eaLnBrk="0" fontAlgn="base" hangingPunct="0">
              <a:spcBef>
                <a:spcPct val="40000"/>
              </a:spcBef>
              <a:spcAft>
                <a:spcPct val="0"/>
              </a:spcAft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493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859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defTabSz="424830">
              <a:spcBef>
                <a:spcPct val="0"/>
              </a:spcBef>
              <a:defRPr/>
            </a:pPr>
            <a:r>
              <a:rPr lang="en-US" sz="1471" dirty="0"/>
              <a:t>Insert Text Here</a:t>
            </a:r>
          </a:p>
        </p:txBody>
      </p:sp>
      <p:sp>
        <p:nvSpPr>
          <p:cNvPr id="28" name="Content Placeholder 2~15">
            <a:extLst>
              <a:ext uri="{FF2B5EF4-FFF2-40B4-BE49-F238E27FC236}">
                <a16:creationId xmlns:a16="http://schemas.microsoft.com/office/drawing/2014/main" id="{2948E1F8-3A99-9C7F-8C15-BDEE5756F28B}"/>
              </a:ext>
            </a:extLst>
          </p:cNvPr>
          <p:cNvSpPr txBox="1">
            <a:spLocks/>
          </p:cNvSpPr>
          <p:nvPr/>
        </p:nvSpPr>
        <p:spPr bwMode="auto">
          <a:xfrm>
            <a:off x="9671815" y="5087352"/>
            <a:ext cx="1856982" cy="2263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marL="342900" indent="-342900" algn="l" defTabSz="457200" rtl="0" eaLnBrk="0" fontAlgn="base" hangingPunct="0">
              <a:spcBef>
                <a:spcPct val="80000"/>
              </a:spcBef>
              <a:spcAft>
                <a:spcPct val="0"/>
              </a:spcAft>
              <a:buFont typeface="Arial" charset="0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06400" indent="-292100" algn="l" defTabSz="457200" rtl="0" eaLnBrk="0" fontAlgn="base" hangingPunct="0">
              <a:spcBef>
                <a:spcPct val="40000"/>
              </a:spcBef>
              <a:spcAft>
                <a:spcPct val="0"/>
              </a:spcAft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493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859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defTabSz="424830">
              <a:spcBef>
                <a:spcPct val="0"/>
              </a:spcBef>
              <a:defRPr/>
            </a:pPr>
            <a:r>
              <a:rPr lang="en-US" sz="1471" dirty="0"/>
              <a:t>Insert Text Here</a:t>
            </a:r>
          </a:p>
        </p:txBody>
      </p:sp>
      <p:sp>
        <p:nvSpPr>
          <p:cNvPr id="34" name="Google Shape;1178;g6b2a921a3a_2_763">
            <a:extLst>
              <a:ext uri="{FF2B5EF4-FFF2-40B4-BE49-F238E27FC236}">
                <a16:creationId xmlns:a16="http://schemas.microsoft.com/office/drawing/2014/main" id="{417B6E21-B27F-33E1-10BA-399C6B526794}"/>
              </a:ext>
            </a:extLst>
          </p:cNvPr>
          <p:cNvSpPr txBox="1"/>
          <p:nvPr/>
        </p:nvSpPr>
        <p:spPr>
          <a:xfrm>
            <a:off x="549928" y="1021283"/>
            <a:ext cx="2569376" cy="2697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ts val="1600"/>
              <a:defRPr/>
            </a:pPr>
            <a:r>
              <a:rPr lang="en-US" sz="1471" b="1" dirty="0">
                <a:solidFill>
                  <a:schemeClr val="tx1">
                    <a:lumMod val="100000"/>
                  </a:schemeClr>
                </a:solidFill>
              </a:rPr>
              <a:t>Title</a:t>
            </a:r>
            <a:endParaRPr sz="1471" dirty="0">
              <a:solidFill>
                <a:schemeClr val="tx1">
                  <a:lumMod val="100000"/>
                </a:schemeClr>
              </a:solidFill>
            </a:endParaRPr>
          </a:p>
        </p:txBody>
      </p:sp>
      <p:sp>
        <p:nvSpPr>
          <p:cNvPr id="35" name="Google Shape;1185;g6b2a921a3a_2_763">
            <a:extLst>
              <a:ext uri="{FF2B5EF4-FFF2-40B4-BE49-F238E27FC236}">
                <a16:creationId xmlns:a16="http://schemas.microsoft.com/office/drawing/2014/main" id="{39F6598A-6B53-D294-1D4D-2C1AA58B5E90}"/>
              </a:ext>
            </a:extLst>
          </p:cNvPr>
          <p:cNvSpPr txBox="1"/>
          <p:nvPr/>
        </p:nvSpPr>
        <p:spPr>
          <a:xfrm>
            <a:off x="5383619" y="1021283"/>
            <a:ext cx="1856982" cy="2697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ts val="1600"/>
              <a:defRPr/>
            </a:pPr>
            <a:r>
              <a:rPr lang="en-US" sz="1471" b="1" dirty="0">
                <a:solidFill>
                  <a:schemeClr val="tx1">
                    <a:lumMod val="100000"/>
                  </a:schemeClr>
                </a:solidFill>
              </a:rPr>
              <a:t>Title</a:t>
            </a:r>
            <a:endParaRPr lang="en-US" sz="1471" dirty="0">
              <a:solidFill>
                <a:schemeClr val="tx1">
                  <a:lumMod val="100000"/>
                </a:schemeClr>
              </a:solidFill>
            </a:endParaRPr>
          </a:p>
        </p:txBody>
      </p:sp>
      <p:cxnSp>
        <p:nvCxnSpPr>
          <p:cNvPr id="36" name="Shape4_20220715_163331">
            <a:extLst>
              <a:ext uri="{FF2B5EF4-FFF2-40B4-BE49-F238E27FC236}">
                <a16:creationId xmlns:a16="http://schemas.microsoft.com/office/drawing/2014/main" id="{FF5CE41C-ED96-8258-D77B-C67099E88888}"/>
              </a:ext>
            </a:extLst>
          </p:cNvPr>
          <p:cNvCxnSpPr/>
          <p:nvPr/>
        </p:nvCxnSpPr>
        <p:spPr>
          <a:xfrm>
            <a:off x="5383619" y="1360543"/>
            <a:ext cx="1856982" cy="0"/>
          </a:xfrm>
          <a:prstGeom prst="straightConnector1">
            <a:avLst/>
          </a:prstGeom>
          <a:noFill/>
          <a:ln w="9525" cap="flat" cmpd="sng">
            <a:solidFill>
              <a:srgbClr val="C6C6C6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37" name="Google Shape;1188;g6b2a921a3a_2_763">
            <a:extLst>
              <a:ext uri="{FF2B5EF4-FFF2-40B4-BE49-F238E27FC236}">
                <a16:creationId xmlns:a16="http://schemas.microsoft.com/office/drawing/2014/main" id="{DC035F36-7956-37F7-2B4D-4B26C11B5812}"/>
              </a:ext>
            </a:extLst>
          </p:cNvPr>
          <p:cNvSpPr txBox="1"/>
          <p:nvPr/>
        </p:nvSpPr>
        <p:spPr>
          <a:xfrm>
            <a:off x="7530211" y="1021283"/>
            <a:ext cx="1856982" cy="2697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ts val="1600"/>
              <a:defRPr/>
            </a:pPr>
            <a:r>
              <a:rPr lang="en-US" sz="1471" b="1" dirty="0">
                <a:solidFill>
                  <a:schemeClr val="tx1">
                    <a:lumMod val="100000"/>
                  </a:schemeClr>
                </a:solidFill>
              </a:rPr>
              <a:t>Title</a:t>
            </a:r>
            <a:endParaRPr lang="en-US" sz="1471" dirty="0">
              <a:solidFill>
                <a:schemeClr val="tx1">
                  <a:lumMod val="100000"/>
                </a:schemeClr>
              </a:solidFill>
            </a:endParaRPr>
          </a:p>
        </p:txBody>
      </p:sp>
      <p:cxnSp>
        <p:nvCxnSpPr>
          <p:cNvPr id="38" name="Shape5_20220715_163331">
            <a:extLst>
              <a:ext uri="{FF2B5EF4-FFF2-40B4-BE49-F238E27FC236}">
                <a16:creationId xmlns:a16="http://schemas.microsoft.com/office/drawing/2014/main" id="{FCAAE366-E8EC-1448-2592-505DD8DBAD25}"/>
              </a:ext>
            </a:extLst>
          </p:cNvPr>
          <p:cNvCxnSpPr/>
          <p:nvPr/>
        </p:nvCxnSpPr>
        <p:spPr>
          <a:xfrm>
            <a:off x="7530211" y="1360543"/>
            <a:ext cx="1856982" cy="0"/>
          </a:xfrm>
          <a:prstGeom prst="straightConnector1">
            <a:avLst/>
          </a:prstGeom>
          <a:noFill/>
          <a:ln w="9525" cap="flat" cmpd="sng">
            <a:solidFill>
              <a:srgbClr val="C6C6C6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39" name="Google Shape;1191;g6b2a921a3a_2_763">
            <a:extLst>
              <a:ext uri="{FF2B5EF4-FFF2-40B4-BE49-F238E27FC236}">
                <a16:creationId xmlns:a16="http://schemas.microsoft.com/office/drawing/2014/main" id="{D0EBE568-A0C4-3911-3438-BDBAAE3747B0}"/>
              </a:ext>
            </a:extLst>
          </p:cNvPr>
          <p:cNvSpPr txBox="1"/>
          <p:nvPr/>
        </p:nvSpPr>
        <p:spPr>
          <a:xfrm>
            <a:off x="9676804" y="1021283"/>
            <a:ext cx="1856982" cy="2697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ts val="1600"/>
              <a:defRPr/>
            </a:pPr>
            <a:r>
              <a:rPr lang="en-US" sz="1471" b="1" dirty="0">
                <a:solidFill>
                  <a:schemeClr val="tx1">
                    <a:lumMod val="100000"/>
                  </a:schemeClr>
                </a:solidFill>
              </a:rPr>
              <a:t>Title</a:t>
            </a:r>
            <a:endParaRPr lang="en-US" sz="1471" dirty="0">
              <a:solidFill>
                <a:schemeClr val="tx1">
                  <a:lumMod val="100000"/>
                </a:schemeClr>
              </a:solidFill>
            </a:endParaRPr>
          </a:p>
        </p:txBody>
      </p:sp>
      <p:cxnSp>
        <p:nvCxnSpPr>
          <p:cNvPr id="40" name="Shape6_20220715_163331">
            <a:extLst>
              <a:ext uri="{FF2B5EF4-FFF2-40B4-BE49-F238E27FC236}">
                <a16:creationId xmlns:a16="http://schemas.microsoft.com/office/drawing/2014/main" id="{6875B9B7-481A-858D-9117-0542378ECF0A}"/>
              </a:ext>
            </a:extLst>
          </p:cNvPr>
          <p:cNvCxnSpPr/>
          <p:nvPr/>
        </p:nvCxnSpPr>
        <p:spPr>
          <a:xfrm>
            <a:off x="9676804" y="1360543"/>
            <a:ext cx="1856982" cy="0"/>
          </a:xfrm>
          <a:prstGeom prst="straightConnector1">
            <a:avLst/>
          </a:prstGeom>
          <a:noFill/>
          <a:ln w="9525" cap="flat" cmpd="sng">
            <a:solidFill>
              <a:srgbClr val="C6C6C6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41" name="Google Shape;1199;g6b2a921a3a_2_763">
            <a:extLst>
              <a:ext uri="{FF2B5EF4-FFF2-40B4-BE49-F238E27FC236}">
                <a16:creationId xmlns:a16="http://schemas.microsoft.com/office/drawing/2014/main" id="{5F86B9F8-6534-00F4-7112-99B7E8BCADE2}"/>
              </a:ext>
            </a:extLst>
          </p:cNvPr>
          <p:cNvSpPr txBox="1"/>
          <p:nvPr/>
        </p:nvSpPr>
        <p:spPr>
          <a:xfrm>
            <a:off x="3237030" y="1021283"/>
            <a:ext cx="1856982" cy="2697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ts val="1600"/>
              <a:defRPr/>
            </a:pPr>
            <a:r>
              <a:rPr lang="en-US" sz="1471" b="1" dirty="0">
                <a:solidFill>
                  <a:schemeClr val="tx1">
                    <a:lumMod val="100000"/>
                  </a:schemeClr>
                </a:solidFill>
              </a:rPr>
              <a:t>Title</a:t>
            </a:r>
            <a:endParaRPr lang="en-US" sz="1471" dirty="0">
              <a:solidFill>
                <a:schemeClr val="tx1">
                  <a:lumMod val="100000"/>
                </a:schemeClr>
              </a:solidFill>
            </a:endParaRPr>
          </a:p>
        </p:txBody>
      </p:sp>
      <p:cxnSp>
        <p:nvCxnSpPr>
          <p:cNvPr id="42" name="Shape7_20220715_163331">
            <a:extLst>
              <a:ext uri="{FF2B5EF4-FFF2-40B4-BE49-F238E27FC236}">
                <a16:creationId xmlns:a16="http://schemas.microsoft.com/office/drawing/2014/main" id="{B11955BB-F266-F5D9-C1C6-A4E6F1256E6C}"/>
              </a:ext>
            </a:extLst>
          </p:cNvPr>
          <p:cNvCxnSpPr/>
          <p:nvPr/>
        </p:nvCxnSpPr>
        <p:spPr>
          <a:xfrm>
            <a:off x="3237030" y="1360543"/>
            <a:ext cx="1856982" cy="0"/>
          </a:xfrm>
          <a:prstGeom prst="straightConnector1">
            <a:avLst/>
          </a:prstGeom>
          <a:noFill/>
          <a:ln w="9525" cap="flat" cmpd="sng">
            <a:solidFill>
              <a:srgbClr val="C6C6C6"/>
            </a:solidFill>
            <a:prstDash val="solid"/>
            <a:round/>
            <a:headEnd type="none" w="sm" len="sm"/>
            <a:tailEnd type="none" w="sm" len="sm"/>
          </a:ln>
        </p:spPr>
      </p:cxnSp>
    </p:spTree>
    <p:extLst>
      <p:ext uri="{BB962C8B-B14F-4D97-AF65-F5344CB8AC3E}">
        <p14:creationId xmlns:p14="http://schemas.microsoft.com/office/powerpoint/2010/main" val="292127966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Theme">
  <a:themeElements>
    <a:clrScheme name="Custom 116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FF3902"/>
      </a:accent1>
      <a:accent2>
        <a:srgbClr val="FF8007"/>
      </a:accent2>
      <a:accent3>
        <a:srgbClr val="FFB404"/>
      </a:accent3>
      <a:accent4>
        <a:srgbClr val="05BADD"/>
      </a:accent4>
      <a:accent5>
        <a:srgbClr val="2B4871"/>
      </a:accent5>
      <a:accent6>
        <a:srgbClr val="D9D9D9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438" row="5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D9F848E6-99A2-4036-BB67-591926DFA720}">
  <we:reference id="wa104381063" version="1.0.0.1" store="en-US" storeType="OMEX"/>
  <we:alternateReferences>
    <we:reference id="WA104381063" version="1.0.0.1" store="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9665</TotalTime>
  <Words>59</Words>
  <Application>Microsoft Office PowerPoint</Application>
  <PresentationFormat>Widescreen</PresentationFormat>
  <Paragraphs>27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Calibri</vt:lpstr>
      <vt:lpstr>Courier New</vt:lpstr>
      <vt:lpstr>Crimson Pro</vt:lpstr>
      <vt:lpstr>Wingdings</vt:lpstr>
      <vt:lpstr>Office Theme</vt:lpstr>
      <vt:lpstr>think-cell Slide</vt:lpstr>
      <vt:lpstr>Table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Analyst Academy LLC</dc:creator>
  <cp:keywords/>
  <dc:description/>
  <cp:lastModifiedBy>Diam Cabatay</cp:lastModifiedBy>
  <cp:revision>692</cp:revision>
  <dcterms:created xsi:type="dcterms:W3CDTF">2021-03-31T02:49:57Z</dcterms:created>
  <dcterms:modified xsi:type="dcterms:W3CDTF">2025-10-15T02:45:18Z</dcterms:modified>
  <cp:category/>
</cp:coreProperties>
</file>