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1" r:id="rId2"/>
    <p:sldId id="325" r:id="rId3"/>
    <p:sldId id="307" r:id="rId4"/>
    <p:sldId id="318" r:id="rId5"/>
    <p:sldId id="286" r:id="rId6"/>
    <p:sldId id="314" r:id="rId7"/>
    <p:sldId id="288" r:id="rId8"/>
    <p:sldId id="276" r:id="rId9"/>
    <p:sldId id="316" r:id="rId10"/>
    <p:sldId id="315" r:id="rId11"/>
    <p:sldId id="313" r:id="rId12"/>
    <p:sldId id="278" r:id="rId13"/>
    <p:sldId id="311" r:id="rId14"/>
    <p:sldId id="529" r:id="rId15"/>
    <p:sldId id="279" r:id="rId16"/>
    <p:sldId id="280" r:id="rId17"/>
    <p:sldId id="312" r:id="rId18"/>
    <p:sldId id="291" r:id="rId19"/>
    <p:sldId id="305" r:id="rId20"/>
    <p:sldId id="292" r:id="rId21"/>
    <p:sldId id="293" r:id="rId22"/>
    <p:sldId id="296" r:id="rId23"/>
    <p:sldId id="297" r:id="rId24"/>
    <p:sldId id="306" r:id="rId25"/>
    <p:sldId id="329" r:id="rId26"/>
    <p:sldId id="290" r:id="rId27"/>
    <p:sldId id="1081" r:id="rId28"/>
    <p:sldId id="300" r:id="rId29"/>
    <p:sldId id="304" r:id="rId30"/>
    <p:sldId id="264" r:id="rId31"/>
    <p:sldId id="309" r:id="rId32"/>
    <p:sldId id="310" r:id="rId33"/>
    <p:sldId id="281" r:id="rId34"/>
    <p:sldId id="1071" r:id="rId35"/>
    <p:sldId id="284" r:id="rId36"/>
    <p:sldId id="1080" r:id="rId37"/>
    <p:sldId id="436" r:id="rId38"/>
    <p:sldId id="43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9AAE2"/>
    <a:srgbClr val="4472C4"/>
    <a:srgbClr val="FFFFFF"/>
    <a:srgbClr val="0E6057"/>
    <a:srgbClr val="4AAD4B"/>
    <a:srgbClr val="15858B"/>
    <a:srgbClr val="095E58"/>
    <a:srgbClr val="4DC85D"/>
    <a:srgbClr val="C52E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95501" autoAdjust="0"/>
  </p:normalViewPr>
  <p:slideViewPr>
    <p:cSldViewPr snapToGrid="0">
      <p:cViewPr varScale="1">
        <p:scale>
          <a:sx n="109" d="100"/>
          <a:sy n="109" d="100"/>
        </p:scale>
        <p:origin x="1278"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517AF-256A-4937-A6B6-42C3276E3F68}" type="datetimeFigureOut">
              <a:rPr lang="es-AR" smtClean="0"/>
              <a:t>2/12/2023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B73BB-3248-4B3B-ABA4-391A24013709}" type="slidenum">
              <a:rPr lang="es-AR" smtClean="0"/>
              <a:t>‹Nº›</a:t>
            </a:fld>
            <a:endParaRPr lang="es-AR"/>
          </a:p>
        </p:txBody>
      </p:sp>
    </p:spTree>
    <p:extLst>
      <p:ext uri="{BB962C8B-B14F-4D97-AF65-F5344CB8AC3E}">
        <p14:creationId xmlns:p14="http://schemas.microsoft.com/office/powerpoint/2010/main" val="368955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1</a:t>
            </a:fld>
            <a:endParaRPr lang="es-AR"/>
          </a:p>
        </p:txBody>
      </p:sp>
    </p:spTree>
    <p:extLst>
      <p:ext uri="{BB962C8B-B14F-4D97-AF65-F5344CB8AC3E}">
        <p14:creationId xmlns:p14="http://schemas.microsoft.com/office/powerpoint/2010/main" val="306380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g9d051d177f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2" name="Google Shape;2642;g9d051d177f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45521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101618d414f_2_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101618d414f_2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1334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9"/>
        <p:cNvGrpSpPr/>
        <p:nvPr/>
      </p:nvGrpSpPr>
      <p:grpSpPr>
        <a:xfrm>
          <a:off x="0" y="0"/>
          <a:ext cx="0" cy="0"/>
          <a:chOff x="0" y="0"/>
          <a:chExt cx="0" cy="0"/>
        </a:xfrm>
      </p:grpSpPr>
      <p:sp>
        <p:nvSpPr>
          <p:cNvPr id="2510" name="Google Shape;2510;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1" name="Google Shape;2511;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000781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8"/>
        <p:cNvGrpSpPr/>
        <p:nvPr/>
      </p:nvGrpSpPr>
      <p:grpSpPr>
        <a:xfrm>
          <a:off x="0" y="0"/>
          <a:ext cx="0" cy="0"/>
          <a:chOff x="0" y="0"/>
          <a:chExt cx="0" cy="0"/>
        </a:xfrm>
      </p:grpSpPr>
      <p:sp>
        <p:nvSpPr>
          <p:cNvPr id="7179" name="Google Shape;7179;gfa9fb07cbc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0" name="Google Shape;7180;gfa9fb07cbc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648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23</a:t>
            </a:fld>
            <a:endParaRPr lang="es-AR"/>
          </a:p>
        </p:txBody>
      </p:sp>
    </p:spTree>
    <p:extLst>
      <p:ext uri="{BB962C8B-B14F-4D97-AF65-F5344CB8AC3E}">
        <p14:creationId xmlns:p14="http://schemas.microsoft.com/office/powerpoint/2010/main" val="164256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991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25</a:t>
            </a:fld>
            <a:endParaRPr lang="es-AR"/>
          </a:p>
        </p:txBody>
      </p:sp>
    </p:spTree>
    <p:extLst>
      <p:ext uri="{BB962C8B-B14F-4D97-AF65-F5344CB8AC3E}">
        <p14:creationId xmlns:p14="http://schemas.microsoft.com/office/powerpoint/2010/main" val="345208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smtClean="0">
                <a:solidFill>
                  <a:srgbClr val="143A78"/>
                </a:solidFill>
                <a:latin typeface="Arial" pitchFamily="34" charset="0"/>
                <a:cs typeface="Arial" pitchFamily="34" charset="0"/>
              </a:rPr>
              <a:t>plantillaspowerpoint.org</a:t>
            </a:r>
            <a:endParaRPr lang="ko-KR" altLang="en-US" sz="1200" dirty="0">
              <a:solidFill>
                <a:srgbClr val="143A78"/>
              </a:solidFill>
              <a:latin typeface="Arial" pitchFamily="34" charset="0"/>
              <a:cs typeface="Arial" pitchFamily="34" charset="0"/>
            </a:endParaRPr>
          </a:p>
          <a:p>
            <a:endParaRPr lang="LID4096" dirty="0"/>
          </a:p>
        </p:txBody>
      </p:sp>
      <p:sp>
        <p:nvSpPr>
          <p:cNvPr id="4" name="Marcador de número de diapositiva 3"/>
          <p:cNvSpPr>
            <a:spLocks noGrp="1"/>
          </p:cNvSpPr>
          <p:nvPr>
            <p:ph type="sldNum" sz="quarter" idx="5"/>
          </p:nvPr>
        </p:nvSpPr>
        <p:spPr/>
        <p:txBody>
          <a:bodyPr/>
          <a:lstStyle/>
          <a:p>
            <a:fld id="{A11FC198-2D83-4DFC-8CDD-7D23AF44D411}" type="slidenum">
              <a:rPr lang="zh-CN" altLang="en-US" smtClean="0"/>
              <a:t>27</a:t>
            </a:fld>
            <a:endParaRPr lang="zh-CN" altLang="en-US"/>
          </a:p>
        </p:txBody>
      </p:sp>
    </p:spTree>
    <p:extLst>
      <p:ext uri="{BB962C8B-B14F-4D97-AF65-F5344CB8AC3E}">
        <p14:creationId xmlns:p14="http://schemas.microsoft.com/office/powerpoint/2010/main" val="737742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528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6"/>
        <p:cNvGrpSpPr/>
        <p:nvPr/>
      </p:nvGrpSpPr>
      <p:grpSpPr>
        <a:xfrm>
          <a:off x="0" y="0"/>
          <a:ext cx="0" cy="0"/>
          <a:chOff x="0" y="0"/>
          <a:chExt cx="0" cy="0"/>
        </a:xfrm>
      </p:grpSpPr>
      <p:sp>
        <p:nvSpPr>
          <p:cNvPr id="5137" name="Google Shape;5137;g7b44e76ffb_0_29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8" name="Google Shape;5138;g7b44e76ffb_0_29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442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8" name="Google Shape;252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951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smtClean="0">
                <a:solidFill>
                  <a:srgbClr val="143A78"/>
                </a:solidFill>
                <a:latin typeface="Arial" pitchFamily="34" charset="0"/>
                <a:cs typeface="Arial" pitchFamily="34" charset="0"/>
              </a:rPr>
              <a:t>plantillaspowerpoint.org</a:t>
            </a:r>
            <a:endParaRPr lang="ko-KR" altLang="en-US" sz="1200" dirty="0">
              <a:solidFill>
                <a:srgbClr val="143A78"/>
              </a:solidFill>
              <a:latin typeface="Arial" pitchFamily="34" charset="0"/>
              <a:cs typeface="Arial" pitchFamily="34" charset="0"/>
            </a:endParaRPr>
          </a:p>
          <a:p>
            <a:endParaRPr lang="LID4096" dirty="0"/>
          </a:p>
        </p:txBody>
      </p:sp>
      <p:sp>
        <p:nvSpPr>
          <p:cNvPr id="4" name="Marcador de número de diapositiva 3"/>
          <p:cNvSpPr>
            <a:spLocks noGrp="1"/>
          </p:cNvSpPr>
          <p:nvPr>
            <p:ph type="sldNum" sz="quarter" idx="5"/>
          </p:nvPr>
        </p:nvSpPr>
        <p:spPr/>
        <p:txBody>
          <a:bodyPr/>
          <a:lstStyle/>
          <a:p>
            <a:fld id="{A11FC198-2D83-4DFC-8CDD-7D23AF44D411}" type="slidenum">
              <a:rPr lang="zh-CN" altLang="en-US" smtClean="0"/>
              <a:t>30</a:t>
            </a:fld>
            <a:endParaRPr lang="zh-CN" altLang="en-US"/>
          </a:p>
        </p:txBody>
      </p:sp>
    </p:spTree>
    <p:extLst>
      <p:ext uri="{BB962C8B-B14F-4D97-AF65-F5344CB8AC3E}">
        <p14:creationId xmlns:p14="http://schemas.microsoft.com/office/powerpoint/2010/main" val="152524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31</a:t>
            </a:fld>
            <a:endParaRPr lang="es-AR"/>
          </a:p>
        </p:txBody>
      </p:sp>
    </p:spTree>
    <p:extLst>
      <p:ext uri="{BB962C8B-B14F-4D97-AF65-F5344CB8AC3E}">
        <p14:creationId xmlns:p14="http://schemas.microsoft.com/office/powerpoint/2010/main" val="3963821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33</a:t>
            </a:fld>
            <a:endParaRPr lang="es-AR"/>
          </a:p>
        </p:txBody>
      </p:sp>
    </p:spTree>
    <p:extLst>
      <p:ext uri="{BB962C8B-B14F-4D97-AF65-F5344CB8AC3E}">
        <p14:creationId xmlns:p14="http://schemas.microsoft.com/office/powerpoint/2010/main" val="61444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dirty="0" smtClean="0">
                <a:solidFill>
                  <a:srgbClr val="143A78"/>
                </a:solidFill>
                <a:latin typeface="Arial" panose="020B0604020202020204" pitchFamily="34" charset="0"/>
                <a:cs typeface="Arial" panose="020B0604020202020204" pitchFamily="34" charset="0"/>
              </a:rPr>
              <a:t>plantillaspowerpoint.org</a:t>
            </a:r>
            <a:endParaRPr lang="ko-KR" altLang="en-US" sz="1100" dirty="0">
              <a:solidFill>
                <a:srgbClr val="143A78"/>
              </a:solidFill>
              <a:latin typeface="Arial" panose="020B0604020202020204" pitchFamily="34" charset="0"/>
              <a:cs typeface="Arial" panose="020B0604020202020204" pitchFamily="34" charset="0"/>
            </a:endParaRPr>
          </a:p>
          <a:p>
            <a:pPr marL="158750" indent="0">
              <a:buNone/>
            </a:pPr>
            <a:endParaRPr lang="es-PE" dirty="0"/>
          </a:p>
        </p:txBody>
      </p:sp>
    </p:spTree>
    <p:extLst>
      <p:ext uri="{BB962C8B-B14F-4D97-AF65-F5344CB8AC3E}">
        <p14:creationId xmlns:p14="http://schemas.microsoft.com/office/powerpoint/2010/main" val="2084779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smtClean="0">
                <a:solidFill>
                  <a:srgbClr val="0070C0"/>
                </a:solidFill>
                <a:latin typeface="Arial" panose="020B0604020202020204" pitchFamily="34" charset="0"/>
                <a:cs typeface="Arial" panose="020B0604020202020204" pitchFamily="34" charset="0"/>
              </a:rPr>
              <a:t>plantillaspowerpoint.org</a:t>
            </a:r>
            <a:endParaRPr lang="ko-KR" altLang="en-US" sz="1200" dirty="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36</a:t>
            </a:fld>
            <a:endParaRPr lang="es-ES" dirty="0"/>
          </a:p>
        </p:txBody>
      </p:sp>
    </p:spTree>
    <p:extLst>
      <p:ext uri="{BB962C8B-B14F-4D97-AF65-F5344CB8AC3E}">
        <p14:creationId xmlns:p14="http://schemas.microsoft.com/office/powerpoint/2010/main" val="1283710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smtClean="0">
                <a:latin typeface="Arial" panose="020B0604020202020204" pitchFamily="34" charset="0"/>
                <a:cs typeface="Arial" panose="020B0604020202020204" pitchFamily="34" charset="0"/>
              </a:rPr>
              <a:t>plantillaspowerpoint.org</a:t>
            </a:r>
            <a:endParaRPr lang="ko-KR" altLang="en-US" sz="1200" dirty="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86940C13-4458-439A-B49C-8C0231ABA990}" type="slidenum">
              <a:rPr lang="en-US" smtClean="0"/>
              <a:pPr/>
              <a:t>37</a:t>
            </a:fld>
            <a:endParaRPr lang="en-US" dirty="0"/>
          </a:p>
        </p:txBody>
      </p:sp>
    </p:spTree>
    <p:extLst>
      <p:ext uri="{BB962C8B-B14F-4D97-AF65-F5344CB8AC3E}">
        <p14:creationId xmlns:p14="http://schemas.microsoft.com/office/powerpoint/2010/main" val="824678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smtClean="0">
                <a:solidFill>
                  <a:srgbClr val="0070C0"/>
                </a:solidFill>
                <a:latin typeface="Arial" panose="020B0604020202020204" pitchFamily="34" charset="0"/>
                <a:cs typeface="Arial" panose="020B0604020202020204" pitchFamily="34" charset="0"/>
              </a:rPr>
              <a:t>plantillaspowerpoint.org</a:t>
            </a:r>
            <a:endParaRPr lang="ko-KR" altLang="en-US" sz="1200" dirty="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38</a:t>
            </a:fld>
            <a:endParaRPr lang="es-ES" dirty="0"/>
          </a:p>
        </p:txBody>
      </p:sp>
    </p:spTree>
    <p:extLst>
      <p:ext uri="{BB962C8B-B14F-4D97-AF65-F5344CB8AC3E}">
        <p14:creationId xmlns:p14="http://schemas.microsoft.com/office/powerpoint/2010/main" val="32385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3</a:t>
            </a:fld>
            <a:endParaRPr lang="es-AR"/>
          </a:p>
        </p:txBody>
      </p:sp>
    </p:spTree>
    <p:extLst>
      <p:ext uri="{BB962C8B-B14F-4D97-AF65-F5344CB8AC3E}">
        <p14:creationId xmlns:p14="http://schemas.microsoft.com/office/powerpoint/2010/main" val="247063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101618d414f_2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101618d414f_2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5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5</a:t>
            </a:fld>
            <a:endParaRPr lang="es-AR"/>
          </a:p>
        </p:txBody>
      </p:sp>
    </p:spTree>
    <p:extLst>
      <p:ext uri="{BB962C8B-B14F-4D97-AF65-F5344CB8AC3E}">
        <p14:creationId xmlns:p14="http://schemas.microsoft.com/office/powerpoint/2010/main" val="439920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7</a:t>
            </a:fld>
            <a:endParaRPr lang="es-AR"/>
          </a:p>
        </p:txBody>
      </p:sp>
    </p:spTree>
    <p:extLst>
      <p:ext uri="{BB962C8B-B14F-4D97-AF65-F5344CB8AC3E}">
        <p14:creationId xmlns:p14="http://schemas.microsoft.com/office/powerpoint/2010/main" val="308666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9"/>
        <p:cNvGrpSpPr/>
        <p:nvPr/>
      </p:nvGrpSpPr>
      <p:grpSpPr>
        <a:xfrm>
          <a:off x="0" y="0"/>
          <a:ext cx="0" cy="0"/>
          <a:chOff x="0" y="0"/>
          <a:chExt cx="0" cy="0"/>
        </a:xfrm>
      </p:grpSpPr>
      <p:sp>
        <p:nvSpPr>
          <p:cNvPr id="2250" name="Google Shape;2250;g101618d414f_2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1" name="Google Shape;2251;g101618d414f_2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1103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endParaRPr lang="LID4096" dirty="0"/>
          </a:p>
        </p:txBody>
      </p:sp>
      <p:sp>
        <p:nvSpPr>
          <p:cNvPr id="4" name="Marcador de número de diapositiva 3"/>
          <p:cNvSpPr>
            <a:spLocks noGrp="1"/>
          </p:cNvSpPr>
          <p:nvPr>
            <p:ph type="sldNum" sz="quarter" idx="5"/>
          </p:nvPr>
        </p:nvSpPr>
        <p:spPr/>
        <p:txBody>
          <a:bodyPr/>
          <a:lstStyle/>
          <a:p>
            <a:fld id="{125B73BB-3248-4B3B-ABA4-391A24013709}" type="slidenum">
              <a:rPr lang="es-AR" smtClean="0"/>
              <a:t>11</a:t>
            </a:fld>
            <a:endParaRPr lang="es-AR"/>
          </a:p>
        </p:txBody>
      </p:sp>
    </p:spTree>
    <p:extLst>
      <p:ext uri="{BB962C8B-B14F-4D97-AF65-F5344CB8AC3E}">
        <p14:creationId xmlns:p14="http://schemas.microsoft.com/office/powerpoint/2010/main" val="408814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1"/>
        <p:cNvGrpSpPr/>
        <p:nvPr/>
      </p:nvGrpSpPr>
      <p:grpSpPr>
        <a:xfrm>
          <a:off x="0" y="0"/>
          <a:ext cx="0" cy="0"/>
          <a:chOff x="0" y="0"/>
          <a:chExt cx="0" cy="0"/>
        </a:xfrm>
      </p:grpSpPr>
      <p:sp>
        <p:nvSpPr>
          <p:cNvPr id="2542" name="Google Shape;2542;g101618d414f_2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3" name="Google Shape;2543;g101618d414f_2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smtClean="0"/>
              <a:t>plantillaspowerpoint.org</a:t>
            </a:r>
            <a:endParaRPr lang="ko-KR"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9522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A3AC-E717-4E2E-A03C-963E121BA8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35E491D-AD48-40FC-B4B6-C31865FE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D70217ED-CE18-41C9-AFC6-A14D81108369}"/>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345A7453-9C7B-403C-B0B3-24A4124887E8}"/>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34E9B0F-7723-447F-B68F-E9B60C42D052}"/>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86857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0EE1-455B-4838-8934-CC32ABF2F6F4}"/>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0D60BF1B-7045-4473-9D6D-F1984836E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B8D0570-C00B-4C64-9FC0-5F9AFA9EC217}"/>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FE4EC0C5-17CA-4167-8969-4A15D7945CF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B7FF332C-0AF1-4D99-B42E-2DC24E08750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7467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0381FE-EE5D-47AE-BC31-AB1968617D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193977B-B8C5-4C83-9619-94E927C858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EA6449-335C-4BFB-A518-422F4DFDF8AE}"/>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020D36F9-67D5-4EB9-963D-244AE513162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5ADD3CE-FE2A-484B-9BD2-69FA5A480680}"/>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40597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Contents slide layout">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613666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7" name="Rectangle 6"/>
          <p:cNvSpPr>
            <a:spLocks noChangeArrowheads="1"/>
          </p:cNvSpPr>
          <p:nvPr userDrawn="1"/>
        </p:nvSpPr>
        <p:spPr bwMode="auto">
          <a:xfrm>
            <a:off x="0" y="6350"/>
            <a:ext cx="12192000" cy="236538"/>
          </a:xfrm>
          <a:prstGeom prst="rect">
            <a:avLst/>
          </a:pr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
        <p:nvSpPr>
          <p:cNvPr id="6" name="Freeform 5"/>
          <p:cNvSpPr>
            <a:spLocks/>
          </p:cNvSpPr>
          <p:nvPr userDrawn="1"/>
        </p:nvSpPr>
        <p:spPr bwMode="auto">
          <a:xfrm>
            <a:off x="0" y="25817"/>
            <a:ext cx="1838325" cy="1760538"/>
          </a:xfrm>
          <a:custGeom>
            <a:avLst/>
            <a:gdLst>
              <a:gd name="T0" fmla="*/ 0 w 1158"/>
              <a:gd name="T1" fmla="*/ 0 h 1109"/>
              <a:gd name="T2" fmla="*/ 0 w 1158"/>
              <a:gd name="T3" fmla="*/ 1109 h 1109"/>
              <a:gd name="T4" fmla="*/ 1158 w 1158"/>
              <a:gd name="T5" fmla="*/ 0 h 1109"/>
              <a:gd name="T6" fmla="*/ 0 w 1158"/>
              <a:gd name="T7" fmla="*/ 0 h 1109"/>
            </a:gdLst>
            <a:ahLst/>
            <a:cxnLst>
              <a:cxn ang="0">
                <a:pos x="T0" y="T1"/>
              </a:cxn>
              <a:cxn ang="0">
                <a:pos x="T2" y="T3"/>
              </a:cxn>
              <a:cxn ang="0">
                <a:pos x="T4" y="T5"/>
              </a:cxn>
              <a:cxn ang="0">
                <a:pos x="T6" y="T7"/>
              </a:cxn>
            </a:cxnLst>
            <a:rect l="0" t="0" r="r" b="b"/>
            <a:pathLst>
              <a:path w="1158" h="1109">
                <a:moveTo>
                  <a:pt x="0" y="0"/>
                </a:moveTo>
                <a:lnTo>
                  <a:pt x="0" y="1109"/>
                </a:lnTo>
                <a:lnTo>
                  <a:pt x="1158" y="0"/>
                </a:lnTo>
                <a:lnTo>
                  <a:pt x="0" y="0"/>
                </a:lnTo>
                <a:close/>
              </a:path>
            </a:pathLst>
          </a:custGeom>
          <a:solidFill>
            <a:srgbClr val="E949BB"/>
          </a:solidFill>
          <a:ln>
            <a:noFill/>
          </a:ln>
          <a:effectLst>
            <a:glow rad="228600">
              <a:srgbClr val="FEE634">
                <a:alpha val="40000"/>
              </a:srgbClr>
            </a:glow>
          </a:effec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56480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1903075" y="3397250"/>
            <a:ext cx="6350" cy="3175"/>
          </a:xfrm>
          <a:prstGeom prst="rect">
            <a:avLst/>
          </a:prstGeom>
          <a:solidFill>
            <a:srgbClr val="C5579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AR"/>
          </a:p>
        </p:txBody>
      </p:sp>
      <p:sp>
        <p:nvSpPr>
          <p:cNvPr id="5" name="Rectángulo 4"/>
          <p:cNvSpPr/>
          <p:nvPr userDrawn="1"/>
        </p:nvSpPr>
        <p:spPr>
          <a:xfrm>
            <a:off x="0" y="0"/>
            <a:ext cx="12192000" cy="6944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143624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6"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7" name="Rectángulo 2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27"/>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08715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0" name="Grupo 9"/>
          <p:cNvGrpSpPr/>
          <p:nvPr userDrawn="1"/>
        </p:nvGrpSpPr>
        <p:grpSpPr>
          <a:xfrm>
            <a:off x="-22688" y="5615335"/>
            <a:ext cx="1261179" cy="1253778"/>
            <a:chOff x="-22688" y="4717588"/>
            <a:chExt cx="2164226" cy="2151525"/>
          </a:xfrm>
        </p:grpSpPr>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2" name="Grupo 21"/>
          <p:cNvGrpSpPr/>
          <p:nvPr userDrawn="1"/>
        </p:nvGrpSpPr>
        <p:grpSpPr>
          <a:xfrm rot="16200000">
            <a:off x="10934522" y="5619036"/>
            <a:ext cx="1261179" cy="1253778"/>
            <a:chOff x="-22688" y="4717588"/>
            <a:chExt cx="2164226" cy="2151525"/>
          </a:xfrm>
        </p:grpSpPr>
        <p:sp>
          <p:nvSpPr>
            <p:cNvPr id="23"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6"/>
            <p:cNvSpPr>
              <a:spLocks/>
            </p:cNvSpPr>
            <p:nvPr userDrawn="1"/>
          </p:nvSpPr>
          <p:spPr bwMode="auto">
            <a:xfrm>
              <a:off x="1419225" y="6148388"/>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707939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Freeform 5"/>
          <p:cNvSpPr>
            <a:spLocks/>
          </p:cNvSpPr>
          <p:nvPr userDrawn="1"/>
        </p:nvSpPr>
        <p:spPr bwMode="auto">
          <a:xfrm>
            <a:off x="-22688" y="4717588"/>
            <a:ext cx="720725" cy="720725"/>
          </a:xfrm>
          <a:custGeom>
            <a:avLst/>
            <a:gdLst>
              <a:gd name="T0" fmla="*/ 1 w 61"/>
              <a:gd name="T1" fmla="*/ 39 h 61"/>
              <a:gd name="T2" fmla="*/ 1 w 61"/>
              <a:gd name="T3" fmla="*/ 21 h 61"/>
              <a:gd name="T4" fmla="*/ 1 w 61"/>
              <a:gd name="T5" fmla="*/ 5 h 61"/>
              <a:gd name="T6" fmla="*/ 6 w 61"/>
              <a:gd name="T7" fmla="*/ 0 h 61"/>
              <a:gd name="T8" fmla="*/ 56 w 61"/>
              <a:gd name="T9" fmla="*/ 0 h 61"/>
              <a:gd name="T10" fmla="*/ 61 w 61"/>
              <a:gd name="T11" fmla="*/ 6 h 61"/>
              <a:gd name="T12" fmla="*/ 61 w 61"/>
              <a:gd name="T13" fmla="*/ 56 h 61"/>
              <a:gd name="T14" fmla="*/ 55 w 61"/>
              <a:gd name="T15" fmla="*/ 61 h 61"/>
              <a:gd name="T16" fmla="*/ 7 w 61"/>
              <a:gd name="T17" fmla="*/ 61 h 61"/>
              <a:gd name="T18" fmla="*/ 1 w 61"/>
              <a:gd name="T19" fmla="*/ 57 h 61"/>
              <a:gd name="T20" fmla="*/ 1 w 61"/>
              <a:gd name="T2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1">
                <a:moveTo>
                  <a:pt x="1" y="39"/>
                </a:moveTo>
                <a:cubicBezTo>
                  <a:pt x="1" y="33"/>
                  <a:pt x="1" y="27"/>
                  <a:pt x="1" y="21"/>
                </a:cubicBezTo>
                <a:cubicBezTo>
                  <a:pt x="0" y="16"/>
                  <a:pt x="1" y="10"/>
                  <a:pt x="1" y="5"/>
                </a:cubicBezTo>
                <a:cubicBezTo>
                  <a:pt x="1" y="1"/>
                  <a:pt x="3" y="0"/>
                  <a:pt x="6" y="0"/>
                </a:cubicBezTo>
                <a:cubicBezTo>
                  <a:pt x="23" y="0"/>
                  <a:pt x="39" y="0"/>
                  <a:pt x="56" y="0"/>
                </a:cubicBezTo>
                <a:cubicBezTo>
                  <a:pt x="59" y="0"/>
                  <a:pt x="61" y="2"/>
                  <a:pt x="61" y="6"/>
                </a:cubicBezTo>
                <a:cubicBezTo>
                  <a:pt x="61" y="22"/>
                  <a:pt x="61" y="39"/>
                  <a:pt x="61" y="56"/>
                </a:cubicBezTo>
                <a:cubicBezTo>
                  <a:pt x="61" y="59"/>
                  <a:pt x="59" y="61"/>
                  <a:pt x="55" y="61"/>
                </a:cubicBezTo>
                <a:cubicBezTo>
                  <a:pt x="39" y="61"/>
                  <a:pt x="23" y="61"/>
                  <a:pt x="7" y="61"/>
                </a:cubicBezTo>
                <a:cubicBezTo>
                  <a:pt x="4" y="61"/>
                  <a:pt x="1" y="60"/>
                  <a:pt x="1" y="57"/>
                </a:cubicBezTo>
                <a:cubicBezTo>
                  <a:pt x="1" y="51"/>
                  <a:pt x="0" y="45"/>
                  <a:pt x="1" y="3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7"/>
          <p:cNvSpPr>
            <a:spLocks/>
          </p:cNvSpPr>
          <p:nvPr userDrawn="1"/>
        </p:nvSpPr>
        <p:spPr bwMode="auto">
          <a:xfrm>
            <a:off x="1125" y="5449888"/>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6"/>
          <p:cNvSpPr>
            <a:spLocks/>
          </p:cNvSpPr>
          <p:nvPr userDrawn="1"/>
        </p:nvSpPr>
        <p:spPr bwMode="auto">
          <a:xfrm rot="16200000">
            <a:off x="11482057" y="4706143"/>
            <a:ext cx="722313" cy="720725"/>
          </a:xfrm>
          <a:custGeom>
            <a:avLst/>
            <a:gdLst>
              <a:gd name="T0" fmla="*/ 57 w 61"/>
              <a:gd name="T1" fmla="*/ 2 h 61"/>
              <a:gd name="T2" fmla="*/ 59 w 61"/>
              <a:gd name="T3" fmla="*/ 3 h 61"/>
              <a:gd name="T4" fmla="*/ 60 w 61"/>
              <a:gd name="T5" fmla="*/ 6 h 61"/>
              <a:gd name="T6" fmla="*/ 60 w 61"/>
              <a:gd name="T7" fmla="*/ 57 h 61"/>
              <a:gd name="T8" fmla="*/ 56 w 61"/>
              <a:gd name="T9" fmla="*/ 61 h 61"/>
              <a:gd name="T10" fmla="*/ 4 w 61"/>
              <a:gd name="T11" fmla="*/ 61 h 61"/>
              <a:gd name="T12" fmla="*/ 0 w 61"/>
              <a:gd name="T13" fmla="*/ 56 h 61"/>
              <a:gd name="T14" fmla="*/ 0 w 61"/>
              <a:gd name="T15" fmla="*/ 34 h 61"/>
              <a:gd name="T16" fmla="*/ 0 w 61"/>
              <a:gd name="T17" fmla="*/ 7 h 61"/>
              <a:gd name="T18" fmla="*/ 6 w 61"/>
              <a:gd name="T19" fmla="*/ 0 h 61"/>
              <a:gd name="T20" fmla="*/ 52 w 61"/>
              <a:gd name="T21" fmla="*/ 0 h 61"/>
              <a:gd name="T22" fmla="*/ 57 w 6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57" y="2"/>
                </a:moveTo>
                <a:cubicBezTo>
                  <a:pt x="57" y="2"/>
                  <a:pt x="58" y="2"/>
                  <a:pt x="59" y="3"/>
                </a:cubicBezTo>
                <a:cubicBezTo>
                  <a:pt x="60" y="4"/>
                  <a:pt x="60" y="5"/>
                  <a:pt x="60" y="6"/>
                </a:cubicBezTo>
                <a:cubicBezTo>
                  <a:pt x="60" y="23"/>
                  <a:pt x="61" y="40"/>
                  <a:pt x="60" y="57"/>
                </a:cubicBezTo>
                <a:cubicBezTo>
                  <a:pt x="60" y="60"/>
                  <a:pt x="59" y="61"/>
                  <a:pt x="56" y="61"/>
                </a:cubicBezTo>
                <a:cubicBezTo>
                  <a:pt x="39" y="61"/>
                  <a:pt x="22" y="60"/>
                  <a:pt x="4" y="61"/>
                </a:cubicBezTo>
                <a:cubicBezTo>
                  <a:pt x="1" y="61"/>
                  <a:pt x="0" y="58"/>
                  <a:pt x="0" y="56"/>
                </a:cubicBezTo>
                <a:cubicBezTo>
                  <a:pt x="0" y="48"/>
                  <a:pt x="0" y="41"/>
                  <a:pt x="0" y="34"/>
                </a:cubicBezTo>
                <a:cubicBezTo>
                  <a:pt x="0" y="25"/>
                  <a:pt x="0" y="16"/>
                  <a:pt x="0" y="7"/>
                </a:cubicBezTo>
                <a:cubicBezTo>
                  <a:pt x="0" y="3"/>
                  <a:pt x="2" y="0"/>
                  <a:pt x="6" y="0"/>
                </a:cubicBezTo>
                <a:cubicBezTo>
                  <a:pt x="22" y="0"/>
                  <a:pt x="37" y="0"/>
                  <a:pt x="52" y="0"/>
                </a:cubicBezTo>
                <a:cubicBezTo>
                  <a:pt x="54" y="0"/>
                  <a:pt x="55" y="1"/>
                  <a:pt x="57"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7"/>
          <p:cNvSpPr>
            <a:spLocks/>
          </p:cNvSpPr>
          <p:nvPr userDrawn="1"/>
        </p:nvSpPr>
        <p:spPr bwMode="auto">
          <a:xfrm rot="16200000">
            <a:off x="10790700" y="5444000"/>
            <a:ext cx="1395413" cy="1408112"/>
          </a:xfrm>
          <a:custGeom>
            <a:avLst/>
            <a:gdLst>
              <a:gd name="T0" fmla="*/ 117 w 118"/>
              <a:gd name="T1" fmla="*/ 119 h 119"/>
              <a:gd name="T2" fmla="*/ 3 w 118"/>
              <a:gd name="T3" fmla="*/ 119 h 119"/>
              <a:gd name="T4" fmla="*/ 0 w 118"/>
              <a:gd name="T5" fmla="*/ 118 h 119"/>
              <a:gd name="T6" fmla="*/ 0 w 118"/>
              <a:gd name="T7" fmla="*/ 8 h 119"/>
              <a:gd name="T8" fmla="*/ 7 w 118"/>
              <a:gd name="T9" fmla="*/ 1 h 119"/>
              <a:gd name="T10" fmla="*/ 61 w 118"/>
              <a:gd name="T11" fmla="*/ 1 h 119"/>
              <a:gd name="T12" fmla="*/ 115 w 118"/>
              <a:gd name="T13" fmla="*/ 1 h 119"/>
              <a:gd name="T14" fmla="*/ 118 w 118"/>
              <a:gd name="T15" fmla="*/ 2 h 119"/>
              <a:gd name="T16" fmla="*/ 118 w 118"/>
              <a:gd name="T17" fmla="*/ 112 h 119"/>
              <a:gd name="T18" fmla="*/ 117 w 118"/>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19">
                <a:moveTo>
                  <a:pt x="117" y="119"/>
                </a:moveTo>
                <a:cubicBezTo>
                  <a:pt x="79" y="119"/>
                  <a:pt x="41" y="119"/>
                  <a:pt x="3" y="119"/>
                </a:cubicBezTo>
                <a:cubicBezTo>
                  <a:pt x="2" y="119"/>
                  <a:pt x="0" y="119"/>
                  <a:pt x="0" y="118"/>
                </a:cubicBezTo>
                <a:cubicBezTo>
                  <a:pt x="0" y="81"/>
                  <a:pt x="0" y="45"/>
                  <a:pt x="0" y="8"/>
                </a:cubicBezTo>
                <a:cubicBezTo>
                  <a:pt x="0" y="1"/>
                  <a:pt x="0" y="1"/>
                  <a:pt x="7" y="1"/>
                </a:cubicBezTo>
                <a:cubicBezTo>
                  <a:pt x="25" y="1"/>
                  <a:pt x="43" y="1"/>
                  <a:pt x="61" y="1"/>
                </a:cubicBezTo>
                <a:cubicBezTo>
                  <a:pt x="79" y="1"/>
                  <a:pt x="97" y="1"/>
                  <a:pt x="115" y="1"/>
                </a:cubicBezTo>
                <a:cubicBezTo>
                  <a:pt x="117" y="0"/>
                  <a:pt x="118" y="0"/>
                  <a:pt x="118" y="2"/>
                </a:cubicBezTo>
                <a:cubicBezTo>
                  <a:pt x="118" y="39"/>
                  <a:pt x="118" y="76"/>
                  <a:pt x="118" y="112"/>
                </a:cubicBezTo>
                <a:cubicBezTo>
                  <a:pt x="118" y="115"/>
                  <a:pt x="117" y="117"/>
                  <a:pt x="117" y="119"/>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Rectángulo 9"/>
          <p:cNvSpPr/>
          <p:nvPr userDrawn="1"/>
        </p:nvSpPr>
        <p:spPr>
          <a:xfrm>
            <a:off x="0" y="6632293"/>
            <a:ext cx="12192000" cy="23728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70327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537505" y="12253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8" name="AutoShape 3"/>
          <p:cNvSpPr>
            <a:spLocks noChangeAspect="1" noChangeArrowheads="1" noTextEdit="1"/>
          </p:cNvSpPr>
          <p:nvPr userDrawn="1"/>
        </p:nvSpPr>
        <p:spPr bwMode="auto">
          <a:xfrm>
            <a:off x="202231" y="6014548"/>
            <a:ext cx="11773460" cy="701773"/>
          </a:xfrm>
          <a:prstGeom prst="rect">
            <a:avLst/>
          </a:prstGeom>
          <a:solidFill>
            <a:srgbClr val="29AAE2"/>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2945425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7542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148A-1DE6-4FE6-902E-C9E7E7B9498F}"/>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9C00F7C7-4844-4198-B4EC-009B8217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5C10848-E36E-4A4A-A8DB-69BF09AC2474}"/>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CB0F363E-0B47-4B71-B336-39115FF59E0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F306B85B-49A1-4ED8-A613-A8C6C35D41E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955657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8"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AutoShape 3"/>
          <p:cNvSpPr>
            <a:spLocks noChangeAspect="1" noChangeArrowheads="1" noTextEdit="1"/>
          </p:cNvSpPr>
          <p:nvPr userDrawn="1"/>
        </p:nvSpPr>
        <p:spPr bwMode="auto">
          <a:xfrm>
            <a:off x="374650" y="3732213"/>
            <a:ext cx="16398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354430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2631409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userDrawn="1">
            <p:ph type="body" sz="quarter" idx="10" hasCustomPrompt="1"/>
          </p:nvPr>
        </p:nvSpPr>
        <p:spPr>
          <a:xfrm>
            <a:off x="1194605"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39057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
        <p:nvSpPr>
          <p:cNvPr id="9" name="Freeform 5"/>
          <p:cNvSpPr>
            <a:spLocks noEditPoints="1"/>
          </p:cNvSpPr>
          <p:nvPr userDrawn="1"/>
        </p:nvSpPr>
        <p:spPr bwMode="auto">
          <a:xfrm flipH="1">
            <a:off x="-38100" y="5333306"/>
            <a:ext cx="12230100" cy="1608083"/>
          </a:xfrm>
          <a:custGeom>
            <a:avLst/>
            <a:gdLst>
              <a:gd name="T0" fmla="*/ 1570 w 1571"/>
              <a:gd name="T1" fmla="*/ 298 h 347"/>
              <a:gd name="T2" fmla="*/ 1570 w 1571"/>
              <a:gd name="T3" fmla="*/ 197 h 347"/>
              <a:gd name="T4" fmla="*/ 1563 w 1571"/>
              <a:gd name="T5" fmla="*/ 185 h 347"/>
              <a:gd name="T6" fmla="*/ 1452 w 1571"/>
              <a:gd name="T7" fmla="*/ 295 h 347"/>
              <a:gd name="T8" fmla="*/ 1378 w 1571"/>
              <a:gd name="T9" fmla="*/ 295 h 347"/>
              <a:gd name="T10" fmla="*/ 1045 w 1571"/>
              <a:gd name="T11" fmla="*/ 296 h 347"/>
              <a:gd name="T12" fmla="*/ 952 w 1571"/>
              <a:gd name="T13" fmla="*/ 295 h 347"/>
              <a:gd name="T14" fmla="*/ 667 w 1571"/>
              <a:gd name="T15" fmla="*/ 295 h 347"/>
              <a:gd name="T16" fmla="*/ 667 w 1571"/>
              <a:gd name="T17" fmla="*/ 295 h 347"/>
              <a:gd name="T18" fmla="*/ 643 w 1571"/>
              <a:gd name="T19" fmla="*/ 271 h 347"/>
              <a:gd name="T20" fmla="*/ 623 w 1571"/>
              <a:gd name="T21" fmla="*/ 250 h 347"/>
              <a:gd name="T22" fmla="*/ 507 w 1571"/>
              <a:gd name="T23" fmla="*/ 134 h 347"/>
              <a:gd name="T24" fmla="*/ 495 w 1571"/>
              <a:gd name="T25" fmla="*/ 122 h 347"/>
              <a:gd name="T26" fmla="*/ 388 w 1571"/>
              <a:gd name="T27" fmla="*/ 15 h 347"/>
              <a:gd name="T28" fmla="*/ 388 w 1571"/>
              <a:gd name="T29" fmla="*/ 15 h 347"/>
              <a:gd name="T30" fmla="*/ 381 w 1571"/>
              <a:gd name="T31" fmla="*/ 10 h 347"/>
              <a:gd name="T32" fmla="*/ 381 w 1571"/>
              <a:gd name="T33" fmla="*/ 10 h 347"/>
              <a:gd name="T34" fmla="*/ 381 w 1571"/>
              <a:gd name="T35" fmla="*/ 10 h 347"/>
              <a:gd name="T36" fmla="*/ 370 w 1571"/>
              <a:gd name="T37" fmla="*/ 0 h 347"/>
              <a:gd name="T38" fmla="*/ 323 w 1571"/>
              <a:gd name="T39" fmla="*/ 0 h 347"/>
              <a:gd name="T40" fmla="*/ 334 w 1571"/>
              <a:gd name="T41" fmla="*/ 10 h 347"/>
              <a:gd name="T42" fmla="*/ 345 w 1571"/>
              <a:gd name="T43" fmla="*/ 22 h 347"/>
              <a:gd name="T44" fmla="*/ 504 w 1571"/>
              <a:gd name="T45" fmla="*/ 180 h 347"/>
              <a:gd name="T46" fmla="*/ 616 w 1571"/>
              <a:gd name="T47" fmla="*/ 292 h 347"/>
              <a:gd name="T48" fmla="*/ 616 w 1571"/>
              <a:gd name="T49" fmla="*/ 292 h 347"/>
              <a:gd name="T50" fmla="*/ 616 w 1571"/>
              <a:gd name="T51" fmla="*/ 292 h 347"/>
              <a:gd name="T52" fmla="*/ 616 w 1571"/>
              <a:gd name="T53" fmla="*/ 294 h 347"/>
              <a:gd name="T54" fmla="*/ 612 w 1571"/>
              <a:gd name="T55" fmla="*/ 295 h 347"/>
              <a:gd name="T56" fmla="*/ 548 w 1571"/>
              <a:gd name="T57" fmla="*/ 296 h 347"/>
              <a:gd name="T58" fmla="*/ 548 w 1571"/>
              <a:gd name="T59" fmla="*/ 296 h 347"/>
              <a:gd name="T60" fmla="*/ 546 w 1571"/>
              <a:gd name="T61" fmla="*/ 295 h 347"/>
              <a:gd name="T62" fmla="*/ 477 w 1571"/>
              <a:gd name="T63" fmla="*/ 227 h 347"/>
              <a:gd name="T64" fmla="*/ 473 w 1571"/>
              <a:gd name="T65" fmla="*/ 224 h 347"/>
              <a:gd name="T66" fmla="*/ 376 w 1571"/>
              <a:gd name="T67" fmla="*/ 125 h 347"/>
              <a:gd name="T68" fmla="*/ 376 w 1571"/>
              <a:gd name="T69" fmla="*/ 125 h 347"/>
              <a:gd name="T70" fmla="*/ 376 w 1571"/>
              <a:gd name="T71" fmla="*/ 125 h 347"/>
              <a:gd name="T72" fmla="*/ 252 w 1571"/>
              <a:gd name="T73" fmla="*/ 0 h 347"/>
              <a:gd name="T74" fmla="*/ 250 w 1571"/>
              <a:gd name="T75" fmla="*/ 3 h 347"/>
              <a:gd name="T76" fmla="*/ 250 w 1571"/>
              <a:gd name="T77" fmla="*/ 4 h 347"/>
              <a:gd name="T78" fmla="*/ 234 w 1571"/>
              <a:gd name="T79" fmla="*/ 13 h 347"/>
              <a:gd name="T80" fmla="*/ 175 w 1571"/>
              <a:gd name="T81" fmla="*/ 72 h 347"/>
              <a:gd name="T82" fmla="*/ 46 w 1571"/>
              <a:gd name="T83" fmla="*/ 201 h 347"/>
              <a:gd name="T84" fmla="*/ 6 w 1571"/>
              <a:gd name="T85" fmla="*/ 244 h 347"/>
              <a:gd name="T86" fmla="*/ 0 w 1571"/>
              <a:gd name="T87" fmla="*/ 249 h 347"/>
              <a:gd name="T88" fmla="*/ 1 w 1571"/>
              <a:gd name="T89" fmla="*/ 298 h 347"/>
              <a:gd name="T90" fmla="*/ 0 w 1571"/>
              <a:gd name="T91" fmla="*/ 298 h 347"/>
              <a:gd name="T92" fmla="*/ 0 w 1571"/>
              <a:gd name="T93" fmla="*/ 347 h 347"/>
              <a:gd name="T94" fmla="*/ 1571 w 1571"/>
              <a:gd name="T95" fmla="*/ 347 h 347"/>
              <a:gd name="T96" fmla="*/ 1571 w 1571"/>
              <a:gd name="T97" fmla="*/ 298 h 347"/>
              <a:gd name="T98" fmla="*/ 1570 w 1571"/>
              <a:gd name="T99" fmla="*/ 298 h 347"/>
              <a:gd name="T100" fmla="*/ 283 w 1571"/>
              <a:gd name="T101" fmla="*/ 193 h 347"/>
              <a:gd name="T102" fmla="*/ 283 w 1571"/>
              <a:gd name="T103" fmla="*/ 193 h 347"/>
              <a:gd name="T104" fmla="*/ 282 w 1571"/>
              <a:gd name="T105" fmla="*/ 193 h 347"/>
              <a:gd name="T106" fmla="*/ 283 w 1571"/>
              <a:gd name="T107" fmla="*/ 19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71" h="347">
                <a:moveTo>
                  <a:pt x="1570" y="298"/>
                </a:moveTo>
                <a:cubicBezTo>
                  <a:pt x="1570" y="264"/>
                  <a:pt x="1570" y="231"/>
                  <a:pt x="1570" y="197"/>
                </a:cubicBezTo>
                <a:cubicBezTo>
                  <a:pt x="1570" y="191"/>
                  <a:pt x="1570" y="186"/>
                  <a:pt x="1563" y="185"/>
                </a:cubicBezTo>
                <a:cubicBezTo>
                  <a:pt x="1525" y="221"/>
                  <a:pt x="1488" y="258"/>
                  <a:pt x="1452" y="295"/>
                </a:cubicBezTo>
                <a:cubicBezTo>
                  <a:pt x="1427" y="295"/>
                  <a:pt x="1403" y="295"/>
                  <a:pt x="1378" y="295"/>
                </a:cubicBezTo>
                <a:cubicBezTo>
                  <a:pt x="1267" y="295"/>
                  <a:pt x="1156" y="295"/>
                  <a:pt x="1045" y="296"/>
                </a:cubicBezTo>
                <a:cubicBezTo>
                  <a:pt x="1014" y="295"/>
                  <a:pt x="983" y="295"/>
                  <a:pt x="952" y="295"/>
                </a:cubicBezTo>
                <a:cubicBezTo>
                  <a:pt x="857" y="295"/>
                  <a:pt x="762" y="295"/>
                  <a:pt x="667" y="295"/>
                </a:cubicBezTo>
                <a:cubicBezTo>
                  <a:pt x="667" y="295"/>
                  <a:pt x="667" y="295"/>
                  <a:pt x="667" y="295"/>
                </a:cubicBezTo>
                <a:cubicBezTo>
                  <a:pt x="660" y="285"/>
                  <a:pt x="652" y="278"/>
                  <a:pt x="643" y="271"/>
                </a:cubicBezTo>
                <a:cubicBezTo>
                  <a:pt x="638" y="263"/>
                  <a:pt x="631" y="256"/>
                  <a:pt x="623" y="250"/>
                </a:cubicBezTo>
                <a:cubicBezTo>
                  <a:pt x="584" y="211"/>
                  <a:pt x="546" y="173"/>
                  <a:pt x="507" y="134"/>
                </a:cubicBezTo>
                <a:cubicBezTo>
                  <a:pt x="503" y="130"/>
                  <a:pt x="499" y="126"/>
                  <a:pt x="495" y="122"/>
                </a:cubicBezTo>
                <a:cubicBezTo>
                  <a:pt x="459" y="86"/>
                  <a:pt x="424" y="51"/>
                  <a:pt x="388" y="15"/>
                </a:cubicBezTo>
                <a:cubicBezTo>
                  <a:pt x="388" y="15"/>
                  <a:pt x="388" y="15"/>
                  <a:pt x="388" y="15"/>
                </a:cubicBezTo>
                <a:cubicBezTo>
                  <a:pt x="386" y="13"/>
                  <a:pt x="383" y="12"/>
                  <a:pt x="381" y="10"/>
                </a:cubicBezTo>
                <a:cubicBezTo>
                  <a:pt x="381" y="10"/>
                  <a:pt x="381" y="10"/>
                  <a:pt x="381" y="10"/>
                </a:cubicBezTo>
                <a:cubicBezTo>
                  <a:pt x="381" y="10"/>
                  <a:pt x="381" y="10"/>
                  <a:pt x="381" y="10"/>
                </a:cubicBezTo>
                <a:cubicBezTo>
                  <a:pt x="379" y="4"/>
                  <a:pt x="376" y="0"/>
                  <a:pt x="370" y="0"/>
                </a:cubicBezTo>
                <a:cubicBezTo>
                  <a:pt x="355" y="0"/>
                  <a:pt x="341" y="0"/>
                  <a:pt x="323" y="0"/>
                </a:cubicBezTo>
                <a:cubicBezTo>
                  <a:pt x="328" y="5"/>
                  <a:pt x="331" y="7"/>
                  <a:pt x="334" y="10"/>
                </a:cubicBezTo>
                <a:cubicBezTo>
                  <a:pt x="337" y="14"/>
                  <a:pt x="341" y="18"/>
                  <a:pt x="345" y="22"/>
                </a:cubicBezTo>
                <a:cubicBezTo>
                  <a:pt x="398" y="75"/>
                  <a:pt x="451" y="127"/>
                  <a:pt x="504" y="180"/>
                </a:cubicBezTo>
                <a:cubicBezTo>
                  <a:pt x="541" y="218"/>
                  <a:pt x="577" y="256"/>
                  <a:pt x="616" y="292"/>
                </a:cubicBezTo>
                <a:cubicBezTo>
                  <a:pt x="616" y="292"/>
                  <a:pt x="616" y="292"/>
                  <a:pt x="616" y="292"/>
                </a:cubicBezTo>
                <a:cubicBezTo>
                  <a:pt x="616" y="292"/>
                  <a:pt x="616" y="292"/>
                  <a:pt x="616" y="292"/>
                </a:cubicBezTo>
                <a:cubicBezTo>
                  <a:pt x="616" y="293"/>
                  <a:pt x="616" y="294"/>
                  <a:pt x="616" y="294"/>
                </a:cubicBezTo>
                <a:cubicBezTo>
                  <a:pt x="615" y="295"/>
                  <a:pt x="614" y="295"/>
                  <a:pt x="612" y="295"/>
                </a:cubicBezTo>
                <a:cubicBezTo>
                  <a:pt x="591" y="295"/>
                  <a:pt x="569" y="295"/>
                  <a:pt x="548" y="296"/>
                </a:cubicBezTo>
                <a:cubicBezTo>
                  <a:pt x="548" y="296"/>
                  <a:pt x="548" y="296"/>
                  <a:pt x="548" y="296"/>
                </a:cubicBezTo>
                <a:cubicBezTo>
                  <a:pt x="547" y="295"/>
                  <a:pt x="546" y="295"/>
                  <a:pt x="546" y="295"/>
                </a:cubicBezTo>
                <a:cubicBezTo>
                  <a:pt x="523" y="272"/>
                  <a:pt x="502" y="248"/>
                  <a:pt x="477" y="227"/>
                </a:cubicBezTo>
                <a:cubicBezTo>
                  <a:pt x="476" y="226"/>
                  <a:pt x="474" y="225"/>
                  <a:pt x="473" y="224"/>
                </a:cubicBezTo>
                <a:cubicBezTo>
                  <a:pt x="443" y="189"/>
                  <a:pt x="409" y="158"/>
                  <a:pt x="376" y="125"/>
                </a:cubicBezTo>
                <a:cubicBezTo>
                  <a:pt x="376" y="125"/>
                  <a:pt x="376" y="125"/>
                  <a:pt x="376" y="125"/>
                </a:cubicBezTo>
                <a:cubicBezTo>
                  <a:pt x="376" y="125"/>
                  <a:pt x="376" y="125"/>
                  <a:pt x="376" y="125"/>
                </a:cubicBezTo>
                <a:cubicBezTo>
                  <a:pt x="335" y="83"/>
                  <a:pt x="293" y="42"/>
                  <a:pt x="252" y="0"/>
                </a:cubicBezTo>
                <a:cubicBezTo>
                  <a:pt x="251" y="1"/>
                  <a:pt x="250" y="1"/>
                  <a:pt x="250" y="3"/>
                </a:cubicBezTo>
                <a:cubicBezTo>
                  <a:pt x="250" y="3"/>
                  <a:pt x="250" y="3"/>
                  <a:pt x="250" y="4"/>
                </a:cubicBezTo>
                <a:cubicBezTo>
                  <a:pt x="242" y="2"/>
                  <a:pt x="238" y="8"/>
                  <a:pt x="234" y="13"/>
                </a:cubicBezTo>
                <a:cubicBezTo>
                  <a:pt x="215" y="33"/>
                  <a:pt x="195" y="52"/>
                  <a:pt x="175" y="72"/>
                </a:cubicBezTo>
                <a:cubicBezTo>
                  <a:pt x="133" y="115"/>
                  <a:pt x="89" y="158"/>
                  <a:pt x="46" y="201"/>
                </a:cubicBezTo>
                <a:cubicBezTo>
                  <a:pt x="32" y="214"/>
                  <a:pt x="16" y="226"/>
                  <a:pt x="6" y="244"/>
                </a:cubicBezTo>
                <a:cubicBezTo>
                  <a:pt x="5" y="246"/>
                  <a:pt x="4" y="249"/>
                  <a:pt x="0" y="249"/>
                </a:cubicBezTo>
                <a:cubicBezTo>
                  <a:pt x="0" y="265"/>
                  <a:pt x="1" y="282"/>
                  <a:pt x="1" y="298"/>
                </a:cubicBezTo>
                <a:cubicBezTo>
                  <a:pt x="0" y="298"/>
                  <a:pt x="0" y="298"/>
                  <a:pt x="0" y="298"/>
                </a:cubicBezTo>
                <a:cubicBezTo>
                  <a:pt x="0" y="347"/>
                  <a:pt x="0" y="347"/>
                  <a:pt x="0" y="347"/>
                </a:cubicBezTo>
                <a:cubicBezTo>
                  <a:pt x="1571" y="347"/>
                  <a:pt x="1571" y="347"/>
                  <a:pt x="1571" y="347"/>
                </a:cubicBezTo>
                <a:cubicBezTo>
                  <a:pt x="1571" y="298"/>
                  <a:pt x="1571" y="298"/>
                  <a:pt x="1571" y="298"/>
                </a:cubicBezTo>
                <a:lnTo>
                  <a:pt x="1570" y="298"/>
                </a:lnTo>
                <a:close/>
                <a:moveTo>
                  <a:pt x="283" y="193"/>
                </a:moveTo>
                <a:cubicBezTo>
                  <a:pt x="283" y="193"/>
                  <a:pt x="283" y="193"/>
                  <a:pt x="283" y="193"/>
                </a:cubicBezTo>
                <a:cubicBezTo>
                  <a:pt x="283" y="193"/>
                  <a:pt x="283" y="193"/>
                  <a:pt x="282" y="193"/>
                </a:cubicBezTo>
                <a:cubicBezTo>
                  <a:pt x="283" y="193"/>
                  <a:pt x="283" y="193"/>
                  <a:pt x="283" y="193"/>
                </a:cubicBezTo>
                <a:close/>
              </a:path>
            </a:pathLst>
          </a:custGeom>
          <a:solidFill>
            <a:srgbClr val="E52421"/>
          </a:solidFill>
          <a:ln>
            <a:noFill/>
          </a:ln>
        </p:spPr>
        <p:txBody>
          <a:bodyPr vert="horz" wrap="square" lIns="91440" tIns="45720" rIns="91440" bIns="45720" numCol="1" anchor="t" anchorCtr="0" compatLnSpc="1">
            <a:prstTxWarp prst="textNoShape">
              <a:avLst/>
            </a:prstTxWarp>
          </a:bodyPr>
          <a:lstStyle/>
          <a:p>
            <a:r>
              <a:rPr lang="es-AR" dirty="0"/>
              <a:t> </a:t>
            </a:r>
          </a:p>
        </p:txBody>
      </p:sp>
    </p:spTree>
    <p:extLst>
      <p:ext uri="{BB962C8B-B14F-4D97-AF65-F5344CB8AC3E}">
        <p14:creationId xmlns:p14="http://schemas.microsoft.com/office/powerpoint/2010/main" val="1477141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a:stretch>
            <a:fillRect/>
          </a:stretch>
        </p:blipFill>
        <p:spPr>
          <a:xfrm>
            <a:off x="0" y="8774"/>
            <a:ext cx="12192000" cy="1811250"/>
          </a:xfrm>
          <a:prstGeom prst="rect">
            <a:avLst/>
          </a:prstGeom>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1410736" y="552275"/>
            <a:ext cx="8820822"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7" name="Grupo 16"/>
          <p:cNvGrpSpPr/>
          <p:nvPr userDrawn="1"/>
        </p:nvGrpSpPr>
        <p:grpSpPr>
          <a:xfrm>
            <a:off x="10768013" y="5401780"/>
            <a:ext cx="1230410" cy="1277316"/>
            <a:chOff x="7567613" y="2936875"/>
            <a:chExt cx="2873374" cy="2982913"/>
          </a:xfrm>
        </p:grpSpPr>
        <p:sp>
          <p:nvSpPr>
            <p:cNvPr id="7" name="Freeform 5"/>
            <p:cNvSpPr>
              <a:spLocks/>
            </p:cNvSpPr>
            <p:nvPr userDrawn="1"/>
          </p:nvSpPr>
          <p:spPr bwMode="auto">
            <a:xfrm>
              <a:off x="7567613" y="2959100"/>
              <a:ext cx="2116137" cy="2960688"/>
            </a:xfrm>
            <a:custGeom>
              <a:avLst/>
              <a:gdLst>
                <a:gd name="T0" fmla="*/ 100 w 562"/>
                <a:gd name="T1" fmla="*/ 530 h 786"/>
                <a:gd name="T2" fmla="*/ 74 w 562"/>
                <a:gd name="T3" fmla="*/ 455 h 786"/>
                <a:gd name="T4" fmla="*/ 73 w 562"/>
                <a:gd name="T5" fmla="*/ 452 h 786"/>
                <a:gd name="T6" fmla="*/ 21 w 562"/>
                <a:gd name="T7" fmla="*/ 438 h 786"/>
                <a:gd name="T8" fmla="*/ 6 w 562"/>
                <a:gd name="T9" fmla="*/ 446 h 786"/>
                <a:gd name="T10" fmla="*/ 2 w 562"/>
                <a:gd name="T11" fmla="*/ 443 h 786"/>
                <a:gd name="T12" fmla="*/ 16 w 562"/>
                <a:gd name="T13" fmla="*/ 393 h 786"/>
                <a:gd name="T14" fmla="*/ 64 w 562"/>
                <a:gd name="T15" fmla="*/ 309 h 786"/>
                <a:gd name="T16" fmla="*/ 161 w 562"/>
                <a:gd name="T17" fmla="*/ 178 h 786"/>
                <a:gd name="T18" fmla="*/ 235 w 562"/>
                <a:gd name="T19" fmla="*/ 73 h 786"/>
                <a:gd name="T20" fmla="*/ 259 w 562"/>
                <a:gd name="T21" fmla="*/ 15 h 786"/>
                <a:gd name="T22" fmla="*/ 261 w 562"/>
                <a:gd name="T23" fmla="*/ 11 h 786"/>
                <a:gd name="T24" fmla="*/ 271 w 562"/>
                <a:gd name="T25" fmla="*/ 0 h 786"/>
                <a:gd name="T26" fmla="*/ 281 w 562"/>
                <a:gd name="T27" fmla="*/ 11 h 786"/>
                <a:gd name="T28" fmla="*/ 317 w 562"/>
                <a:gd name="T29" fmla="*/ 89 h 786"/>
                <a:gd name="T30" fmla="*/ 331 w 562"/>
                <a:gd name="T31" fmla="*/ 158 h 786"/>
                <a:gd name="T32" fmla="*/ 523 w 562"/>
                <a:gd name="T33" fmla="*/ 423 h 786"/>
                <a:gd name="T34" fmla="*/ 546 w 562"/>
                <a:gd name="T35" fmla="*/ 447 h 786"/>
                <a:gd name="T36" fmla="*/ 335 w 562"/>
                <a:gd name="T37" fmla="*/ 755 h 786"/>
                <a:gd name="T38" fmla="*/ 5 w 562"/>
                <a:gd name="T39" fmla="*/ 535 h 786"/>
                <a:gd name="T40" fmla="*/ 0 w 562"/>
                <a:gd name="T41" fmla="*/ 488 h 786"/>
                <a:gd name="T42" fmla="*/ 39 w 562"/>
                <a:gd name="T43" fmla="*/ 480 h 786"/>
                <a:gd name="T44" fmla="*/ 60 w 562"/>
                <a:gd name="T45" fmla="*/ 540 h 786"/>
                <a:gd name="T46" fmla="*/ 106 w 562"/>
                <a:gd name="T47" fmla="*/ 570 h 786"/>
                <a:gd name="T48" fmla="*/ 140 w 562"/>
                <a:gd name="T49" fmla="*/ 543 h 786"/>
                <a:gd name="T50" fmla="*/ 170 w 562"/>
                <a:gd name="T51" fmla="*/ 482 h 786"/>
                <a:gd name="T52" fmla="*/ 177 w 562"/>
                <a:gd name="T53" fmla="*/ 468 h 786"/>
                <a:gd name="T54" fmla="*/ 194 w 562"/>
                <a:gd name="T55" fmla="*/ 517 h 786"/>
                <a:gd name="T56" fmla="*/ 229 w 562"/>
                <a:gd name="T57" fmla="*/ 623 h 786"/>
                <a:gd name="T58" fmla="*/ 271 w 562"/>
                <a:gd name="T59" fmla="*/ 656 h 786"/>
                <a:gd name="T60" fmla="*/ 310 w 562"/>
                <a:gd name="T61" fmla="*/ 628 h 786"/>
                <a:gd name="T62" fmla="*/ 375 w 562"/>
                <a:gd name="T63" fmla="*/ 498 h 786"/>
                <a:gd name="T64" fmla="*/ 413 w 562"/>
                <a:gd name="T65" fmla="*/ 490 h 786"/>
                <a:gd name="T66" fmla="*/ 463 w 562"/>
                <a:gd name="T67" fmla="*/ 490 h 786"/>
                <a:gd name="T68" fmla="*/ 463 w 562"/>
                <a:gd name="T69" fmla="*/ 440 h 786"/>
                <a:gd name="T70" fmla="*/ 413 w 562"/>
                <a:gd name="T71" fmla="*/ 440 h 786"/>
                <a:gd name="T72" fmla="*/ 401 w 562"/>
                <a:gd name="T73" fmla="*/ 445 h 786"/>
                <a:gd name="T74" fmla="*/ 397 w 562"/>
                <a:gd name="T75" fmla="*/ 445 h 786"/>
                <a:gd name="T76" fmla="*/ 336 w 562"/>
                <a:gd name="T77" fmla="*/ 483 h 786"/>
                <a:gd name="T78" fmla="*/ 276 w 562"/>
                <a:gd name="T79" fmla="*/ 605 h 786"/>
                <a:gd name="T80" fmla="*/ 270 w 562"/>
                <a:gd name="T81" fmla="*/ 615 h 786"/>
                <a:gd name="T82" fmla="*/ 255 w 562"/>
                <a:gd name="T83" fmla="*/ 569 h 786"/>
                <a:gd name="T84" fmla="*/ 208 w 562"/>
                <a:gd name="T85" fmla="*/ 431 h 786"/>
                <a:gd name="T86" fmla="*/ 206 w 562"/>
                <a:gd name="T87" fmla="*/ 424 h 786"/>
                <a:gd name="T88" fmla="*/ 181 w 562"/>
                <a:gd name="T89" fmla="*/ 405 h 786"/>
                <a:gd name="T90" fmla="*/ 155 w 562"/>
                <a:gd name="T91" fmla="*/ 421 h 786"/>
                <a:gd name="T92" fmla="*/ 108 w 562"/>
                <a:gd name="T93" fmla="*/ 516 h 786"/>
                <a:gd name="T94" fmla="*/ 100 w 562"/>
                <a:gd name="T95" fmla="*/ 53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786">
                  <a:moveTo>
                    <a:pt x="100" y="530"/>
                  </a:moveTo>
                  <a:cubicBezTo>
                    <a:pt x="91" y="503"/>
                    <a:pt x="83" y="479"/>
                    <a:pt x="74" y="455"/>
                  </a:cubicBezTo>
                  <a:cubicBezTo>
                    <a:pt x="74" y="454"/>
                    <a:pt x="74" y="453"/>
                    <a:pt x="73" y="452"/>
                  </a:cubicBezTo>
                  <a:cubicBezTo>
                    <a:pt x="63" y="420"/>
                    <a:pt x="46" y="416"/>
                    <a:pt x="21" y="438"/>
                  </a:cubicBezTo>
                  <a:cubicBezTo>
                    <a:pt x="17" y="442"/>
                    <a:pt x="11" y="444"/>
                    <a:pt x="6" y="446"/>
                  </a:cubicBezTo>
                  <a:cubicBezTo>
                    <a:pt x="4" y="445"/>
                    <a:pt x="3" y="444"/>
                    <a:pt x="2" y="443"/>
                  </a:cubicBezTo>
                  <a:cubicBezTo>
                    <a:pt x="6" y="426"/>
                    <a:pt x="10" y="410"/>
                    <a:pt x="16" y="393"/>
                  </a:cubicBezTo>
                  <a:cubicBezTo>
                    <a:pt x="26" y="362"/>
                    <a:pt x="45" y="335"/>
                    <a:pt x="64" y="309"/>
                  </a:cubicBezTo>
                  <a:cubicBezTo>
                    <a:pt x="96" y="265"/>
                    <a:pt x="129" y="222"/>
                    <a:pt x="161" y="178"/>
                  </a:cubicBezTo>
                  <a:cubicBezTo>
                    <a:pt x="186" y="144"/>
                    <a:pt x="212" y="109"/>
                    <a:pt x="235" y="73"/>
                  </a:cubicBezTo>
                  <a:cubicBezTo>
                    <a:pt x="246" y="56"/>
                    <a:pt x="252" y="34"/>
                    <a:pt x="259" y="15"/>
                  </a:cubicBezTo>
                  <a:cubicBezTo>
                    <a:pt x="260" y="14"/>
                    <a:pt x="260" y="12"/>
                    <a:pt x="261" y="11"/>
                  </a:cubicBezTo>
                  <a:cubicBezTo>
                    <a:pt x="264" y="7"/>
                    <a:pt x="267" y="4"/>
                    <a:pt x="271" y="0"/>
                  </a:cubicBezTo>
                  <a:cubicBezTo>
                    <a:pt x="274" y="4"/>
                    <a:pt x="280" y="7"/>
                    <a:pt x="281" y="11"/>
                  </a:cubicBezTo>
                  <a:cubicBezTo>
                    <a:pt x="289" y="39"/>
                    <a:pt x="300" y="66"/>
                    <a:pt x="317" y="89"/>
                  </a:cubicBezTo>
                  <a:cubicBezTo>
                    <a:pt x="334" y="111"/>
                    <a:pt x="336" y="131"/>
                    <a:pt x="331" y="158"/>
                  </a:cubicBezTo>
                  <a:cubicBezTo>
                    <a:pt x="311" y="280"/>
                    <a:pt x="399" y="400"/>
                    <a:pt x="523" y="423"/>
                  </a:cubicBezTo>
                  <a:cubicBezTo>
                    <a:pt x="543" y="427"/>
                    <a:pt x="544" y="427"/>
                    <a:pt x="546" y="447"/>
                  </a:cubicBezTo>
                  <a:cubicBezTo>
                    <a:pt x="562" y="596"/>
                    <a:pt x="466" y="728"/>
                    <a:pt x="335" y="755"/>
                  </a:cubicBezTo>
                  <a:cubicBezTo>
                    <a:pt x="189" y="786"/>
                    <a:pt x="36" y="699"/>
                    <a:pt x="5" y="535"/>
                  </a:cubicBezTo>
                  <a:cubicBezTo>
                    <a:pt x="2" y="520"/>
                    <a:pt x="1" y="503"/>
                    <a:pt x="0" y="488"/>
                  </a:cubicBezTo>
                  <a:cubicBezTo>
                    <a:pt x="14" y="485"/>
                    <a:pt x="26" y="482"/>
                    <a:pt x="39" y="480"/>
                  </a:cubicBezTo>
                  <a:cubicBezTo>
                    <a:pt x="46" y="499"/>
                    <a:pt x="53" y="520"/>
                    <a:pt x="60" y="540"/>
                  </a:cubicBezTo>
                  <a:cubicBezTo>
                    <a:pt x="68" y="562"/>
                    <a:pt x="84" y="573"/>
                    <a:pt x="106" y="570"/>
                  </a:cubicBezTo>
                  <a:cubicBezTo>
                    <a:pt x="123" y="568"/>
                    <a:pt x="133" y="557"/>
                    <a:pt x="140" y="543"/>
                  </a:cubicBezTo>
                  <a:cubicBezTo>
                    <a:pt x="150" y="523"/>
                    <a:pt x="160" y="503"/>
                    <a:pt x="170" y="482"/>
                  </a:cubicBezTo>
                  <a:cubicBezTo>
                    <a:pt x="172" y="478"/>
                    <a:pt x="174" y="475"/>
                    <a:pt x="177" y="468"/>
                  </a:cubicBezTo>
                  <a:cubicBezTo>
                    <a:pt x="183" y="486"/>
                    <a:pt x="189" y="501"/>
                    <a:pt x="194" y="517"/>
                  </a:cubicBezTo>
                  <a:cubicBezTo>
                    <a:pt x="206" y="552"/>
                    <a:pt x="217" y="588"/>
                    <a:pt x="229" y="623"/>
                  </a:cubicBezTo>
                  <a:cubicBezTo>
                    <a:pt x="237" y="645"/>
                    <a:pt x="250" y="656"/>
                    <a:pt x="271" y="656"/>
                  </a:cubicBezTo>
                  <a:cubicBezTo>
                    <a:pt x="290" y="656"/>
                    <a:pt x="302" y="644"/>
                    <a:pt x="310" y="628"/>
                  </a:cubicBezTo>
                  <a:cubicBezTo>
                    <a:pt x="332" y="584"/>
                    <a:pt x="353" y="541"/>
                    <a:pt x="375" y="498"/>
                  </a:cubicBezTo>
                  <a:cubicBezTo>
                    <a:pt x="382" y="484"/>
                    <a:pt x="402" y="480"/>
                    <a:pt x="413" y="490"/>
                  </a:cubicBezTo>
                  <a:cubicBezTo>
                    <a:pt x="429" y="504"/>
                    <a:pt x="450" y="504"/>
                    <a:pt x="463" y="490"/>
                  </a:cubicBezTo>
                  <a:cubicBezTo>
                    <a:pt x="476" y="476"/>
                    <a:pt x="476" y="454"/>
                    <a:pt x="463" y="440"/>
                  </a:cubicBezTo>
                  <a:cubicBezTo>
                    <a:pt x="449" y="426"/>
                    <a:pt x="429" y="426"/>
                    <a:pt x="413" y="440"/>
                  </a:cubicBezTo>
                  <a:cubicBezTo>
                    <a:pt x="410" y="442"/>
                    <a:pt x="405" y="443"/>
                    <a:pt x="401" y="445"/>
                  </a:cubicBezTo>
                  <a:cubicBezTo>
                    <a:pt x="400" y="445"/>
                    <a:pt x="399" y="445"/>
                    <a:pt x="397" y="445"/>
                  </a:cubicBezTo>
                  <a:cubicBezTo>
                    <a:pt x="365" y="439"/>
                    <a:pt x="349" y="454"/>
                    <a:pt x="336" y="483"/>
                  </a:cubicBezTo>
                  <a:cubicBezTo>
                    <a:pt x="318" y="524"/>
                    <a:pt x="296" y="564"/>
                    <a:pt x="276" y="605"/>
                  </a:cubicBezTo>
                  <a:cubicBezTo>
                    <a:pt x="274" y="608"/>
                    <a:pt x="273" y="610"/>
                    <a:pt x="270" y="615"/>
                  </a:cubicBezTo>
                  <a:cubicBezTo>
                    <a:pt x="264" y="598"/>
                    <a:pt x="259" y="584"/>
                    <a:pt x="255" y="569"/>
                  </a:cubicBezTo>
                  <a:cubicBezTo>
                    <a:pt x="239" y="523"/>
                    <a:pt x="224" y="477"/>
                    <a:pt x="208" y="431"/>
                  </a:cubicBezTo>
                  <a:cubicBezTo>
                    <a:pt x="207" y="429"/>
                    <a:pt x="206" y="427"/>
                    <a:pt x="206" y="424"/>
                  </a:cubicBezTo>
                  <a:cubicBezTo>
                    <a:pt x="201" y="412"/>
                    <a:pt x="193" y="406"/>
                    <a:pt x="181" y="405"/>
                  </a:cubicBezTo>
                  <a:cubicBezTo>
                    <a:pt x="169" y="405"/>
                    <a:pt x="160" y="411"/>
                    <a:pt x="155" y="421"/>
                  </a:cubicBezTo>
                  <a:cubicBezTo>
                    <a:pt x="139" y="453"/>
                    <a:pt x="123" y="484"/>
                    <a:pt x="108" y="516"/>
                  </a:cubicBezTo>
                  <a:cubicBezTo>
                    <a:pt x="106" y="520"/>
                    <a:pt x="104" y="523"/>
                    <a:pt x="100" y="530"/>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6"/>
            <p:cNvSpPr>
              <a:spLocks noEditPoints="1"/>
            </p:cNvSpPr>
            <p:nvPr userDrawn="1"/>
          </p:nvSpPr>
          <p:spPr bwMode="auto">
            <a:xfrm>
              <a:off x="8975725" y="2936875"/>
              <a:ext cx="1465262" cy="1465263"/>
            </a:xfrm>
            <a:custGeom>
              <a:avLst/>
              <a:gdLst>
                <a:gd name="T0" fmla="*/ 388 w 389"/>
                <a:gd name="T1" fmla="*/ 194 h 389"/>
                <a:gd name="T2" fmla="*/ 196 w 389"/>
                <a:gd name="T3" fmla="*/ 389 h 389"/>
                <a:gd name="T4" fmla="*/ 0 w 389"/>
                <a:gd name="T5" fmla="*/ 196 h 389"/>
                <a:gd name="T6" fmla="*/ 194 w 389"/>
                <a:gd name="T7" fmla="*/ 1 h 389"/>
                <a:gd name="T8" fmla="*/ 388 w 389"/>
                <a:gd name="T9" fmla="*/ 194 h 389"/>
                <a:gd name="T10" fmla="*/ 194 w 389"/>
                <a:gd name="T11" fmla="*/ 352 h 389"/>
                <a:gd name="T12" fmla="*/ 352 w 389"/>
                <a:gd name="T13" fmla="*/ 194 h 389"/>
                <a:gd name="T14" fmla="*/ 195 w 389"/>
                <a:gd name="T15" fmla="*/ 37 h 389"/>
                <a:gd name="T16" fmla="*/ 36 w 389"/>
                <a:gd name="T17" fmla="*/ 194 h 389"/>
                <a:gd name="T18" fmla="*/ 194 w 389"/>
                <a:gd name="T19" fmla="*/ 35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89">
                  <a:moveTo>
                    <a:pt x="388" y="194"/>
                  </a:moveTo>
                  <a:cubicBezTo>
                    <a:pt x="389" y="301"/>
                    <a:pt x="302" y="389"/>
                    <a:pt x="196" y="389"/>
                  </a:cubicBezTo>
                  <a:cubicBezTo>
                    <a:pt x="88" y="389"/>
                    <a:pt x="0" y="303"/>
                    <a:pt x="0" y="196"/>
                  </a:cubicBezTo>
                  <a:cubicBezTo>
                    <a:pt x="0" y="88"/>
                    <a:pt x="87" y="0"/>
                    <a:pt x="194" y="1"/>
                  </a:cubicBezTo>
                  <a:cubicBezTo>
                    <a:pt x="301" y="1"/>
                    <a:pt x="388" y="87"/>
                    <a:pt x="388" y="194"/>
                  </a:cubicBezTo>
                  <a:close/>
                  <a:moveTo>
                    <a:pt x="194" y="352"/>
                  </a:moveTo>
                  <a:cubicBezTo>
                    <a:pt x="282" y="352"/>
                    <a:pt x="352" y="282"/>
                    <a:pt x="352" y="194"/>
                  </a:cubicBezTo>
                  <a:cubicBezTo>
                    <a:pt x="352" y="108"/>
                    <a:pt x="282" y="37"/>
                    <a:pt x="195" y="37"/>
                  </a:cubicBezTo>
                  <a:cubicBezTo>
                    <a:pt x="107" y="37"/>
                    <a:pt x="36" y="107"/>
                    <a:pt x="36" y="194"/>
                  </a:cubicBezTo>
                  <a:cubicBezTo>
                    <a:pt x="36" y="281"/>
                    <a:pt x="107" y="352"/>
                    <a:pt x="194" y="352"/>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571038" y="3367088"/>
              <a:ext cx="538162" cy="444500"/>
            </a:xfrm>
            <a:custGeom>
              <a:avLst/>
              <a:gdLst>
                <a:gd name="T0" fmla="*/ 0 w 143"/>
                <a:gd name="T1" fmla="*/ 79 h 118"/>
                <a:gd name="T2" fmla="*/ 45 w 143"/>
                <a:gd name="T3" fmla="*/ 42 h 118"/>
                <a:gd name="T4" fmla="*/ 59 w 143"/>
                <a:gd name="T5" fmla="*/ 40 h 118"/>
                <a:gd name="T6" fmla="*/ 117 w 143"/>
                <a:gd name="T7" fmla="*/ 6 h 118"/>
                <a:gd name="T8" fmla="*/ 138 w 143"/>
                <a:gd name="T9" fmla="*/ 9 h 118"/>
                <a:gd name="T10" fmla="*/ 133 w 143"/>
                <a:gd name="T11" fmla="*/ 28 h 118"/>
                <a:gd name="T12" fmla="*/ 84 w 143"/>
                <a:gd name="T13" fmla="*/ 70 h 118"/>
                <a:gd name="T14" fmla="*/ 73 w 143"/>
                <a:gd name="T15" fmla="*/ 87 h 118"/>
                <a:gd name="T16" fmla="*/ 33 w 143"/>
                <a:gd name="T17" fmla="*/ 116 h 118"/>
                <a:gd name="T18" fmla="*/ 0 w 143"/>
                <a:gd name="T19"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18">
                  <a:moveTo>
                    <a:pt x="0" y="79"/>
                  </a:moveTo>
                  <a:cubicBezTo>
                    <a:pt x="0" y="55"/>
                    <a:pt x="21" y="38"/>
                    <a:pt x="45" y="42"/>
                  </a:cubicBezTo>
                  <a:cubicBezTo>
                    <a:pt x="49" y="43"/>
                    <a:pt x="55" y="42"/>
                    <a:pt x="59" y="40"/>
                  </a:cubicBezTo>
                  <a:cubicBezTo>
                    <a:pt x="79" y="29"/>
                    <a:pt x="98" y="18"/>
                    <a:pt x="117" y="6"/>
                  </a:cubicBezTo>
                  <a:cubicBezTo>
                    <a:pt x="125" y="2"/>
                    <a:pt x="132" y="0"/>
                    <a:pt x="138" y="9"/>
                  </a:cubicBezTo>
                  <a:cubicBezTo>
                    <a:pt x="143" y="17"/>
                    <a:pt x="139" y="23"/>
                    <a:pt x="133" y="28"/>
                  </a:cubicBezTo>
                  <a:cubicBezTo>
                    <a:pt x="116" y="42"/>
                    <a:pt x="100" y="55"/>
                    <a:pt x="84" y="70"/>
                  </a:cubicBezTo>
                  <a:cubicBezTo>
                    <a:pt x="79" y="74"/>
                    <a:pt x="75" y="81"/>
                    <a:pt x="73" y="87"/>
                  </a:cubicBezTo>
                  <a:cubicBezTo>
                    <a:pt x="68" y="105"/>
                    <a:pt x="51" y="118"/>
                    <a:pt x="33" y="116"/>
                  </a:cubicBezTo>
                  <a:cubicBezTo>
                    <a:pt x="14" y="114"/>
                    <a:pt x="0" y="99"/>
                    <a:pt x="0" y="79"/>
                  </a:cubicBezTo>
                  <a:close/>
                </a:path>
              </a:pathLst>
            </a:custGeom>
            <a:solidFill>
              <a:srgbClr val="E52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56014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84208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Contents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E306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9450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8" name="Freeform 11"/>
          <p:cNvSpPr>
            <a:spLocks/>
          </p:cNvSpPr>
          <p:nvPr userDrawn="1"/>
        </p:nvSpPr>
        <p:spPr bwMode="auto">
          <a:xfrm rot="10800000">
            <a:off x="298451" y="137584"/>
            <a:ext cx="11586634" cy="446616"/>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2" name="Grupo 21"/>
          <p:cNvGrpSpPr/>
          <p:nvPr userDrawn="1"/>
        </p:nvGrpSpPr>
        <p:grpSpPr>
          <a:xfrm>
            <a:off x="10825842" y="272762"/>
            <a:ext cx="910772" cy="173620"/>
            <a:chOff x="7652657" y="2209138"/>
            <a:chExt cx="910772" cy="173620"/>
          </a:xfrm>
        </p:grpSpPr>
        <p:cxnSp>
          <p:nvCxnSpPr>
            <p:cNvPr id="23" name="Conector recto 22"/>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3956500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9" name="Rectángulo 8"/>
          <p:cNvSpPr/>
          <p:nvPr userDrawn="1"/>
        </p:nvSpPr>
        <p:spPr>
          <a:xfrm>
            <a:off x="184493" y="584451"/>
            <a:ext cx="11850863" cy="629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userDrawn="1"/>
        </p:nvSpPr>
        <p:spPr>
          <a:xfrm>
            <a:off x="11869008" y="1213651"/>
            <a:ext cx="162693" cy="517370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Rectángulo redondeado 6"/>
          <p:cNvSpPr/>
          <p:nvPr userDrawn="1"/>
        </p:nvSpPr>
        <p:spPr>
          <a:xfrm>
            <a:off x="11886770" y="1601591"/>
            <a:ext cx="126117" cy="23935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n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5588774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1_Caption">
    <p:spTree>
      <p:nvGrpSpPr>
        <p:cNvPr id="1" name="Shape 1007"/>
        <p:cNvGrpSpPr/>
        <p:nvPr/>
      </p:nvGrpSpPr>
      <p:grpSpPr>
        <a:xfrm>
          <a:off x="0" y="0"/>
          <a:ext cx="0" cy="0"/>
          <a:chOff x="0" y="0"/>
          <a:chExt cx="0" cy="0"/>
        </a:xfrm>
      </p:grpSpPr>
      <p:sp>
        <p:nvSpPr>
          <p:cNvPr id="1013" name="Google Shape;1013;p10"/>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4" name="AutoShape 3"/>
          <p:cNvSpPr>
            <a:spLocks noChangeAspect="1" noChangeArrowheads="1" noTextEdit="1"/>
          </p:cNvSpPr>
          <p:nvPr userDrawn="1"/>
        </p:nvSpPr>
        <p:spPr bwMode="auto">
          <a:xfrm>
            <a:off x="287286" y="6053667"/>
            <a:ext cx="11612033"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7" name="AutoShape 9"/>
          <p:cNvSpPr>
            <a:spLocks noChangeAspect="1" noChangeArrowheads="1" noTextEdit="1"/>
          </p:cNvSpPr>
          <p:nvPr userDrawn="1"/>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2"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Rectángulo 14"/>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userDrawn="1"/>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userDrawn="1"/>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14" name="Grupo 13"/>
          <p:cNvGrpSpPr/>
          <p:nvPr userDrawn="1"/>
        </p:nvGrpSpPr>
        <p:grpSpPr>
          <a:xfrm>
            <a:off x="11000653" y="272762"/>
            <a:ext cx="910772" cy="173620"/>
            <a:chOff x="7652657" y="2209138"/>
            <a:chExt cx="910772" cy="173620"/>
          </a:xfrm>
        </p:grpSpPr>
        <p:cxnSp>
          <p:nvCxnSpPr>
            <p:cNvPr id="19" name="Conector recto 18"/>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Triángulo isósceles 7"/>
          <p:cNvSpPr/>
          <p:nvPr userDrawn="1"/>
        </p:nvSpPr>
        <p:spPr>
          <a:xfrm rot="10800000">
            <a:off x="11862744" y="621138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riángulo isósceles 23"/>
          <p:cNvSpPr/>
          <p:nvPr userDrawn="1"/>
        </p:nvSpPr>
        <p:spPr>
          <a:xfrm>
            <a:off x="11872663" y="1238729"/>
            <a:ext cx="162693" cy="16982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3" name="Imagen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30760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0192-996D-4386-B467-6268E1AEC4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BBA6086-588E-4DC2-93C0-ECA7530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5A17B-43C8-403D-B1D9-687E860095F5}"/>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CC19B982-4312-46F6-8126-125E7130B20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0EF7186-CBE0-4293-AB0F-AC4EC9CB5AE9}"/>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61754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14"/>
        <p:cNvGrpSpPr/>
        <p:nvPr/>
      </p:nvGrpSpPr>
      <p:grpSpPr>
        <a:xfrm>
          <a:off x="0" y="0"/>
          <a:ext cx="0" cy="0"/>
          <a:chOff x="0" y="0"/>
          <a:chExt cx="0" cy="0"/>
        </a:xfrm>
      </p:grpSpPr>
      <p:sp>
        <p:nvSpPr>
          <p:cNvPr id="1015" name="Google Shape;1015;p11"/>
          <p:cNvSpPr txBox="1">
            <a:spLocks noGrp="1"/>
          </p:cNvSpPr>
          <p:nvPr>
            <p:ph type="title" hasCustomPrompt="1"/>
          </p:nvPr>
        </p:nvSpPr>
        <p:spPr>
          <a:xfrm>
            <a:off x="6096000" y="2124233"/>
            <a:ext cx="5139600" cy="193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3333"/>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16" name="Google Shape;1016;p11"/>
          <p:cNvSpPr txBox="1">
            <a:spLocks noGrp="1"/>
          </p:cNvSpPr>
          <p:nvPr>
            <p:ph type="body" idx="1"/>
          </p:nvPr>
        </p:nvSpPr>
        <p:spPr>
          <a:xfrm>
            <a:off x="6782000" y="4095065"/>
            <a:ext cx="3767600" cy="647200"/>
          </a:xfrm>
          <a:prstGeom prst="rect">
            <a:avLst/>
          </a:prstGeom>
        </p:spPr>
        <p:txBody>
          <a:bodyPr spcFirstLastPara="1" wrap="square" lIns="91425" tIns="91425" rIns="91425" bIns="91425" anchor="t" anchorCtr="0">
            <a:noAutofit/>
          </a:bodyPr>
          <a:lstStyle>
            <a:lvl1pPr marL="609585" lvl="0" indent="-457189" algn="ctr">
              <a:lnSpc>
                <a:spcPct val="100000"/>
              </a:lnSpc>
              <a:spcBef>
                <a:spcPts val="0"/>
              </a:spcBef>
              <a:spcAft>
                <a:spcPts val="0"/>
              </a:spcAft>
              <a:buSzPts val="1800"/>
              <a:buChar char="●"/>
              <a:defRPr sz="1867"/>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 name="Freeform 5"/>
          <p:cNvSpPr>
            <a:spLocks/>
          </p:cNvSpPr>
          <p:nvPr userDrawn="1"/>
        </p:nvSpPr>
        <p:spPr bwMode="auto">
          <a:xfrm>
            <a:off x="1035050" y="6521450"/>
            <a:ext cx="1135380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userDrawn="1"/>
        </p:nvSpPr>
        <p:spPr bwMode="auto">
          <a:xfrm>
            <a:off x="11383963" y="5665787"/>
            <a:ext cx="1652588" cy="1622426"/>
          </a:xfrm>
          <a:custGeom>
            <a:avLst/>
            <a:gdLst>
              <a:gd name="T0" fmla="*/ 282 w 559"/>
              <a:gd name="T1" fmla="*/ 545 h 546"/>
              <a:gd name="T2" fmla="*/ 2 w 559"/>
              <a:gd name="T3" fmla="*/ 279 h 546"/>
              <a:gd name="T4" fmla="*/ 274 w 559"/>
              <a:gd name="T5" fmla="*/ 3 h 546"/>
              <a:gd name="T6" fmla="*/ 559 w 559"/>
              <a:gd name="T7" fmla="*/ 275 h 546"/>
              <a:gd name="T8" fmla="*/ 282 w 559"/>
              <a:gd name="T9" fmla="*/ 545 h 546"/>
            </a:gdLst>
            <a:ahLst/>
            <a:cxnLst>
              <a:cxn ang="0">
                <a:pos x="T0" y="T1"/>
              </a:cxn>
              <a:cxn ang="0">
                <a:pos x="T2" y="T3"/>
              </a:cxn>
              <a:cxn ang="0">
                <a:pos x="T4" y="T5"/>
              </a:cxn>
              <a:cxn ang="0">
                <a:pos x="T6" y="T7"/>
              </a:cxn>
              <a:cxn ang="0">
                <a:pos x="T8" y="T9"/>
              </a:cxn>
            </a:cxnLst>
            <a:rect l="0" t="0" r="r" b="b"/>
            <a:pathLst>
              <a:path w="559" h="546">
                <a:moveTo>
                  <a:pt x="282" y="545"/>
                </a:moveTo>
                <a:cubicBezTo>
                  <a:pt x="135" y="546"/>
                  <a:pt x="4" y="422"/>
                  <a:pt x="2" y="279"/>
                </a:cubicBezTo>
                <a:cubicBezTo>
                  <a:pt x="0" y="135"/>
                  <a:pt x="127" y="7"/>
                  <a:pt x="274" y="3"/>
                </a:cubicBezTo>
                <a:cubicBezTo>
                  <a:pt x="422" y="0"/>
                  <a:pt x="559" y="130"/>
                  <a:pt x="559" y="275"/>
                </a:cubicBezTo>
                <a:cubicBezTo>
                  <a:pt x="559" y="417"/>
                  <a:pt x="429" y="543"/>
                  <a:pt x="282" y="545"/>
                </a:cubicBezTo>
                <a:close/>
              </a:path>
            </a:pathLst>
          </a:custGeom>
          <a:solidFill>
            <a:srgbClr val="E949BB"/>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Rectángulo 6"/>
          <p:cNvSpPr/>
          <p:nvPr userDrawn="1"/>
        </p:nvSpPr>
        <p:spPr>
          <a:xfrm>
            <a:off x="0" y="5467350"/>
            <a:ext cx="387349" cy="13906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userDrawn="1"/>
        </p:nvSpPr>
        <p:spPr>
          <a:xfrm>
            <a:off x="517525" y="6153150"/>
            <a:ext cx="358775" cy="704850"/>
          </a:xfrm>
          <a:prstGeom prst="rect">
            <a:avLst/>
          </a:prstGeom>
          <a:solidFill>
            <a:srgbClr val="E949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45423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1035050" y="6521450"/>
            <a:ext cx="11156950" cy="350838"/>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351491" y="6521450"/>
            <a:ext cx="488952" cy="336550"/>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userDrawn="1"/>
        </p:nvSpPr>
        <p:spPr>
          <a:xfrm>
            <a:off x="0" y="0"/>
            <a:ext cx="156884" cy="687228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27902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 name="Imagen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Tree>
    <p:extLst>
      <p:ext uri="{BB962C8B-B14F-4D97-AF65-F5344CB8AC3E}">
        <p14:creationId xmlns:p14="http://schemas.microsoft.com/office/powerpoint/2010/main" val="2988932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reserve="1" userDrawn="1">
  <p:cSld name="1_Big number">
    <p:spTree>
      <p:nvGrpSpPr>
        <p:cNvPr id="1" name="Shape 1014"/>
        <p:cNvGrpSpPr/>
        <p:nvPr/>
      </p:nvGrpSpPr>
      <p:grpSpPr>
        <a:xfrm>
          <a:off x="0" y="0"/>
          <a:ext cx="0" cy="0"/>
          <a:chOff x="0" y="0"/>
          <a:chExt cx="0" cy="0"/>
        </a:xfrm>
      </p:grpSpPr>
      <p:sp>
        <p:nvSpPr>
          <p:cNvPr id="5" name="Freeform 5"/>
          <p:cNvSpPr>
            <a:spLocks/>
          </p:cNvSpPr>
          <p:nvPr userDrawn="1"/>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Rectángulo 16"/>
          <p:cNvSpPr/>
          <p:nvPr userDrawn="1"/>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Rectángulo 1"/>
          <p:cNvSpPr/>
          <p:nvPr userDrawn="1"/>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upo 10"/>
          <p:cNvGrpSpPr/>
          <p:nvPr userDrawn="1"/>
        </p:nvGrpSpPr>
        <p:grpSpPr>
          <a:xfrm rot="10800000">
            <a:off x="110033" y="110474"/>
            <a:ext cx="1558925" cy="1593850"/>
            <a:chOff x="8904288" y="3579813"/>
            <a:chExt cx="1558925" cy="1593850"/>
          </a:xfrm>
        </p:grpSpPr>
        <p:sp>
          <p:nvSpPr>
            <p:cNvPr id="8"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grpSp>
        <p:nvGrpSpPr>
          <p:cNvPr id="13" name="Grupo 12"/>
          <p:cNvGrpSpPr/>
          <p:nvPr userDrawn="1"/>
        </p:nvGrpSpPr>
        <p:grpSpPr>
          <a:xfrm rot="10800000" flipH="1">
            <a:off x="10397882" y="104124"/>
            <a:ext cx="1684515" cy="1722254"/>
            <a:chOff x="8904288" y="3579813"/>
            <a:chExt cx="1558925" cy="1593850"/>
          </a:xfrm>
        </p:grpSpPr>
        <p:sp>
          <p:nvSpPr>
            <p:cNvPr id="14" name="Freeform 6"/>
            <p:cNvSpPr>
              <a:spLocks/>
            </p:cNvSpPr>
            <p:nvPr userDrawn="1"/>
          </p:nvSpPr>
          <p:spPr bwMode="auto">
            <a:xfrm>
              <a:off x="9672638" y="3579813"/>
              <a:ext cx="744538" cy="762000"/>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7"/>
            <p:cNvSpPr>
              <a:spLocks/>
            </p:cNvSpPr>
            <p:nvPr userDrawn="1"/>
          </p:nvSpPr>
          <p:spPr bwMode="auto">
            <a:xfrm>
              <a:off x="9672638" y="4387850"/>
              <a:ext cx="790575" cy="78581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6" name="Freeform 8"/>
            <p:cNvSpPr>
              <a:spLocks/>
            </p:cNvSpPr>
            <p:nvPr userDrawn="1"/>
          </p:nvSpPr>
          <p:spPr bwMode="auto">
            <a:xfrm>
              <a:off x="8904288" y="4410075"/>
              <a:ext cx="722313" cy="717550"/>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2429698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469"/>
        <p:cNvGrpSpPr/>
        <p:nvPr/>
      </p:nvGrpSpPr>
      <p:grpSpPr>
        <a:xfrm>
          <a:off x="0" y="0"/>
          <a:ext cx="0" cy="0"/>
          <a:chOff x="0" y="0"/>
          <a:chExt cx="0" cy="0"/>
        </a:xfrm>
      </p:grpSpPr>
      <p:sp>
        <p:nvSpPr>
          <p:cNvPr id="471" name="Google Shape;471;p4"/>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 name="Grupo 6"/>
          <p:cNvGrpSpPr/>
          <p:nvPr userDrawn="1"/>
        </p:nvGrpSpPr>
        <p:grpSpPr>
          <a:xfrm rot="5400000">
            <a:off x="-2986964" y="3109774"/>
            <a:ext cx="6650783" cy="456551"/>
            <a:chOff x="-2112963" y="2112963"/>
            <a:chExt cx="13366751" cy="917575"/>
          </a:xfrm>
          <a:solidFill>
            <a:srgbClr val="FF9A3F"/>
          </a:solidFill>
        </p:grpSpPr>
        <p:sp>
          <p:nvSpPr>
            <p:cNvPr id="8"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9"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0" name="Grupo 9"/>
          <p:cNvGrpSpPr/>
          <p:nvPr userDrawn="1"/>
        </p:nvGrpSpPr>
        <p:grpSpPr>
          <a:xfrm rot="16200000">
            <a:off x="8533235" y="3103895"/>
            <a:ext cx="6650783" cy="456551"/>
            <a:chOff x="-2112963" y="2112963"/>
            <a:chExt cx="13366751" cy="917575"/>
          </a:xfrm>
          <a:solidFill>
            <a:srgbClr val="FF9A3F"/>
          </a:solidFill>
        </p:grpSpPr>
        <p:sp>
          <p:nvSpPr>
            <p:cNvPr id="11"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2"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
        <p:nvSpPr>
          <p:cNvPr id="13" name="Freeform 5"/>
          <p:cNvSpPr>
            <a:spLocks/>
          </p:cNvSpPr>
          <p:nvPr userDrawn="1"/>
        </p:nvSpPr>
        <p:spPr bwMode="auto">
          <a:xfrm rot="10800000">
            <a:off x="0" y="6780"/>
            <a:ext cx="12192000" cy="707568"/>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solidFill>
            <a:srgbClr val="7030A0"/>
          </a:solidFill>
          <a:ln>
            <a:noFill/>
          </a:ln>
        </p:spPr>
        <p:txBody>
          <a:bodyPr vert="horz" wrap="square" lIns="121920" tIns="60960" rIns="121920" bIns="60960" numCol="1" anchor="t" anchorCtr="0" compatLnSpc="1">
            <a:prstTxWarp prst="textNoShape">
              <a:avLst/>
            </a:prstTxWarp>
          </a:bodyPr>
          <a:lstStyle/>
          <a:p>
            <a:endParaRPr lang="es-AR" sz="2400"/>
          </a:p>
        </p:txBody>
      </p:sp>
    </p:spTree>
    <p:extLst>
      <p:ext uri="{BB962C8B-B14F-4D97-AF65-F5344CB8AC3E}">
        <p14:creationId xmlns:p14="http://schemas.microsoft.com/office/powerpoint/2010/main" val="3573952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218"/>
        <p:cNvGrpSpPr/>
        <p:nvPr/>
      </p:nvGrpSpPr>
      <p:grpSpPr>
        <a:xfrm>
          <a:off x="0" y="0"/>
          <a:ext cx="0" cy="0"/>
          <a:chOff x="0" y="0"/>
          <a:chExt cx="0" cy="0"/>
        </a:xfrm>
      </p:grpSpPr>
      <p:sp>
        <p:nvSpPr>
          <p:cNvPr id="4219" name="Google Shape;4219;p29"/>
          <p:cNvSpPr txBox="1">
            <a:spLocks noGrp="1"/>
          </p:cNvSpPr>
          <p:nvPr>
            <p:ph type="subTitle" idx="1"/>
          </p:nvPr>
        </p:nvSpPr>
        <p:spPr>
          <a:xfrm>
            <a:off x="956567" y="3618167"/>
            <a:ext cx="4805200" cy="110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0" name="Google Shape;4220;p29"/>
          <p:cNvSpPr txBox="1">
            <a:spLocks noGrp="1"/>
          </p:cNvSpPr>
          <p:nvPr>
            <p:ph type="title"/>
          </p:nvPr>
        </p:nvSpPr>
        <p:spPr>
          <a:xfrm>
            <a:off x="956567" y="2402367"/>
            <a:ext cx="4478800" cy="1064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3" name="Grupo 12"/>
          <p:cNvGrpSpPr/>
          <p:nvPr userDrawn="1"/>
        </p:nvGrpSpPr>
        <p:grpSpPr>
          <a:xfrm rot="10800000">
            <a:off x="147149" y="73747"/>
            <a:ext cx="11918731" cy="818175"/>
            <a:chOff x="-2112963" y="2112963"/>
            <a:chExt cx="13366751" cy="917575"/>
          </a:xfrm>
          <a:solidFill>
            <a:srgbClr val="FF9A3F"/>
          </a:solidFill>
        </p:grpSpPr>
        <p:sp>
          <p:nvSpPr>
            <p:cNvPr id="14"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5"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35667752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3"/>
        <p:cNvGrpSpPr/>
        <p:nvPr/>
      </p:nvGrpSpPr>
      <p:grpSpPr>
        <a:xfrm>
          <a:off x="0" y="0"/>
          <a:ext cx="0" cy="0"/>
          <a:chOff x="0" y="0"/>
          <a:chExt cx="0" cy="0"/>
        </a:xfrm>
      </p:grpSpPr>
      <p:sp>
        <p:nvSpPr>
          <p:cNvPr id="914" name="Google Shape;914;p7"/>
          <p:cNvSpPr txBox="1">
            <a:spLocks noGrp="1"/>
          </p:cNvSpPr>
          <p:nvPr>
            <p:ph type="body" idx="1"/>
          </p:nvPr>
        </p:nvSpPr>
        <p:spPr>
          <a:xfrm>
            <a:off x="1067173" y="1961833"/>
            <a:ext cx="5346400" cy="36800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Clr>
                <a:schemeClr val="lt2"/>
              </a:buClr>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915" name="Google Shape;915;p7"/>
          <p:cNvSpPr txBox="1">
            <a:spLocks noGrp="1"/>
          </p:cNvSpPr>
          <p:nvPr>
            <p:ph type="title"/>
          </p:nvPr>
        </p:nvSpPr>
        <p:spPr>
          <a:xfrm>
            <a:off x="956567" y="602572"/>
            <a:ext cx="10278800" cy="629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267">
                <a:solidFill>
                  <a:srgbClr val="191919"/>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 name="Grupo 8"/>
          <p:cNvGrpSpPr/>
          <p:nvPr userDrawn="1"/>
        </p:nvGrpSpPr>
        <p:grpSpPr>
          <a:xfrm>
            <a:off x="147149" y="5873838"/>
            <a:ext cx="11918731" cy="818175"/>
            <a:chOff x="-2112963" y="2112963"/>
            <a:chExt cx="13366751" cy="917575"/>
          </a:xfrm>
          <a:solidFill>
            <a:srgbClr val="FF9A3F"/>
          </a:solidFill>
        </p:grpSpPr>
        <p:sp>
          <p:nvSpPr>
            <p:cNvPr id="10"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1" name="Freeform 6"/>
            <p:cNvSpPr>
              <a:spLocks/>
            </p:cNvSpPr>
            <p:nvPr userDrawn="1"/>
          </p:nvSpPr>
          <p:spPr bwMode="auto">
            <a:xfrm>
              <a:off x="2738437" y="2112963"/>
              <a:ext cx="3663950" cy="617537"/>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grpSp>
        <p:nvGrpSpPr>
          <p:cNvPr id="12" name="Grupo 11"/>
          <p:cNvGrpSpPr/>
          <p:nvPr userDrawn="1"/>
        </p:nvGrpSpPr>
        <p:grpSpPr>
          <a:xfrm rot="10800000">
            <a:off x="168171" y="201340"/>
            <a:ext cx="11918731" cy="1270107"/>
            <a:chOff x="-2112963" y="2112963"/>
            <a:chExt cx="13366751" cy="917575"/>
          </a:xfrm>
          <a:solidFill>
            <a:srgbClr val="7030A0"/>
          </a:solidFill>
        </p:grpSpPr>
        <p:sp>
          <p:nvSpPr>
            <p:cNvPr id="13" name="Freeform 5"/>
            <p:cNvSpPr>
              <a:spLocks/>
            </p:cNvSpPr>
            <p:nvPr userDrawn="1"/>
          </p:nvSpPr>
          <p:spPr bwMode="auto">
            <a:xfrm>
              <a:off x="-2112963" y="2519363"/>
              <a:ext cx="13366751" cy="511175"/>
            </a:xfrm>
            <a:custGeom>
              <a:avLst/>
              <a:gdLst>
                <a:gd name="T0" fmla="*/ 3517 w 3562"/>
                <a:gd name="T1" fmla="*/ 135 h 135"/>
                <a:gd name="T2" fmla="*/ 46 w 3562"/>
                <a:gd name="T3" fmla="*/ 135 h 135"/>
                <a:gd name="T4" fmla="*/ 0 w 3562"/>
                <a:gd name="T5" fmla="*/ 90 h 135"/>
                <a:gd name="T6" fmla="*/ 0 w 3562"/>
                <a:gd name="T7" fmla="*/ 45 h 135"/>
                <a:gd name="T8" fmla="*/ 46 w 3562"/>
                <a:gd name="T9" fmla="*/ 0 h 135"/>
                <a:gd name="T10" fmla="*/ 3517 w 3562"/>
                <a:gd name="T11" fmla="*/ 0 h 135"/>
                <a:gd name="T12" fmla="*/ 3562 w 3562"/>
                <a:gd name="T13" fmla="*/ 45 h 135"/>
                <a:gd name="T14" fmla="*/ 3562 w 3562"/>
                <a:gd name="T15" fmla="*/ 90 h 135"/>
                <a:gd name="T16" fmla="*/ 3517 w 3562"/>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2" h="135">
                  <a:moveTo>
                    <a:pt x="3517" y="135"/>
                  </a:moveTo>
                  <a:cubicBezTo>
                    <a:pt x="46" y="135"/>
                    <a:pt x="46" y="135"/>
                    <a:pt x="46" y="135"/>
                  </a:cubicBezTo>
                  <a:cubicBezTo>
                    <a:pt x="21" y="135"/>
                    <a:pt x="0" y="115"/>
                    <a:pt x="0" y="90"/>
                  </a:cubicBezTo>
                  <a:cubicBezTo>
                    <a:pt x="0" y="45"/>
                    <a:pt x="0" y="45"/>
                    <a:pt x="0" y="45"/>
                  </a:cubicBezTo>
                  <a:cubicBezTo>
                    <a:pt x="0" y="20"/>
                    <a:pt x="21" y="0"/>
                    <a:pt x="46" y="0"/>
                  </a:cubicBezTo>
                  <a:cubicBezTo>
                    <a:pt x="3517" y="0"/>
                    <a:pt x="3517" y="0"/>
                    <a:pt x="3517" y="0"/>
                  </a:cubicBezTo>
                  <a:cubicBezTo>
                    <a:pt x="3542" y="0"/>
                    <a:pt x="3562" y="20"/>
                    <a:pt x="3562" y="45"/>
                  </a:cubicBezTo>
                  <a:cubicBezTo>
                    <a:pt x="3562" y="90"/>
                    <a:pt x="3562" y="90"/>
                    <a:pt x="3562" y="90"/>
                  </a:cubicBezTo>
                  <a:cubicBezTo>
                    <a:pt x="3562" y="115"/>
                    <a:pt x="3542" y="135"/>
                    <a:pt x="351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sp>
          <p:nvSpPr>
            <p:cNvPr id="14" name="Freeform 6"/>
            <p:cNvSpPr>
              <a:spLocks/>
            </p:cNvSpPr>
            <p:nvPr userDrawn="1"/>
          </p:nvSpPr>
          <p:spPr bwMode="auto">
            <a:xfrm>
              <a:off x="2738437" y="2112963"/>
              <a:ext cx="3663950" cy="617538"/>
            </a:xfrm>
            <a:custGeom>
              <a:avLst/>
              <a:gdLst>
                <a:gd name="T0" fmla="*/ 943 w 976"/>
                <a:gd name="T1" fmla="*/ 163 h 163"/>
                <a:gd name="T2" fmla="*/ 34 w 976"/>
                <a:gd name="T3" fmla="*/ 163 h 163"/>
                <a:gd name="T4" fmla="*/ 0 w 976"/>
                <a:gd name="T5" fmla="*/ 129 h 163"/>
                <a:gd name="T6" fmla="*/ 0 w 976"/>
                <a:gd name="T7" fmla="*/ 33 h 163"/>
                <a:gd name="T8" fmla="*/ 34 w 976"/>
                <a:gd name="T9" fmla="*/ 0 h 163"/>
                <a:gd name="T10" fmla="*/ 943 w 976"/>
                <a:gd name="T11" fmla="*/ 0 h 163"/>
                <a:gd name="T12" fmla="*/ 976 w 976"/>
                <a:gd name="T13" fmla="*/ 33 h 163"/>
                <a:gd name="T14" fmla="*/ 976 w 976"/>
                <a:gd name="T15" fmla="*/ 129 h 163"/>
                <a:gd name="T16" fmla="*/ 943 w 976"/>
                <a:gd name="T1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6" h="163">
                  <a:moveTo>
                    <a:pt x="943" y="163"/>
                  </a:moveTo>
                  <a:cubicBezTo>
                    <a:pt x="34" y="163"/>
                    <a:pt x="34" y="163"/>
                    <a:pt x="34" y="163"/>
                  </a:cubicBezTo>
                  <a:cubicBezTo>
                    <a:pt x="15" y="163"/>
                    <a:pt x="0" y="148"/>
                    <a:pt x="0" y="129"/>
                  </a:cubicBezTo>
                  <a:cubicBezTo>
                    <a:pt x="0" y="33"/>
                    <a:pt x="0" y="33"/>
                    <a:pt x="0" y="33"/>
                  </a:cubicBezTo>
                  <a:cubicBezTo>
                    <a:pt x="0" y="15"/>
                    <a:pt x="15" y="0"/>
                    <a:pt x="34" y="0"/>
                  </a:cubicBezTo>
                  <a:cubicBezTo>
                    <a:pt x="943" y="0"/>
                    <a:pt x="943" y="0"/>
                    <a:pt x="943" y="0"/>
                  </a:cubicBezTo>
                  <a:cubicBezTo>
                    <a:pt x="962" y="0"/>
                    <a:pt x="976" y="15"/>
                    <a:pt x="976" y="33"/>
                  </a:cubicBezTo>
                  <a:cubicBezTo>
                    <a:pt x="976" y="129"/>
                    <a:pt x="976" y="129"/>
                    <a:pt x="976" y="129"/>
                  </a:cubicBezTo>
                  <a:cubicBezTo>
                    <a:pt x="976" y="148"/>
                    <a:pt x="962" y="163"/>
                    <a:pt x="943"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sz="2400"/>
            </a:p>
          </p:txBody>
        </p:sp>
      </p:grpSp>
    </p:spTree>
    <p:extLst>
      <p:ext uri="{BB962C8B-B14F-4D97-AF65-F5344CB8AC3E}">
        <p14:creationId xmlns:p14="http://schemas.microsoft.com/office/powerpoint/2010/main" val="2475475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grpSp>
        <p:nvGrpSpPr>
          <p:cNvPr id="5" name="Grupo 4"/>
          <p:cNvGrpSpPr/>
          <p:nvPr userDrawn="1"/>
        </p:nvGrpSpPr>
        <p:grpSpPr>
          <a:xfrm>
            <a:off x="143339" y="148093"/>
            <a:ext cx="11905323" cy="688619"/>
            <a:chOff x="899592" y="1479222"/>
            <a:chExt cx="8928992" cy="876504"/>
          </a:xfrm>
        </p:grpSpPr>
        <p:sp>
          <p:nvSpPr>
            <p:cNvPr id="3" name="Tarjeta 2"/>
            <p:cNvSpPr/>
            <p:nvPr userDrawn="1"/>
          </p:nvSpPr>
          <p:spPr>
            <a:xfrm>
              <a:off x="899592" y="1491630"/>
              <a:ext cx="7453336" cy="864096"/>
            </a:xfrm>
            <a:prstGeom prst="flowChartPunchedCard">
              <a:avLst/>
            </a:prstGeom>
            <a:solidFill>
              <a:srgbClr val="4B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4" name="Tarjeta 3"/>
            <p:cNvSpPr/>
            <p:nvPr userDrawn="1"/>
          </p:nvSpPr>
          <p:spPr>
            <a:xfrm flipH="1">
              <a:off x="8460432" y="1479222"/>
              <a:ext cx="1368152" cy="876504"/>
            </a:xfrm>
            <a:prstGeom prst="flowChartPunchedCard">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sp>
        <p:nvSpPr>
          <p:cNvPr id="7" name="Text Placeholder 9"/>
          <p:cNvSpPr>
            <a:spLocks noGrp="1"/>
          </p:cNvSpPr>
          <p:nvPr>
            <p:ph type="body" sz="quarter" idx="12" hasCustomPrompt="1"/>
          </p:nvPr>
        </p:nvSpPr>
        <p:spPr>
          <a:xfrm>
            <a:off x="0" y="356659"/>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66979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62"/>
        <p:cNvGrpSpPr/>
        <p:nvPr/>
      </p:nvGrpSpPr>
      <p:grpSpPr>
        <a:xfrm>
          <a:off x="0" y="0"/>
          <a:ext cx="0" cy="0"/>
          <a:chOff x="0" y="0"/>
          <a:chExt cx="0" cy="0"/>
        </a:xfrm>
      </p:grpSpPr>
      <p:grpSp>
        <p:nvGrpSpPr>
          <p:cNvPr id="1763" name="Google Shape;1763;p23"/>
          <p:cNvGrpSpPr/>
          <p:nvPr/>
        </p:nvGrpSpPr>
        <p:grpSpPr>
          <a:xfrm>
            <a:off x="101569" y="153218"/>
            <a:ext cx="12090528" cy="6534127"/>
            <a:chOff x="76177" y="114913"/>
            <a:chExt cx="9067896" cy="4900595"/>
          </a:xfrm>
        </p:grpSpPr>
        <p:grpSp>
          <p:nvGrpSpPr>
            <p:cNvPr id="1764" name="Google Shape;1764;p23"/>
            <p:cNvGrpSpPr/>
            <p:nvPr/>
          </p:nvGrpSpPr>
          <p:grpSpPr>
            <a:xfrm>
              <a:off x="4477110" y="4842845"/>
              <a:ext cx="189780" cy="172662"/>
              <a:chOff x="4520653" y="4806269"/>
              <a:chExt cx="189780" cy="172662"/>
            </a:xfrm>
          </p:grpSpPr>
          <p:sp>
            <p:nvSpPr>
              <p:cNvPr id="1765" name="Google Shape;1765;p2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9" name="Google Shape;1769;p23"/>
            <p:cNvGrpSpPr/>
            <p:nvPr/>
          </p:nvGrpSpPr>
          <p:grpSpPr>
            <a:xfrm>
              <a:off x="76177" y="114937"/>
              <a:ext cx="9067896" cy="4880416"/>
              <a:chOff x="76177" y="114937"/>
              <a:chExt cx="9067896" cy="4880416"/>
            </a:xfrm>
          </p:grpSpPr>
          <p:grpSp>
            <p:nvGrpSpPr>
              <p:cNvPr id="1770" name="Google Shape;1770;p23"/>
              <p:cNvGrpSpPr/>
              <p:nvPr/>
            </p:nvGrpSpPr>
            <p:grpSpPr>
              <a:xfrm>
                <a:off x="194306" y="1034696"/>
                <a:ext cx="213648" cy="3005896"/>
                <a:chOff x="194306" y="1034696"/>
                <a:chExt cx="213648" cy="3005896"/>
              </a:xfrm>
            </p:grpSpPr>
            <p:sp>
              <p:nvSpPr>
                <p:cNvPr id="1771" name="Google Shape;1771;p2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75" name="Google Shape;1775;p23"/>
              <p:cNvGrpSpPr/>
              <p:nvPr/>
            </p:nvGrpSpPr>
            <p:grpSpPr>
              <a:xfrm>
                <a:off x="1005226" y="210401"/>
                <a:ext cx="8138847" cy="211872"/>
                <a:chOff x="1005226" y="199492"/>
                <a:chExt cx="8138847" cy="211872"/>
              </a:xfrm>
            </p:grpSpPr>
            <p:sp>
              <p:nvSpPr>
                <p:cNvPr id="1776" name="Google Shape;1776;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77" name="Google Shape;1777;p23"/>
                <p:cNvGrpSpPr/>
                <p:nvPr/>
              </p:nvGrpSpPr>
              <p:grpSpPr>
                <a:xfrm>
                  <a:off x="1005226" y="199492"/>
                  <a:ext cx="3295960" cy="211872"/>
                  <a:chOff x="1018925" y="254356"/>
                  <a:chExt cx="3295960" cy="211872"/>
                </a:xfrm>
              </p:grpSpPr>
              <p:sp>
                <p:nvSpPr>
                  <p:cNvPr id="1778" name="Google Shape;1778;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780" name="Google Shape;1780;p23"/>
              <p:cNvGrpSpPr/>
              <p:nvPr/>
            </p:nvGrpSpPr>
            <p:grpSpPr>
              <a:xfrm>
                <a:off x="91453" y="114937"/>
                <a:ext cx="750045" cy="777207"/>
                <a:chOff x="54877" y="169801"/>
                <a:chExt cx="750045" cy="777207"/>
              </a:xfrm>
            </p:grpSpPr>
            <p:sp>
              <p:nvSpPr>
                <p:cNvPr id="1781" name="Google Shape;1781;p2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2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2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2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2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2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2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2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2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0" name="Google Shape;1800;p23"/>
              <p:cNvGrpSpPr/>
              <p:nvPr/>
            </p:nvGrpSpPr>
            <p:grpSpPr>
              <a:xfrm>
                <a:off x="76177" y="4248700"/>
                <a:ext cx="779177" cy="746654"/>
                <a:chOff x="39601" y="4212124"/>
                <a:chExt cx="779177" cy="746654"/>
              </a:xfrm>
            </p:grpSpPr>
            <p:sp>
              <p:nvSpPr>
                <p:cNvPr id="1801" name="Google Shape;1801;p2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0" name="Google Shape;1820;p23"/>
              <p:cNvGrpSpPr/>
              <p:nvPr/>
            </p:nvGrpSpPr>
            <p:grpSpPr>
              <a:xfrm rot="10800000" flipH="1">
                <a:off x="1005226" y="4721208"/>
                <a:ext cx="8138847" cy="211872"/>
                <a:chOff x="1005226" y="199492"/>
                <a:chExt cx="8138847" cy="211872"/>
              </a:xfrm>
            </p:grpSpPr>
            <p:sp>
              <p:nvSpPr>
                <p:cNvPr id="1821" name="Google Shape;1821;p2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22" name="Google Shape;1822;p23"/>
                <p:cNvGrpSpPr/>
                <p:nvPr/>
              </p:nvGrpSpPr>
              <p:grpSpPr>
                <a:xfrm>
                  <a:off x="1005226" y="199492"/>
                  <a:ext cx="3295960" cy="211872"/>
                  <a:chOff x="1018925" y="254356"/>
                  <a:chExt cx="3295960" cy="211872"/>
                </a:xfrm>
              </p:grpSpPr>
              <p:sp>
                <p:nvSpPr>
                  <p:cNvPr id="1823" name="Google Shape;1823;p2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825" name="Google Shape;1825;p23"/>
          <p:cNvSpPr txBox="1">
            <a:spLocks noGrp="1"/>
          </p:cNvSpPr>
          <p:nvPr>
            <p:ph type="title"/>
          </p:nvPr>
        </p:nvSpPr>
        <p:spPr>
          <a:xfrm>
            <a:off x="10118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6" name="Google Shape;1826;p23"/>
          <p:cNvSpPr txBox="1">
            <a:spLocks noGrp="1"/>
          </p:cNvSpPr>
          <p:nvPr>
            <p:ph type="title" idx="2"/>
          </p:nvPr>
        </p:nvSpPr>
        <p:spPr>
          <a:xfrm>
            <a:off x="4340400"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7" name="Google Shape;1827;p23"/>
          <p:cNvSpPr txBox="1">
            <a:spLocks noGrp="1"/>
          </p:cNvSpPr>
          <p:nvPr>
            <p:ph type="title" idx="3"/>
          </p:nvPr>
        </p:nvSpPr>
        <p:spPr>
          <a:xfrm>
            <a:off x="4416800"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28" name="Google Shape;1828;p23"/>
          <p:cNvSpPr txBox="1">
            <a:spLocks noGrp="1"/>
          </p:cNvSpPr>
          <p:nvPr>
            <p:ph type="title" idx="4"/>
          </p:nvPr>
        </p:nvSpPr>
        <p:spPr>
          <a:xfrm>
            <a:off x="878033" y="3981600"/>
            <a:ext cx="35116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29" name="Google Shape;1829;p23"/>
          <p:cNvSpPr txBox="1">
            <a:spLocks noGrp="1"/>
          </p:cNvSpPr>
          <p:nvPr>
            <p:ph type="title" idx="5"/>
          </p:nvPr>
        </p:nvSpPr>
        <p:spPr>
          <a:xfrm>
            <a:off x="954567"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0" name="Google Shape;1830;p23"/>
          <p:cNvSpPr txBox="1">
            <a:spLocks noGrp="1"/>
          </p:cNvSpPr>
          <p:nvPr>
            <p:ph type="title" idx="6"/>
          </p:nvPr>
        </p:nvSpPr>
        <p:spPr>
          <a:xfrm>
            <a:off x="7802567" y="3981600"/>
            <a:ext cx="3511200" cy="7088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1831" name="Google Shape;1831;p23"/>
          <p:cNvSpPr txBox="1">
            <a:spLocks noGrp="1"/>
          </p:cNvSpPr>
          <p:nvPr>
            <p:ph type="title" idx="7"/>
          </p:nvPr>
        </p:nvSpPr>
        <p:spPr>
          <a:xfrm>
            <a:off x="7879056" y="4588800"/>
            <a:ext cx="3358400" cy="100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a:buNone/>
              <a:defRPr sz="2000" b="0">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1832" name="Google Shape;1832;p23"/>
          <p:cNvSpPr txBox="1">
            <a:spLocks noGrp="1"/>
          </p:cNvSpPr>
          <p:nvPr>
            <p:ph type="title" idx="8" hasCustomPrompt="1"/>
          </p:nvPr>
        </p:nvSpPr>
        <p:spPr>
          <a:xfrm>
            <a:off x="1991000"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3" name="Google Shape;1833;p23"/>
          <p:cNvSpPr txBox="1">
            <a:spLocks noGrp="1"/>
          </p:cNvSpPr>
          <p:nvPr>
            <p:ph type="title" idx="9" hasCustomPrompt="1"/>
          </p:nvPr>
        </p:nvSpPr>
        <p:spPr>
          <a:xfrm>
            <a:off x="5453167"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834" name="Google Shape;1834;p23"/>
          <p:cNvSpPr txBox="1">
            <a:spLocks noGrp="1"/>
          </p:cNvSpPr>
          <p:nvPr>
            <p:ph type="title" idx="13" hasCustomPrompt="1"/>
          </p:nvPr>
        </p:nvSpPr>
        <p:spPr>
          <a:xfrm>
            <a:off x="8915233" y="2556700"/>
            <a:ext cx="1285600" cy="708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333">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937730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430"/>
        <p:cNvGrpSpPr/>
        <p:nvPr/>
      </p:nvGrpSpPr>
      <p:grpSpPr>
        <a:xfrm>
          <a:off x="0" y="0"/>
          <a:ext cx="0" cy="0"/>
          <a:chOff x="0" y="0"/>
          <a:chExt cx="0" cy="0"/>
        </a:xfrm>
      </p:grpSpPr>
      <p:pic>
        <p:nvPicPr>
          <p:cNvPr id="69" name="Imagen 68"/>
          <p:cNvPicPr>
            <a:picLocks noChangeAspect="1"/>
          </p:cNvPicPr>
          <p:nvPr userDrawn="1"/>
        </p:nvPicPr>
        <p:blipFill>
          <a:blip r:embed="rId3"/>
          <a:stretch>
            <a:fillRect/>
          </a:stretch>
        </p:blipFill>
        <p:spPr>
          <a:xfrm flipH="1">
            <a:off x="-1" y="4922445"/>
            <a:ext cx="12192000" cy="1935555"/>
          </a:xfrm>
          <a:prstGeom prst="rect">
            <a:avLst/>
          </a:prstGeom>
        </p:spPr>
      </p:pic>
      <p:grpSp>
        <p:nvGrpSpPr>
          <p:cNvPr id="2443" name="Google Shape;2443;p32"/>
          <p:cNvGrpSpPr/>
          <p:nvPr/>
        </p:nvGrpSpPr>
        <p:grpSpPr>
          <a:xfrm flipH="1">
            <a:off x="-30" y="280535"/>
            <a:ext cx="10851796" cy="282496"/>
            <a:chOff x="1005226" y="199492"/>
            <a:chExt cx="8138847" cy="211872"/>
          </a:xfrm>
        </p:grpSpPr>
        <p:sp>
          <p:nvSpPr>
            <p:cNvPr id="2444" name="Google Shape;2444;p32"/>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5" name="Google Shape;2445;p32"/>
            <p:cNvGrpSpPr/>
            <p:nvPr/>
          </p:nvGrpSpPr>
          <p:grpSpPr>
            <a:xfrm>
              <a:off x="1005226" y="199492"/>
              <a:ext cx="3295960" cy="211872"/>
              <a:chOff x="1018925" y="254356"/>
              <a:chExt cx="3295960" cy="211872"/>
            </a:xfrm>
          </p:grpSpPr>
          <p:sp>
            <p:nvSpPr>
              <p:cNvPr id="2446" name="Google Shape;2446;p32"/>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32"/>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 name="Freeform 5"/>
          <p:cNvSpPr>
            <a:spLocks/>
          </p:cNvSpPr>
          <p:nvPr/>
        </p:nvSpPr>
        <p:spPr bwMode="auto">
          <a:xfrm rot="16560300">
            <a:off x="8704354" y="2988428"/>
            <a:ext cx="6263961" cy="908889"/>
          </a:xfrm>
          <a:custGeom>
            <a:avLst/>
            <a:gdLst>
              <a:gd name="T0" fmla="*/ 247 w 969"/>
              <a:gd name="T1" fmla="*/ 110 h 138"/>
              <a:gd name="T2" fmla="*/ 104 w 969"/>
              <a:gd name="T3" fmla="*/ 115 h 138"/>
              <a:gd name="T4" fmla="*/ 56 w 969"/>
              <a:gd name="T5" fmla="*/ 130 h 138"/>
              <a:gd name="T6" fmla="*/ 10 w 969"/>
              <a:gd name="T7" fmla="*/ 123 h 138"/>
              <a:gd name="T8" fmla="*/ 8 w 969"/>
              <a:gd name="T9" fmla="*/ 72 h 138"/>
              <a:gd name="T10" fmla="*/ 49 w 969"/>
              <a:gd name="T11" fmla="*/ 61 h 138"/>
              <a:gd name="T12" fmla="*/ 222 w 969"/>
              <a:gd name="T13" fmla="*/ 57 h 138"/>
              <a:gd name="T14" fmla="*/ 284 w 969"/>
              <a:gd name="T15" fmla="*/ 57 h 138"/>
              <a:gd name="T16" fmla="*/ 304 w 969"/>
              <a:gd name="T17" fmla="*/ 57 h 138"/>
              <a:gd name="T18" fmla="*/ 479 w 969"/>
              <a:gd name="T19" fmla="*/ 41 h 138"/>
              <a:gd name="T20" fmla="*/ 952 w 969"/>
              <a:gd name="T21" fmla="*/ 1 h 138"/>
              <a:gd name="T22" fmla="*/ 969 w 969"/>
              <a:gd name="T23" fmla="*/ 5 h 138"/>
              <a:gd name="T24" fmla="*/ 953 w 969"/>
              <a:gd name="T25" fmla="*/ 15 h 138"/>
              <a:gd name="T26" fmla="*/ 554 w 969"/>
              <a:gd name="T27" fmla="*/ 59 h 138"/>
              <a:gd name="T28" fmla="*/ 379 w 969"/>
              <a:gd name="T29" fmla="*/ 85 h 138"/>
              <a:gd name="T30" fmla="*/ 333 w 969"/>
              <a:gd name="T31" fmla="*/ 91 h 138"/>
              <a:gd name="T32" fmla="*/ 275 w 969"/>
              <a:gd name="T33" fmla="*/ 104 h 138"/>
              <a:gd name="T34" fmla="*/ 247 w 969"/>
              <a:gd name="T35" fmla="*/ 1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9" h="138">
                <a:moveTo>
                  <a:pt x="247" y="110"/>
                </a:moveTo>
                <a:cubicBezTo>
                  <a:pt x="200" y="96"/>
                  <a:pt x="152" y="108"/>
                  <a:pt x="104" y="115"/>
                </a:cubicBezTo>
                <a:cubicBezTo>
                  <a:pt x="88" y="118"/>
                  <a:pt x="71" y="123"/>
                  <a:pt x="56" y="130"/>
                </a:cubicBezTo>
                <a:cubicBezTo>
                  <a:pt x="38" y="138"/>
                  <a:pt x="23" y="136"/>
                  <a:pt x="10" y="123"/>
                </a:cubicBezTo>
                <a:cubicBezTo>
                  <a:pt x="1" y="115"/>
                  <a:pt x="0" y="84"/>
                  <a:pt x="8" y="72"/>
                </a:cubicBezTo>
                <a:cubicBezTo>
                  <a:pt x="18" y="57"/>
                  <a:pt x="33" y="57"/>
                  <a:pt x="49" y="61"/>
                </a:cubicBezTo>
                <a:cubicBezTo>
                  <a:pt x="107" y="73"/>
                  <a:pt x="165" y="71"/>
                  <a:pt x="222" y="57"/>
                </a:cubicBezTo>
                <a:cubicBezTo>
                  <a:pt x="243" y="51"/>
                  <a:pt x="263" y="46"/>
                  <a:pt x="284" y="57"/>
                </a:cubicBezTo>
                <a:cubicBezTo>
                  <a:pt x="289" y="60"/>
                  <a:pt x="297" y="58"/>
                  <a:pt x="304" y="57"/>
                </a:cubicBezTo>
                <a:cubicBezTo>
                  <a:pt x="362" y="52"/>
                  <a:pt x="420" y="46"/>
                  <a:pt x="479" y="41"/>
                </a:cubicBezTo>
                <a:cubicBezTo>
                  <a:pt x="636" y="27"/>
                  <a:pt x="794" y="14"/>
                  <a:pt x="952" y="1"/>
                </a:cubicBezTo>
                <a:cubicBezTo>
                  <a:pt x="957" y="0"/>
                  <a:pt x="963" y="4"/>
                  <a:pt x="969" y="5"/>
                </a:cubicBezTo>
                <a:cubicBezTo>
                  <a:pt x="964" y="9"/>
                  <a:pt x="959" y="15"/>
                  <a:pt x="953" y="15"/>
                </a:cubicBezTo>
                <a:cubicBezTo>
                  <a:pt x="820" y="30"/>
                  <a:pt x="687" y="44"/>
                  <a:pt x="554" y="59"/>
                </a:cubicBezTo>
                <a:cubicBezTo>
                  <a:pt x="496" y="66"/>
                  <a:pt x="437" y="76"/>
                  <a:pt x="379" y="85"/>
                </a:cubicBezTo>
                <a:cubicBezTo>
                  <a:pt x="364" y="87"/>
                  <a:pt x="348" y="88"/>
                  <a:pt x="333" y="91"/>
                </a:cubicBezTo>
                <a:cubicBezTo>
                  <a:pt x="314" y="94"/>
                  <a:pt x="294" y="100"/>
                  <a:pt x="275" y="104"/>
                </a:cubicBezTo>
                <a:cubicBezTo>
                  <a:pt x="266" y="106"/>
                  <a:pt x="258" y="108"/>
                  <a:pt x="247" y="110"/>
                </a:cubicBez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endParaRPr lang="es-AR" sz="2400"/>
          </a:p>
        </p:txBody>
      </p:sp>
      <p:pic>
        <p:nvPicPr>
          <p:cNvPr id="6" name="Imagen 5"/>
          <p:cNvPicPr>
            <a:picLocks noChangeAspect="1"/>
          </p:cNvPicPr>
          <p:nvPr userDrawn="1"/>
        </p:nvPicPr>
        <p:blipFill>
          <a:blip r:embed="rId4"/>
          <a:stretch>
            <a:fillRect/>
          </a:stretch>
        </p:blipFill>
        <p:spPr>
          <a:xfrm>
            <a:off x="10079321" y="4897195"/>
            <a:ext cx="1352956" cy="1960805"/>
          </a:xfrm>
          <a:prstGeom prst="rect">
            <a:avLst/>
          </a:prstGeom>
        </p:spPr>
      </p:pic>
    </p:spTree>
    <p:extLst>
      <p:ext uri="{BB962C8B-B14F-4D97-AF65-F5344CB8AC3E}">
        <p14:creationId xmlns:p14="http://schemas.microsoft.com/office/powerpoint/2010/main" val="253703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7B36-408D-4BFA-9C0D-33F5C96BD29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CF0E4E5D-180E-4080-AB9A-5C560FF32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2B8F8DE2-BE8B-474B-94FA-04CD5EA4A5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57AF2E5B-CF74-4946-A4A8-7F3430F7ECBE}"/>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6" name="Footer Placeholder 5">
            <a:extLst>
              <a:ext uri="{FF2B5EF4-FFF2-40B4-BE49-F238E27FC236}">
                <a16:creationId xmlns:a16="http://schemas.microsoft.com/office/drawing/2014/main" id="{282E56EB-92D0-4192-BF7C-65BCDF59692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224A1537-03B6-4A13-A32B-F44E9527D46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1137213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218"/>
        <p:cNvGrpSpPr/>
        <p:nvPr/>
      </p:nvGrpSpPr>
      <p:grpSpPr>
        <a:xfrm>
          <a:off x="0" y="0"/>
          <a:ext cx="0" cy="0"/>
          <a:chOff x="0" y="0"/>
          <a:chExt cx="0" cy="0"/>
        </a:xfrm>
      </p:grpSpPr>
      <p:sp>
        <p:nvSpPr>
          <p:cNvPr id="2" name="Rectángulo 1"/>
          <p:cNvSpPr/>
          <p:nvPr userDrawn="1"/>
        </p:nvSpPr>
        <p:spPr>
          <a:xfrm>
            <a:off x="-32" y="6641297"/>
            <a:ext cx="12192031" cy="216703"/>
          </a:xfrm>
          <a:prstGeom prst="rect">
            <a:avLst/>
          </a:prstGeom>
          <a:solidFill>
            <a:srgbClr val="D6B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grpSp>
        <p:nvGrpSpPr>
          <p:cNvPr id="1219" name="Google Shape;1219;p17"/>
          <p:cNvGrpSpPr/>
          <p:nvPr/>
        </p:nvGrpSpPr>
        <p:grpSpPr>
          <a:xfrm>
            <a:off x="-31" y="153218"/>
            <a:ext cx="12090528" cy="6534127"/>
            <a:chOff x="-23" y="114913"/>
            <a:chExt cx="9067896" cy="4900595"/>
          </a:xfrm>
        </p:grpSpPr>
        <p:grpSp>
          <p:nvGrpSpPr>
            <p:cNvPr id="1220" name="Google Shape;1220;p17"/>
            <p:cNvGrpSpPr/>
            <p:nvPr/>
          </p:nvGrpSpPr>
          <p:grpSpPr>
            <a:xfrm flipH="1">
              <a:off x="4477159" y="4842845"/>
              <a:ext cx="189780" cy="172662"/>
              <a:chOff x="4520653" y="4806269"/>
              <a:chExt cx="189780" cy="172662"/>
            </a:xfrm>
          </p:grpSpPr>
          <p:sp>
            <p:nvSpPr>
              <p:cNvPr id="1221" name="Google Shape;1221;p17"/>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7"/>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7"/>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4" name="Google Shape;1224;p17"/>
            <p:cNvSpPr/>
            <p:nvPr/>
          </p:nvSpPr>
          <p:spPr>
            <a:xfrm flipH="1">
              <a:off x="4470441"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5" name="Google Shape;1225;p17"/>
            <p:cNvGrpSpPr/>
            <p:nvPr/>
          </p:nvGrpSpPr>
          <p:grpSpPr>
            <a:xfrm flipH="1">
              <a:off x="-23" y="114937"/>
              <a:ext cx="9067896" cy="4880416"/>
              <a:chOff x="76177" y="114937"/>
              <a:chExt cx="9067896" cy="4880416"/>
            </a:xfrm>
          </p:grpSpPr>
          <p:grpSp>
            <p:nvGrpSpPr>
              <p:cNvPr id="1226" name="Google Shape;1226;p17"/>
              <p:cNvGrpSpPr/>
              <p:nvPr/>
            </p:nvGrpSpPr>
            <p:grpSpPr>
              <a:xfrm>
                <a:off x="194306" y="1034696"/>
                <a:ext cx="213648" cy="3005896"/>
                <a:chOff x="194306" y="1034696"/>
                <a:chExt cx="213648" cy="3005896"/>
              </a:xfrm>
            </p:grpSpPr>
            <p:sp>
              <p:nvSpPr>
                <p:cNvPr id="1227" name="Google Shape;1227;p17"/>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7"/>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7"/>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7"/>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1" name="Google Shape;1231;p17"/>
              <p:cNvGrpSpPr/>
              <p:nvPr/>
            </p:nvGrpSpPr>
            <p:grpSpPr>
              <a:xfrm>
                <a:off x="1005226" y="210401"/>
                <a:ext cx="8138847" cy="211872"/>
                <a:chOff x="1005226" y="199492"/>
                <a:chExt cx="8138847" cy="211872"/>
              </a:xfrm>
            </p:grpSpPr>
            <p:sp>
              <p:nvSpPr>
                <p:cNvPr id="1232" name="Google Shape;1232;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3" name="Google Shape;1233;p17"/>
                <p:cNvGrpSpPr/>
                <p:nvPr/>
              </p:nvGrpSpPr>
              <p:grpSpPr>
                <a:xfrm>
                  <a:off x="1005226" y="199492"/>
                  <a:ext cx="3295960" cy="211872"/>
                  <a:chOff x="1018925" y="254356"/>
                  <a:chExt cx="3295960" cy="211872"/>
                </a:xfrm>
              </p:grpSpPr>
              <p:sp>
                <p:nvSpPr>
                  <p:cNvPr id="1234" name="Google Shape;1234;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36" name="Google Shape;1236;p17"/>
              <p:cNvGrpSpPr/>
              <p:nvPr/>
            </p:nvGrpSpPr>
            <p:grpSpPr>
              <a:xfrm>
                <a:off x="91453" y="114937"/>
                <a:ext cx="750045" cy="777207"/>
                <a:chOff x="54877" y="169801"/>
                <a:chExt cx="750045" cy="777207"/>
              </a:xfrm>
            </p:grpSpPr>
            <p:sp>
              <p:nvSpPr>
                <p:cNvPr id="1237" name="Google Shape;1237;p17"/>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7"/>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17"/>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7"/>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7"/>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7"/>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7"/>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7"/>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7"/>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7"/>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7"/>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7"/>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7"/>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7"/>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7"/>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7"/>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7"/>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7"/>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7"/>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6" name="Google Shape;1256;p17"/>
              <p:cNvGrpSpPr/>
              <p:nvPr/>
            </p:nvGrpSpPr>
            <p:grpSpPr>
              <a:xfrm>
                <a:off x="76177" y="4248700"/>
                <a:ext cx="779177" cy="746654"/>
                <a:chOff x="39601" y="4212124"/>
                <a:chExt cx="779177" cy="746654"/>
              </a:xfrm>
            </p:grpSpPr>
            <p:sp>
              <p:nvSpPr>
                <p:cNvPr id="1257" name="Google Shape;1257;p17"/>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7"/>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7"/>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7"/>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7"/>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7"/>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7"/>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7"/>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7"/>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7"/>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7"/>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7"/>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7"/>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7"/>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7"/>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7"/>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7"/>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7"/>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7"/>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6" name="Google Shape;1276;p17"/>
              <p:cNvGrpSpPr/>
              <p:nvPr/>
            </p:nvGrpSpPr>
            <p:grpSpPr>
              <a:xfrm rot="10800000" flipH="1">
                <a:off x="1005226" y="4721208"/>
                <a:ext cx="8138847" cy="211872"/>
                <a:chOff x="1005226" y="199492"/>
                <a:chExt cx="8138847" cy="211872"/>
              </a:xfrm>
            </p:grpSpPr>
            <p:sp>
              <p:nvSpPr>
                <p:cNvPr id="1277" name="Google Shape;1277;p17"/>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8" name="Google Shape;1278;p17"/>
                <p:cNvGrpSpPr/>
                <p:nvPr/>
              </p:nvGrpSpPr>
              <p:grpSpPr>
                <a:xfrm>
                  <a:off x="1005226" y="199492"/>
                  <a:ext cx="3295960" cy="211872"/>
                  <a:chOff x="1018925" y="254356"/>
                  <a:chExt cx="3295960" cy="211872"/>
                </a:xfrm>
              </p:grpSpPr>
              <p:sp>
                <p:nvSpPr>
                  <p:cNvPr id="1279" name="Google Shape;1279;p17"/>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7"/>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1281" name="Google Shape;1281;p17"/>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800"/>
              <a:buNone/>
              <a:defRPr sz="4000">
                <a:solidFill>
                  <a:schemeClr val="accent5"/>
                </a:solidFill>
              </a:defRPr>
            </a:lvl1pPr>
            <a:lvl2pPr lvl="1" rtl="0">
              <a:spcBef>
                <a:spcPts val="0"/>
              </a:spcBef>
              <a:spcAft>
                <a:spcPts val="0"/>
              </a:spcAft>
              <a:buClr>
                <a:schemeClr val="accent5"/>
              </a:buClr>
              <a:buSzPts val="2800"/>
              <a:buNone/>
              <a:defRPr>
                <a:solidFill>
                  <a:schemeClr val="accent5"/>
                </a:solidFill>
              </a:defRPr>
            </a:lvl2pPr>
            <a:lvl3pPr lvl="2" rtl="0">
              <a:spcBef>
                <a:spcPts val="0"/>
              </a:spcBef>
              <a:spcAft>
                <a:spcPts val="0"/>
              </a:spcAft>
              <a:buClr>
                <a:schemeClr val="accent5"/>
              </a:buClr>
              <a:buSzPts val="2800"/>
              <a:buNone/>
              <a:defRPr>
                <a:solidFill>
                  <a:schemeClr val="accent5"/>
                </a:solidFill>
              </a:defRPr>
            </a:lvl3pPr>
            <a:lvl4pPr lvl="3" rtl="0">
              <a:spcBef>
                <a:spcPts val="0"/>
              </a:spcBef>
              <a:spcAft>
                <a:spcPts val="0"/>
              </a:spcAft>
              <a:buClr>
                <a:schemeClr val="accent5"/>
              </a:buClr>
              <a:buSzPts val="2800"/>
              <a:buNone/>
              <a:defRPr>
                <a:solidFill>
                  <a:schemeClr val="accent5"/>
                </a:solidFill>
              </a:defRPr>
            </a:lvl4pPr>
            <a:lvl5pPr lvl="4" rtl="0">
              <a:spcBef>
                <a:spcPts val="0"/>
              </a:spcBef>
              <a:spcAft>
                <a:spcPts val="0"/>
              </a:spcAft>
              <a:buClr>
                <a:schemeClr val="accent5"/>
              </a:buClr>
              <a:buSzPts val="2800"/>
              <a:buNone/>
              <a:defRPr>
                <a:solidFill>
                  <a:schemeClr val="accent5"/>
                </a:solidFill>
              </a:defRPr>
            </a:lvl5pPr>
            <a:lvl6pPr lvl="5" rtl="0">
              <a:spcBef>
                <a:spcPts val="0"/>
              </a:spcBef>
              <a:spcAft>
                <a:spcPts val="0"/>
              </a:spcAft>
              <a:buClr>
                <a:schemeClr val="accent5"/>
              </a:buClr>
              <a:buSzPts val="2800"/>
              <a:buNone/>
              <a:defRPr>
                <a:solidFill>
                  <a:schemeClr val="accent5"/>
                </a:solidFill>
              </a:defRPr>
            </a:lvl6pPr>
            <a:lvl7pPr lvl="6" rtl="0">
              <a:spcBef>
                <a:spcPts val="0"/>
              </a:spcBef>
              <a:spcAft>
                <a:spcPts val="0"/>
              </a:spcAft>
              <a:buClr>
                <a:schemeClr val="accent5"/>
              </a:buClr>
              <a:buSzPts val="2800"/>
              <a:buNone/>
              <a:defRPr>
                <a:solidFill>
                  <a:schemeClr val="accent5"/>
                </a:solidFill>
              </a:defRPr>
            </a:lvl7pPr>
            <a:lvl8pPr lvl="7" rtl="0">
              <a:spcBef>
                <a:spcPts val="0"/>
              </a:spcBef>
              <a:spcAft>
                <a:spcPts val="0"/>
              </a:spcAft>
              <a:buClr>
                <a:schemeClr val="accent5"/>
              </a:buClr>
              <a:buSzPts val="2800"/>
              <a:buNone/>
              <a:defRPr>
                <a:solidFill>
                  <a:schemeClr val="accent5"/>
                </a:solidFill>
              </a:defRPr>
            </a:lvl8pPr>
            <a:lvl9pPr lvl="8" rtl="0">
              <a:spcBef>
                <a:spcPts val="0"/>
              </a:spcBef>
              <a:spcAft>
                <a:spcPts val="0"/>
              </a:spcAft>
              <a:buClr>
                <a:schemeClr val="accent5"/>
              </a:buClr>
              <a:buSzPts val="2800"/>
              <a:buNone/>
              <a:defRPr>
                <a:solidFill>
                  <a:schemeClr val="accent5"/>
                </a:solidFill>
              </a:defRPr>
            </a:lvl9pPr>
          </a:lstStyle>
          <a:p>
            <a:endParaRPr/>
          </a:p>
        </p:txBody>
      </p:sp>
    </p:spTree>
    <p:extLst>
      <p:ext uri="{BB962C8B-B14F-4D97-AF65-F5344CB8AC3E}">
        <p14:creationId xmlns:p14="http://schemas.microsoft.com/office/powerpoint/2010/main" val="164545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883"/>
        <p:cNvGrpSpPr/>
        <p:nvPr/>
      </p:nvGrpSpPr>
      <p:grpSpPr>
        <a:xfrm>
          <a:off x="0" y="0"/>
          <a:ext cx="0" cy="0"/>
          <a:chOff x="0" y="0"/>
          <a:chExt cx="0" cy="0"/>
        </a:xfrm>
      </p:grpSpPr>
      <p:pic>
        <p:nvPicPr>
          <p:cNvPr id="77" name="Imagen 76"/>
          <p:cNvPicPr>
            <a:picLocks noChangeAspect="1"/>
          </p:cNvPicPr>
          <p:nvPr userDrawn="1"/>
        </p:nvPicPr>
        <p:blipFill>
          <a:blip r:embed="rId3" cstate="email">
            <a:lum bright="33000" contrast="-19000"/>
            <a:extLst>
              <a:ext uri="{28A0092B-C50C-407E-A947-70E740481C1C}">
                <a14:useLocalDpi xmlns:a14="http://schemas.microsoft.com/office/drawing/2010/main"/>
              </a:ext>
            </a:extLst>
          </a:blip>
          <a:stretch>
            <a:fillRect/>
          </a:stretch>
        </p:blipFill>
        <p:spPr>
          <a:xfrm>
            <a:off x="4432836" y="1746576"/>
            <a:ext cx="3229349" cy="3716373"/>
          </a:xfrm>
          <a:prstGeom prst="rect">
            <a:avLst/>
          </a:prstGeom>
        </p:spPr>
      </p:pic>
      <p:grpSp>
        <p:nvGrpSpPr>
          <p:cNvPr id="884" name="Google Shape;884;p13"/>
          <p:cNvGrpSpPr/>
          <p:nvPr/>
        </p:nvGrpSpPr>
        <p:grpSpPr>
          <a:xfrm>
            <a:off x="101569" y="153218"/>
            <a:ext cx="12090528" cy="6534127"/>
            <a:chOff x="76177" y="114913"/>
            <a:chExt cx="9067896" cy="4900595"/>
          </a:xfrm>
        </p:grpSpPr>
        <p:grpSp>
          <p:nvGrpSpPr>
            <p:cNvPr id="885" name="Google Shape;885;p13"/>
            <p:cNvGrpSpPr/>
            <p:nvPr/>
          </p:nvGrpSpPr>
          <p:grpSpPr>
            <a:xfrm>
              <a:off x="4477110" y="4842845"/>
              <a:ext cx="189780" cy="172662"/>
              <a:chOff x="4520653" y="4806269"/>
              <a:chExt cx="189780" cy="172662"/>
            </a:xfrm>
          </p:grpSpPr>
          <p:sp>
            <p:nvSpPr>
              <p:cNvPr id="886" name="Google Shape;886;p13"/>
              <p:cNvSpPr/>
              <p:nvPr/>
            </p:nvSpPr>
            <p:spPr>
              <a:xfrm>
                <a:off x="4579176" y="4806269"/>
                <a:ext cx="73477" cy="172662"/>
              </a:xfrm>
              <a:custGeom>
                <a:avLst/>
                <a:gdLst/>
                <a:ahLst/>
                <a:cxnLst/>
                <a:rect l="l" t="t" r="r" b="b"/>
                <a:pathLst>
                  <a:path w="2275" h="5346" extrusionOk="0">
                    <a:moveTo>
                      <a:pt x="1131" y="1"/>
                    </a:moveTo>
                    <a:cubicBezTo>
                      <a:pt x="1131" y="1"/>
                      <a:pt x="0" y="1201"/>
                      <a:pt x="0" y="2679"/>
                    </a:cubicBezTo>
                    <a:cubicBezTo>
                      <a:pt x="0" y="4145"/>
                      <a:pt x="1131" y="5345"/>
                      <a:pt x="1131" y="5345"/>
                    </a:cubicBezTo>
                    <a:cubicBezTo>
                      <a:pt x="1131" y="5345"/>
                      <a:pt x="2274" y="4145"/>
                      <a:pt x="2274" y="2679"/>
                    </a:cubicBezTo>
                    <a:cubicBezTo>
                      <a:pt x="2274" y="1201"/>
                      <a:pt x="1131" y="1"/>
                      <a:pt x="113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4520653" y="4826423"/>
                <a:ext cx="60396" cy="60429"/>
              </a:xfrm>
              <a:custGeom>
                <a:avLst/>
                <a:gdLst/>
                <a:ahLst/>
                <a:cxnLst/>
                <a:rect l="l" t="t" r="r" b="b"/>
                <a:pathLst>
                  <a:path w="1870" h="1871" extrusionOk="0">
                    <a:moveTo>
                      <a:pt x="1870" y="0"/>
                    </a:moveTo>
                    <a:lnTo>
                      <a:pt x="1870" y="0"/>
                    </a:lnTo>
                    <a:cubicBezTo>
                      <a:pt x="1870" y="0"/>
                      <a:pt x="1062" y="23"/>
                      <a:pt x="543" y="531"/>
                    </a:cubicBezTo>
                    <a:cubicBezTo>
                      <a:pt x="35" y="1062"/>
                      <a:pt x="0" y="1870"/>
                      <a:pt x="0" y="1870"/>
                    </a:cubicBezTo>
                    <a:cubicBezTo>
                      <a:pt x="0" y="1870"/>
                      <a:pt x="808" y="1847"/>
                      <a:pt x="1327" y="1328"/>
                    </a:cubicBezTo>
                    <a:cubicBezTo>
                      <a:pt x="1847" y="808"/>
                      <a:pt x="1870" y="0"/>
                      <a:pt x="18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3"/>
              <p:cNvSpPr/>
              <p:nvPr/>
            </p:nvSpPr>
            <p:spPr>
              <a:xfrm>
                <a:off x="4650359" y="4826423"/>
                <a:ext cx="60073" cy="60429"/>
              </a:xfrm>
              <a:custGeom>
                <a:avLst/>
                <a:gdLst/>
                <a:ahLst/>
                <a:cxnLst/>
                <a:rect l="l" t="t" r="r" b="b"/>
                <a:pathLst>
                  <a:path w="1860" h="1871" extrusionOk="0">
                    <a:moveTo>
                      <a:pt x="1" y="0"/>
                    </a:moveTo>
                    <a:cubicBezTo>
                      <a:pt x="1" y="0"/>
                      <a:pt x="12" y="808"/>
                      <a:pt x="532" y="1328"/>
                    </a:cubicBezTo>
                    <a:cubicBezTo>
                      <a:pt x="1051" y="1847"/>
                      <a:pt x="1859" y="1870"/>
                      <a:pt x="1859" y="1870"/>
                    </a:cubicBezTo>
                    <a:cubicBezTo>
                      <a:pt x="1859" y="1870"/>
                      <a:pt x="1836" y="1062"/>
                      <a:pt x="1328" y="531"/>
                    </a:cubicBezTo>
                    <a:cubicBezTo>
                      <a:pt x="809" y="23"/>
                      <a:pt x="1" y="0"/>
                      <a:pt x="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9" name="Google Shape;889;p13"/>
            <p:cNvSpPr/>
            <p:nvPr/>
          </p:nvSpPr>
          <p:spPr>
            <a:xfrm>
              <a:off x="4470392" y="114913"/>
              <a:ext cx="203216" cy="242328"/>
            </a:xfrm>
            <a:custGeom>
              <a:avLst/>
              <a:gdLst/>
              <a:ahLst/>
              <a:cxnLst/>
              <a:rect l="l" t="t" r="r" b="b"/>
              <a:pathLst>
                <a:path w="6292" h="7503" extrusionOk="0">
                  <a:moveTo>
                    <a:pt x="3141" y="0"/>
                  </a:moveTo>
                  <a:cubicBezTo>
                    <a:pt x="2979" y="0"/>
                    <a:pt x="2852" y="173"/>
                    <a:pt x="2794" y="427"/>
                  </a:cubicBezTo>
                  <a:lnTo>
                    <a:pt x="2390" y="173"/>
                  </a:lnTo>
                  <a:lnTo>
                    <a:pt x="2944" y="2943"/>
                  </a:lnTo>
                  <a:lnTo>
                    <a:pt x="174" y="2401"/>
                  </a:lnTo>
                  <a:lnTo>
                    <a:pt x="416" y="2805"/>
                  </a:lnTo>
                  <a:cubicBezTo>
                    <a:pt x="174" y="2863"/>
                    <a:pt x="1" y="2990"/>
                    <a:pt x="1" y="3151"/>
                  </a:cubicBezTo>
                  <a:cubicBezTo>
                    <a:pt x="1" y="3313"/>
                    <a:pt x="174" y="3440"/>
                    <a:pt x="416" y="3497"/>
                  </a:cubicBezTo>
                  <a:lnTo>
                    <a:pt x="174" y="3901"/>
                  </a:lnTo>
                  <a:lnTo>
                    <a:pt x="174" y="3901"/>
                  </a:lnTo>
                  <a:lnTo>
                    <a:pt x="2956" y="3347"/>
                  </a:lnTo>
                  <a:lnTo>
                    <a:pt x="2390" y="7330"/>
                  </a:lnTo>
                  <a:lnTo>
                    <a:pt x="2794" y="7087"/>
                  </a:lnTo>
                  <a:cubicBezTo>
                    <a:pt x="2852" y="7330"/>
                    <a:pt x="2979" y="7503"/>
                    <a:pt x="3141" y="7503"/>
                  </a:cubicBezTo>
                  <a:cubicBezTo>
                    <a:pt x="3302" y="7503"/>
                    <a:pt x="3429" y="7330"/>
                    <a:pt x="3487" y="7087"/>
                  </a:cubicBezTo>
                  <a:lnTo>
                    <a:pt x="3891" y="7330"/>
                  </a:lnTo>
                  <a:lnTo>
                    <a:pt x="3325" y="3347"/>
                  </a:lnTo>
                  <a:lnTo>
                    <a:pt x="3325" y="3347"/>
                  </a:lnTo>
                  <a:lnTo>
                    <a:pt x="6107" y="3901"/>
                  </a:lnTo>
                  <a:lnTo>
                    <a:pt x="6107" y="3901"/>
                  </a:lnTo>
                  <a:lnTo>
                    <a:pt x="5865" y="3497"/>
                  </a:lnTo>
                  <a:cubicBezTo>
                    <a:pt x="6119" y="3440"/>
                    <a:pt x="6292" y="3313"/>
                    <a:pt x="6292" y="3151"/>
                  </a:cubicBezTo>
                  <a:cubicBezTo>
                    <a:pt x="6292" y="2990"/>
                    <a:pt x="6107" y="2863"/>
                    <a:pt x="5865" y="2805"/>
                  </a:cubicBezTo>
                  <a:lnTo>
                    <a:pt x="6119" y="2401"/>
                  </a:lnTo>
                  <a:lnTo>
                    <a:pt x="3348" y="2943"/>
                  </a:lnTo>
                  <a:lnTo>
                    <a:pt x="3891" y="173"/>
                  </a:lnTo>
                  <a:lnTo>
                    <a:pt x="3487" y="427"/>
                  </a:lnTo>
                  <a:cubicBezTo>
                    <a:pt x="3429" y="173"/>
                    <a:pt x="3302" y="0"/>
                    <a:pt x="3141"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3"/>
            <p:cNvGrpSpPr/>
            <p:nvPr/>
          </p:nvGrpSpPr>
          <p:grpSpPr>
            <a:xfrm>
              <a:off x="76177" y="114937"/>
              <a:ext cx="9067896" cy="4880416"/>
              <a:chOff x="76177" y="114937"/>
              <a:chExt cx="9067896" cy="4880416"/>
            </a:xfrm>
          </p:grpSpPr>
          <p:grpSp>
            <p:nvGrpSpPr>
              <p:cNvPr id="891" name="Google Shape;891;p13"/>
              <p:cNvGrpSpPr/>
              <p:nvPr/>
            </p:nvGrpSpPr>
            <p:grpSpPr>
              <a:xfrm>
                <a:off x="194306" y="1034696"/>
                <a:ext cx="213648" cy="3005896"/>
                <a:chOff x="194306" y="1034696"/>
                <a:chExt cx="213648" cy="3005896"/>
              </a:xfrm>
            </p:grpSpPr>
            <p:sp>
              <p:nvSpPr>
                <p:cNvPr id="892" name="Google Shape;892;p13"/>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3"/>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3"/>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6" name="Google Shape;896;p13"/>
              <p:cNvGrpSpPr/>
              <p:nvPr/>
            </p:nvGrpSpPr>
            <p:grpSpPr>
              <a:xfrm>
                <a:off x="1005226" y="210401"/>
                <a:ext cx="8138847" cy="211872"/>
                <a:chOff x="1005226" y="199492"/>
                <a:chExt cx="8138847" cy="211872"/>
              </a:xfrm>
            </p:grpSpPr>
            <p:sp>
              <p:nvSpPr>
                <p:cNvPr id="897" name="Google Shape;897;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8" name="Google Shape;898;p13"/>
                <p:cNvGrpSpPr/>
                <p:nvPr/>
              </p:nvGrpSpPr>
              <p:grpSpPr>
                <a:xfrm>
                  <a:off x="1005226" y="199492"/>
                  <a:ext cx="3295960" cy="211872"/>
                  <a:chOff x="1018925" y="254356"/>
                  <a:chExt cx="3295960" cy="211872"/>
                </a:xfrm>
              </p:grpSpPr>
              <p:sp>
                <p:nvSpPr>
                  <p:cNvPr id="899" name="Google Shape;899;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1" name="Google Shape;901;p13"/>
              <p:cNvGrpSpPr/>
              <p:nvPr/>
            </p:nvGrpSpPr>
            <p:grpSpPr>
              <a:xfrm>
                <a:off x="91453" y="114937"/>
                <a:ext cx="750045" cy="777207"/>
                <a:chOff x="54877" y="169801"/>
                <a:chExt cx="750045" cy="777207"/>
              </a:xfrm>
            </p:grpSpPr>
            <p:sp>
              <p:nvSpPr>
                <p:cNvPr id="902" name="Google Shape;902;p13"/>
                <p:cNvSpPr/>
                <p:nvPr/>
              </p:nvSpPr>
              <p:spPr>
                <a:xfrm>
                  <a:off x="541762" y="169801"/>
                  <a:ext cx="179348" cy="271428"/>
                </a:xfrm>
                <a:custGeom>
                  <a:avLst/>
                  <a:gdLst/>
                  <a:ahLst/>
                  <a:cxnLst/>
                  <a:rect l="l" t="t" r="r" b="b"/>
                  <a:pathLst>
                    <a:path w="5553" h="8404" extrusionOk="0">
                      <a:moveTo>
                        <a:pt x="2528" y="1"/>
                      </a:moveTo>
                      <a:cubicBezTo>
                        <a:pt x="3013" y="1490"/>
                        <a:pt x="2459" y="2148"/>
                        <a:pt x="2367" y="4375"/>
                      </a:cubicBezTo>
                      <a:cubicBezTo>
                        <a:pt x="2228" y="7157"/>
                        <a:pt x="728" y="8265"/>
                        <a:pt x="0" y="8404"/>
                      </a:cubicBezTo>
                      <a:cubicBezTo>
                        <a:pt x="1362" y="8150"/>
                        <a:pt x="2574" y="7111"/>
                        <a:pt x="3013" y="5783"/>
                      </a:cubicBezTo>
                      <a:cubicBezTo>
                        <a:pt x="3186" y="5241"/>
                        <a:pt x="3244" y="4675"/>
                        <a:pt x="3359" y="4110"/>
                      </a:cubicBezTo>
                      <a:cubicBezTo>
                        <a:pt x="3475" y="3544"/>
                        <a:pt x="3648" y="2990"/>
                        <a:pt x="4017" y="2552"/>
                      </a:cubicBezTo>
                      <a:cubicBezTo>
                        <a:pt x="4319" y="2213"/>
                        <a:pt x="4760" y="1968"/>
                        <a:pt x="5205" y="1968"/>
                      </a:cubicBezTo>
                      <a:cubicBezTo>
                        <a:pt x="5322" y="1968"/>
                        <a:pt x="5438" y="1985"/>
                        <a:pt x="5552" y="2021"/>
                      </a:cubicBezTo>
                      <a:cubicBezTo>
                        <a:pt x="5235" y="1760"/>
                        <a:pt x="4801" y="1611"/>
                        <a:pt x="4382" y="1611"/>
                      </a:cubicBezTo>
                      <a:cubicBezTo>
                        <a:pt x="4039" y="1611"/>
                        <a:pt x="3706" y="1710"/>
                        <a:pt x="3452" y="1928"/>
                      </a:cubicBezTo>
                      <a:cubicBezTo>
                        <a:pt x="3602" y="1259"/>
                        <a:pt x="3151" y="301"/>
                        <a:pt x="252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3"/>
                <p:cNvSpPr/>
                <p:nvPr/>
              </p:nvSpPr>
              <p:spPr>
                <a:xfrm>
                  <a:off x="501487" y="224223"/>
                  <a:ext cx="96214" cy="214036"/>
                </a:xfrm>
                <a:custGeom>
                  <a:avLst/>
                  <a:gdLst/>
                  <a:ahLst/>
                  <a:cxnLst/>
                  <a:rect l="l" t="t" r="r" b="b"/>
                  <a:pathLst>
                    <a:path w="2979" h="6627" extrusionOk="0">
                      <a:moveTo>
                        <a:pt x="1236" y="543"/>
                      </a:moveTo>
                      <a:cubicBezTo>
                        <a:pt x="1293" y="982"/>
                        <a:pt x="1386" y="1432"/>
                        <a:pt x="1571" y="1836"/>
                      </a:cubicBezTo>
                      <a:cubicBezTo>
                        <a:pt x="1744" y="2252"/>
                        <a:pt x="1963" y="2644"/>
                        <a:pt x="2171" y="3048"/>
                      </a:cubicBezTo>
                      <a:cubicBezTo>
                        <a:pt x="2355" y="3452"/>
                        <a:pt x="2517" y="3891"/>
                        <a:pt x="2540" y="4352"/>
                      </a:cubicBezTo>
                      <a:cubicBezTo>
                        <a:pt x="2552" y="4583"/>
                        <a:pt x="2540" y="4814"/>
                        <a:pt x="2482" y="5022"/>
                      </a:cubicBezTo>
                      <a:cubicBezTo>
                        <a:pt x="2459" y="5137"/>
                        <a:pt x="2413" y="5241"/>
                        <a:pt x="2367" y="5345"/>
                      </a:cubicBezTo>
                      <a:cubicBezTo>
                        <a:pt x="2309" y="5449"/>
                        <a:pt x="2252" y="5541"/>
                        <a:pt x="2182" y="5634"/>
                      </a:cubicBezTo>
                      <a:cubicBezTo>
                        <a:pt x="2448" y="5276"/>
                        <a:pt x="2540" y="4791"/>
                        <a:pt x="2494" y="4364"/>
                      </a:cubicBezTo>
                      <a:cubicBezTo>
                        <a:pt x="2471" y="3914"/>
                        <a:pt x="2298" y="3498"/>
                        <a:pt x="2101" y="3094"/>
                      </a:cubicBezTo>
                      <a:cubicBezTo>
                        <a:pt x="1917" y="2690"/>
                        <a:pt x="1686" y="2298"/>
                        <a:pt x="1524" y="1871"/>
                      </a:cubicBezTo>
                      <a:cubicBezTo>
                        <a:pt x="1444" y="1651"/>
                        <a:pt x="1386" y="1432"/>
                        <a:pt x="1328" y="1213"/>
                      </a:cubicBezTo>
                      <a:cubicBezTo>
                        <a:pt x="1282" y="1005"/>
                        <a:pt x="1259" y="774"/>
                        <a:pt x="1236" y="543"/>
                      </a:cubicBezTo>
                      <a:close/>
                      <a:moveTo>
                        <a:pt x="1190" y="1"/>
                      </a:moveTo>
                      <a:cubicBezTo>
                        <a:pt x="1190" y="682"/>
                        <a:pt x="266" y="1074"/>
                        <a:pt x="855" y="1778"/>
                      </a:cubicBezTo>
                      <a:cubicBezTo>
                        <a:pt x="800" y="1777"/>
                        <a:pt x="751" y="1776"/>
                        <a:pt x="706" y="1776"/>
                      </a:cubicBezTo>
                      <a:cubicBezTo>
                        <a:pt x="436" y="1776"/>
                        <a:pt x="307" y="1810"/>
                        <a:pt x="1" y="1928"/>
                      </a:cubicBezTo>
                      <a:cubicBezTo>
                        <a:pt x="451" y="2079"/>
                        <a:pt x="636" y="2275"/>
                        <a:pt x="636" y="2275"/>
                      </a:cubicBezTo>
                      <a:cubicBezTo>
                        <a:pt x="509" y="2309"/>
                        <a:pt x="335" y="2413"/>
                        <a:pt x="335" y="2413"/>
                      </a:cubicBezTo>
                      <a:cubicBezTo>
                        <a:pt x="959" y="2586"/>
                        <a:pt x="1478" y="2875"/>
                        <a:pt x="1836" y="3406"/>
                      </a:cubicBezTo>
                      <a:cubicBezTo>
                        <a:pt x="1790" y="3391"/>
                        <a:pt x="1739" y="3384"/>
                        <a:pt x="1688" y="3384"/>
                      </a:cubicBezTo>
                      <a:cubicBezTo>
                        <a:pt x="1535" y="3384"/>
                        <a:pt x="1377" y="3449"/>
                        <a:pt x="1317" y="3579"/>
                      </a:cubicBezTo>
                      <a:cubicBezTo>
                        <a:pt x="1213" y="3752"/>
                        <a:pt x="1270" y="4006"/>
                        <a:pt x="1432" y="4122"/>
                      </a:cubicBezTo>
                      <a:cubicBezTo>
                        <a:pt x="1363" y="3983"/>
                        <a:pt x="1455" y="3787"/>
                        <a:pt x="1605" y="3729"/>
                      </a:cubicBezTo>
                      <a:cubicBezTo>
                        <a:pt x="1645" y="3713"/>
                        <a:pt x="1687" y="3705"/>
                        <a:pt x="1729" y="3705"/>
                      </a:cubicBezTo>
                      <a:cubicBezTo>
                        <a:pt x="1834" y="3705"/>
                        <a:pt x="1942" y="3749"/>
                        <a:pt x="2032" y="3798"/>
                      </a:cubicBezTo>
                      <a:cubicBezTo>
                        <a:pt x="2413" y="4029"/>
                        <a:pt x="2321" y="4641"/>
                        <a:pt x="2263" y="4999"/>
                      </a:cubicBezTo>
                      <a:cubicBezTo>
                        <a:pt x="2138" y="5672"/>
                        <a:pt x="1685" y="6244"/>
                        <a:pt x="1150" y="6614"/>
                      </a:cubicBezTo>
                      <a:lnTo>
                        <a:pt x="1150" y="6614"/>
                      </a:lnTo>
                      <a:cubicBezTo>
                        <a:pt x="1411" y="6437"/>
                        <a:pt x="1715" y="6333"/>
                        <a:pt x="1963" y="6118"/>
                      </a:cubicBezTo>
                      <a:cubicBezTo>
                        <a:pt x="2113" y="6003"/>
                        <a:pt x="2228" y="5876"/>
                        <a:pt x="2344" y="5749"/>
                      </a:cubicBezTo>
                      <a:cubicBezTo>
                        <a:pt x="2863" y="5114"/>
                        <a:pt x="2979" y="4318"/>
                        <a:pt x="2806" y="3464"/>
                      </a:cubicBezTo>
                      <a:cubicBezTo>
                        <a:pt x="2598" y="2471"/>
                        <a:pt x="2436" y="1213"/>
                        <a:pt x="2956" y="289"/>
                      </a:cubicBezTo>
                      <a:lnTo>
                        <a:pt x="2956" y="289"/>
                      </a:lnTo>
                      <a:cubicBezTo>
                        <a:pt x="2632" y="509"/>
                        <a:pt x="2459" y="797"/>
                        <a:pt x="2309" y="1132"/>
                      </a:cubicBezTo>
                      <a:cubicBezTo>
                        <a:pt x="2355" y="543"/>
                        <a:pt x="1190" y="636"/>
                        <a:pt x="1190" y="1"/>
                      </a:cubicBezTo>
                      <a:close/>
                      <a:moveTo>
                        <a:pt x="1150" y="6614"/>
                      </a:moveTo>
                      <a:cubicBezTo>
                        <a:pt x="1144" y="6618"/>
                        <a:pt x="1138" y="6622"/>
                        <a:pt x="1132" y="6626"/>
                      </a:cubicBezTo>
                      <a:cubicBezTo>
                        <a:pt x="1138" y="6622"/>
                        <a:pt x="1144" y="6618"/>
                        <a:pt x="1150" y="66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3"/>
                <p:cNvSpPr/>
                <p:nvPr/>
              </p:nvSpPr>
              <p:spPr>
                <a:xfrm>
                  <a:off x="595796" y="264853"/>
                  <a:ext cx="13856" cy="78321"/>
                </a:xfrm>
                <a:custGeom>
                  <a:avLst/>
                  <a:gdLst/>
                  <a:ahLst/>
                  <a:cxnLst/>
                  <a:rect l="l" t="t" r="r" b="b"/>
                  <a:pathLst>
                    <a:path w="429" h="2425" extrusionOk="0">
                      <a:moveTo>
                        <a:pt x="428" y="1"/>
                      </a:moveTo>
                      <a:lnTo>
                        <a:pt x="428" y="1"/>
                      </a:lnTo>
                      <a:cubicBezTo>
                        <a:pt x="47" y="786"/>
                        <a:pt x="1" y="1617"/>
                        <a:pt x="301" y="2425"/>
                      </a:cubicBezTo>
                      <a:lnTo>
                        <a:pt x="42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3"/>
                <p:cNvSpPr/>
                <p:nvPr/>
              </p:nvSpPr>
              <p:spPr>
                <a:xfrm>
                  <a:off x="658453" y="406155"/>
                  <a:ext cx="77579" cy="101802"/>
                </a:xfrm>
                <a:custGeom>
                  <a:avLst/>
                  <a:gdLst/>
                  <a:ahLst/>
                  <a:cxnLst/>
                  <a:rect l="l" t="t" r="r" b="b"/>
                  <a:pathLst>
                    <a:path w="2402" h="3152" extrusionOk="0">
                      <a:moveTo>
                        <a:pt x="2020" y="728"/>
                      </a:moveTo>
                      <a:cubicBezTo>
                        <a:pt x="1905" y="889"/>
                        <a:pt x="1755" y="993"/>
                        <a:pt x="1593" y="1086"/>
                      </a:cubicBezTo>
                      <a:cubicBezTo>
                        <a:pt x="1443" y="1155"/>
                        <a:pt x="1304" y="1213"/>
                        <a:pt x="1154" y="1282"/>
                      </a:cubicBezTo>
                      <a:cubicBezTo>
                        <a:pt x="1189" y="1270"/>
                        <a:pt x="1235" y="1270"/>
                        <a:pt x="1258" y="1270"/>
                      </a:cubicBezTo>
                      <a:cubicBezTo>
                        <a:pt x="1285" y="1269"/>
                        <a:pt x="1311" y="1268"/>
                        <a:pt x="1337" y="1268"/>
                      </a:cubicBezTo>
                      <a:cubicBezTo>
                        <a:pt x="1483" y="1268"/>
                        <a:pt x="1627" y="1298"/>
                        <a:pt x="1755" y="1386"/>
                      </a:cubicBezTo>
                      <a:cubicBezTo>
                        <a:pt x="1629" y="1341"/>
                        <a:pt x="1504" y="1324"/>
                        <a:pt x="1379" y="1324"/>
                      </a:cubicBezTo>
                      <a:cubicBezTo>
                        <a:pt x="1342" y="1324"/>
                        <a:pt x="1306" y="1325"/>
                        <a:pt x="1270" y="1328"/>
                      </a:cubicBezTo>
                      <a:cubicBezTo>
                        <a:pt x="1154" y="1340"/>
                        <a:pt x="1039" y="1374"/>
                        <a:pt x="924" y="1409"/>
                      </a:cubicBezTo>
                      <a:cubicBezTo>
                        <a:pt x="843" y="1467"/>
                        <a:pt x="750" y="1547"/>
                        <a:pt x="681" y="1628"/>
                      </a:cubicBezTo>
                      <a:cubicBezTo>
                        <a:pt x="566" y="1755"/>
                        <a:pt x="485" y="1917"/>
                        <a:pt x="393" y="2078"/>
                      </a:cubicBezTo>
                      <a:cubicBezTo>
                        <a:pt x="450" y="1905"/>
                        <a:pt x="520" y="1732"/>
                        <a:pt x="635" y="1582"/>
                      </a:cubicBezTo>
                      <a:cubicBezTo>
                        <a:pt x="750" y="1443"/>
                        <a:pt x="912" y="1328"/>
                        <a:pt x="1074" y="1236"/>
                      </a:cubicBezTo>
                      <a:cubicBezTo>
                        <a:pt x="1224" y="1155"/>
                        <a:pt x="1408" y="1074"/>
                        <a:pt x="1558" y="1005"/>
                      </a:cubicBezTo>
                      <a:cubicBezTo>
                        <a:pt x="1720" y="936"/>
                        <a:pt x="1882" y="843"/>
                        <a:pt x="2020" y="728"/>
                      </a:cubicBezTo>
                      <a:close/>
                      <a:moveTo>
                        <a:pt x="2066" y="1"/>
                      </a:moveTo>
                      <a:cubicBezTo>
                        <a:pt x="2055" y="197"/>
                        <a:pt x="1928" y="405"/>
                        <a:pt x="1755" y="520"/>
                      </a:cubicBezTo>
                      <a:cubicBezTo>
                        <a:pt x="1582" y="647"/>
                        <a:pt x="1374" y="716"/>
                        <a:pt x="1189" y="820"/>
                      </a:cubicBezTo>
                      <a:cubicBezTo>
                        <a:pt x="693" y="1086"/>
                        <a:pt x="323" y="1524"/>
                        <a:pt x="150" y="2067"/>
                      </a:cubicBezTo>
                      <a:cubicBezTo>
                        <a:pt x="35" y="2413"/>
                        <a:pt x="0" y="2782"/>
                        <a:pt x="81" y="3152"/>
                      </a:cubicBezTo>
                      <a:cubicBezTo>
                        <a:pt x="93" y="3002"/>
                        <a:pt x="150" y="2840"/>
                        <a:pt x="219" y="2679"/>
                      </a:cubicBezTo>
                      <a:cubicBezTo>
                        <a:pt x="388" y="2329"/>
                        <a:pt x="766" y="2101"/>
                        <a:pt x="1149" y="2101"/>
                      </a:cubicBezTo>
                      <a:cubicBezTo>
                        <a:pt x="1159" y="2101"/>
                        <a:pt x="1168" y="2101"/>
                        <a:pt x="1178" y="2101"/>
                      </a:cubicBezTo>
                      <a:cubicBezTo>
                        <a:pt x="1558" y="2113"/>
                        <a:pt x="1962" y="2390"/>
                        <a:pt x="2112" y="2759"/>
                      </a:cubicBezTo>
                      <a:cubicBezTo>
                        <a:pt x="2251" y="2655"/>
                        <a:pt x="2332" y="2471"/>
                        <a:pt x="2286" y="2286"/>
                      </a:cubicBezTo>
                      <a:cubicBezTo>
                        <a:pt x="2251" y="2113"/>
                        <a:pt x="2101" y="1998"/>
                        <a:pt x="1928" y="1963"/>
                      </a:cubicBezTo>
                      <a:cubicBezTo>
                        <a:pt x="2043" y="1917"/>
                        <a:pt x="2170" y="1859"/>
                        <a:pt x="2251" y="1778"/>
                      </a:cubicBezTo>
                      <a:cubicBezTo>
                        <a:pt x="2343" y="1686"/>
                        <a:pt x="2389" y="1524"/>
                        <a:pt x="2332" y="1420"/>
                      </a:cubicBezTo>
                      <a:cubicBezTo>
                        <a:pt x="2296" y="1358"/>
                        <a:pt x="2192" y="1316"/>
                        <a:pt x="2109" y="1316"/>
                      </a:cubicBezTo>
                      <a:cubicBezTo>
                        <a:pt x="2085" y="1316"/>
                        <a:pt x="2062" y="1320"/>
                        <a:pt x="2043" y="1328"/>
                      </a:cubicBezTo>
                      <a:cubicBezTo>
                        <a:pt x="2228" y="1166"/>
                        <a:pt x="2343" y="936"/>
                        <a:pt x="2366" y="693"/>
                      </a:cubicBezTo>
                      <a:cubicBezTo>
                        <a:pt x="2401" y="416"/>
                        <a:pt x="2239" y="208"/>
                        <a:pt x="206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3"/>
                <p:cNvSpPr/>
                <p:nvPr/>
              </p:nvSpPr>
              <p:spPr>
                <a:xfrm>
                  <a:off x="635716" y="325540"/>
                  <a:ext cx="167043" cy="246172"/>
                </a:xfrm>
                <a:custGeom>
                  <a:avLst/>
                  <a:gdLst/>
                  <a:ahLst/>
                  <a:cxnLst/>
                  <a:rect l="l" t="t" r="r" b="b"/>
                  <a:pathLst>
                    <a:path w="5172" h="7622" extrusionOk="0">
                      <a:moveTo>
                        <a:pt x="3617" y="180"/>
                      </a:moveTo>
                      <a:cubicBezTo>
                        <a:pt x="3743" y="180"/>
                        <a:pt x="3870" y="191"/>
                        <a:pt x="3994" y="211"/>
                      </a:cubicBezTo>
                      <a:cubicBezTo>
                        <a:pt x="4282" y="257"/>
                        <a:pt x="4559" y="338"/>
                        <a:pt x="4813" y="477"/>
                      </a:cubicBezTo>
                      <a:cubicBezTo>
                        <a:pt x="4548" y="373"/>
                        <a:pt x="4271" y="292"/>
                        <a:pt x="3982" y="257"/>
                      </a:cubicBezTo>
                      <a:cubicBezTo>
                        <a:pt x="3873" y="244"/>
                        <a:pt x="3761" y="235"/>
                        <a:pt x="3650" y="235"/>
                      </a:cubicBezTo>
                      <a:cubicBezTo>
                        <a:pt x="3481" y="235"/>
                        <a:pt x="3312" y="255"/>
                        <a:pt x="3151" y="304"/>
                      </a:cubicBezTo>
                      <a:cubicBezTo>
                        <a:pt x="2874" y="361"/>
                        <a:pt x="2609" y="477"/>
                        <a:pt x="2355" y="604"/>
                      </a:cubicBezTo>
                      <a:cubicBezTo>
                        <a:pt x="2112" y="731"/>
                        <a:pt x="1858" y="892"/>
                        <a:pt x="1662" y="1088"/>
                      </a:cubicBezTo>
                      <a:cubicBezTo>
                        <a:pt x="1847" y="881"/>
                        <a:pt x="2078" y="708"/>
                        <a:pt x="2332" y="557"/>
                      </a:cubicBezTo>
                      <a:cubicBezTo>
                        <a:pt x="2586" y="419"/>
                        <a:pt x="2851" y="315"/>
                        <a:pt x="3128" y="246"/>
                      </a:cubicBezTo>
                      <a:cubicBezTo>
                        <a:pt x="3286" y="200"/>
                        <a:pt x="3451" y="180"/>
                        <a:pt x="3617" y="180"/>
                      </a:cubicBezTo>
                      <a:close/>
                      <a:moveTo>
                        <a:pt x="3586" y="1"/>
                      </a:moveTo>
                      <a:cubicBezTo>
                        <a:pt x="3134" y="1"/>
                        <a:pt x="2678" y="125"/>
                        <a:pt x="2251" y="384"/>
                      </a:cubicBezTo>
                      <a:cubicBezTo>
                        <a:pt x="1397" y="904"/>
                        <a:pt x="854" y="1816"/>
                        <a:pt x="543" y="2751"/>
                      </a:cubicBezTo>
                      <a:cubicBezTo>
                        <a:pt x="0" y="4447"/>
                        <a:pt x="69" y="6040"/>
                        <a:pt x="900" y="7622"/>
                      </a:cubicBezTo>
                      <a:cubicBezTo>
                        <a:pt x="381" y="6617"/>
                        <a:pt x="358" y="5313"/>
                        <a:pt x="670" y="4274"/>
                      </a:cubicBezTo>
                      <a:cubicBezTo>
                        <a:pt x="762" y="3905"/>
                        <a:pt x="912" y="3559"/>
                        <a:pt x="1097" y="3247"/>
                      </a:cubicBezTo>
                      <a:cubicBezTo>
                        <a:pt x="1189" y="3085"/>
                        <a:pt x="1304" y="2958"/>
                        <a:pt x="1397" y="2820"/>
                      </a:cubicBezTo>
                      <a:cubicBezTo>
                        <a:pt x="1512" y="2693"/>
                        <a:pt x="1628" y="2566"/>
                        <a:pt x="1731" y="2404"/>
                      </a:cubicBezTo>
                      <a:cubicBezTo>
                        <a:pt x="1835" y="2266"/>
                        <a:pt x="1882" y="2058"/>
                        <a:pt x="1801" y="1896"/>
                      </a:cubicBezTo>
                      <a:cubicBezTo>
                        <a:pt x="1752" y="1791"/>
                        <a:pt x="1652" y="1714"/>
                        <a:pt x="1548" y="1714"/>
                      </a:cubicBezTo>
                      <a:cubicBezTo>
                        <a:pt x="1513" y="1714"/>
                        <a:pt x="1477" y="1723"/>
                        <a:pt x="1443" y="1742"/>
                      </a:cubicBezTo>
                      <a:lnTo>
                        <a:pt x="1443" y="1742"/>
                      </a:lnTo>
                      <a:cubicBezTo>
                        <a:pt x="1861" y="1469"/>
                        <a:pt x="2319" y="1368"/>
                        <a:pt x="2786" y="1368"/>
                      </a:cubicBezTo>
                      <a:cubicBezTo>
                        <a:pt x="3061" y="1368"/>
                        <a:pt x="3338" y="1403"/>
                        <a:pt x="3613" y="1458"/>
                      </a:cubicBezTo>
                      <a:cubicBezTo>
                        <a:pt x="3719" y="1478"/>
                        <a:pt x="3824" y="1488"/>
                        <a:pt x="3925" y="1488"/>
                      </a:cubicBezTo>
                      <a:cubicBezTo>
                        <a:pt x="4507" y="1488"/>
                        <a:pt x="4952" y="1168"/>
                        <a:pt x="4617" y="765"/>
                      </a:cubicBezTo>
                      <a:cubicBezTo>
                        <a:pt x="4709" y="765"/>
                        <a:pt x="4790" y="823"/>
                        <a:pt x="4894" y="823"/>
                      </a:cubicBezTo>
                      <a:cubicBezTo>
                        <a:pt x="5056" y="823"/>
                        <a:pt x="5171" y="696"/>
                        <a:pt x="5079" y="534"/>
                      </a:cubicBezTo>
                      <a:cubicBezTo>
                        <a:pt x="5033" y="465"/>
                        <a:pt x="4963" y="407"/>
                        <a:pt x="4894" y="361"/>
                      </a:cubicBezTo>
                      <a:cubicBezTo>
                        <a:pt x="4484" y="125"/>
                        <a:pt x="4037" y="1"/>
                        <a:pt x="358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3"/>
                <p:cNvSpPr/>
                <p:nvPr/>
              </p:nvSpPr>
              <p:spPr>
                <a:xfrm>
                  <a:off x="657323" y="289722"/>
                  <a:ext cx="76836" cy="103417"/>
                </a:xfrm>
                <a:custGeom>
                  <a:avLst/>
                  <a:gdLst/>
                  <a:ahLst/>
                  <a:cxnLst/>
                  <a:rect l="l" t="t" r="r" b="b"/>
                  <a:pathLst>
                    <a:path w="2379" h="3202" extrusionOk="0">
                      <a:moveTo>
                        <a:pt x="727" y="597"/>
                      </a:moveTo>
                      <a:cubicBezTo>
                        <a:pt x="727" y="603"/>
                        <a:pt x="727" y="610"/>
                        <a:pt x="728" y="616"/>
                      </a:cubicBezTo>
                      <a:cubicBezTo>
                        <a:pt x="727" y="610"/>
                        <a:pt x="727" y="604"/>
                        <a:pt x="727" y="597"/>
                      </a:cubicBezTo>
                      <a:close/>
                      <a:moveTo>
                        <a:pt x="1214" y="0"/>
                      </a:moveTo>
                      <a:cubicBezTo>
                        <a:pt x="1146" y="0"/>
                        <a:pt x="1079" y="13"/>
                        <a:pt x="1016" y="39"/>
                      </a:cubicBezTo>
                      <a:cubicBezTo>
                        <a:pt x="814" y="129"/>
                        <a:pt x="721" y="372"/>
                        <a:pt x="727" y="597"/>
                      </a:cubicBezTo>
                      <a:lnTo>
                        <a:pt x="727" y="597"/>
                      </a:lnTo>
                      <a:cubicBezTo>
                        <a:pt x="729" y="485"/>
                        <a:pt x="837" y="396"/>
                        <a:pt x="961" y="396"/>
                      </a:cubicBezTo>
                      <a:cubicBezTo>
                        <a:pt x="968" y="396"/>
                        <a:pt x="975" y="396"/>
                        <a:pt x="982" y="397"/>
                      </a:cubicBezTo>
                      <a:cubicBezTo>
                        <a:pt x="1109" y="420"/>
                        <a:pt x="1189" y="535"/>
                        <a:pt x="1224" y="651"/>
                      </a:cubicBezTo>
                      <a:cubicBezTo>
                        <a:pt x="1236" y="778"/>
                        <a:pt x="1189" y="905"/>
                        <a:pt x="1132" y="1009"/>
                      </a:cubicBezTo>
                      <a:cubicBezTo>
                        <a:pt x="1074" y="1112"/>
                        <a:pt x="993" y="1205"/>
                        <a:pt x="901" y="1297"/>
                      </a:cubicBezTo>
                      <a:cubicBezTo>
                        <a:pt x="416" y="1840"/>
                        <a:pt x="151" y="2474"/>
                        <a:pt x="1" y="3202"/>
                      </a:cubicBezTo>
                      <a:cubicBezTo>
                        <a:pt x="162" y="2417"/>
                        <a:pt x="993" y="1666"/>
                        <a:pt x="1617" y="1251"/>
                      </a:cubicBezTo>
                      <a:cubicBezTo>
                        <a:pt x="1674" y="1193"/>
                        <a:pt x="2378" y="778"/>
                        <a:pt x="1940" y="743"/>
                      </a:cubicBezTo>
                      <a:cubicBezTo>
                        <a:pt x="1934" y="742"/>
                        <a:pt x="1927" y="742"/>
                        <a:pt x="1921" y="742"/>
                      </a:cubicBezTo>
                      <a:cubicBezTo>
                        <a:pt x="1853" y="742"/>
                        <a:pt x="1761" y="793"/>
                        <a:pt x="1709" y="835"/>
                      </a:cubicBezTo>
                      <a:cubicBezTo>
                        <a:pt x="1801" y="628"/>
                        <a:pt x="1801" y="385"/>
                        <a:pt x="1651" y="201"/>
                      </a:cubicBezTo>
                      <a:cubicBezTo>
                        <a:pt x="1552" y="77"/>
                        <a:pt x="1383" y="0"/>
                        <a:pt x="121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3"/>
                <p:cNvSpPr/>
                <p:nvPr/>
              </p:nvSpPr>
              <p:spPr>
                <a:xfrm>
                  <a:off x="525387" y="476240"/>
                  <a:ext cx="150991" cy="227439"/>
                </a:xfrm>
                <a:custGeom>
                  <a:avLst/>
                  <a:gdLst/>
                  <a:ahLst/>
                  <a:cxnLst/>
                  <a:rect l="l" t="t" r="r" b="b"/>
                  <a:pathLst>
                    <a:path w="4675" h="7042" extrusionOk="0">
                      <a:moveTo>
                        <a:pt x="288" y="670"/>
                      </a:moveTo>
                      <a:cubicBezTo>
                        <a:pt x="288" y="671"/>
                        <a:pt x="289" y="672"/>
                        <a:pt x="289" y="673"/>
                      </a:cubicBezTo>
                      <a:lnTo>
                        <a:pt x="289" y="673"/>
                      </a:lnTo>
                      <a:cubicBezTo>
                        <a:pt x="289" y="672"/>
                        <a:pt x="288" y="671"/>
                        <a:pt x="288" y="670"/>
                      </a:cubicBezTo>
                      <a:close/>
                      <a:moveTo>
                        <a:pt x="634" y="1166"/>
                      </a:moveTo>
                      <a:cubicBezTo>
                        <a:pt x="934" y="1559"/>
                        <a:pt x="1269" y="1928"/>
                        <a:pt x="1650" y="2228"/>
                      </a:cubicBezTo>
                      <a:cubicBezTo>
                        <a:pt x="2042" y="2517"/>
                        <a:pt x="2481" y="2759"/>
                        <a:pt x="2885" y="3048"/>
                      </a:cubicBezTo>
                      <a:cubicBezTo>
                        <a:pt x="3289" y="3336"/>
                        <a:pt x="3670" y="3660"/>
                        <a:pt x="3959" y="4087"/>
                      </a:cubicBezTo>
                      <a:cubicBezTo>
                        <a:pt x="4097" y="4306"/>
                        <a:pt x="4213" y="4525"/>
                        <a:pt x="4282" y="4768"/>
                      </a:cubicBezTo>
                      <a:cubicBezTo>
                        <a:pt x="4305" y="4883"/>
                        <a:pt x="4339" y="5010"/>
                        <a:pt x="4339" y="5149"/>
                      </a:cubicBezTo>
                      <a:cubicBezTo>
                        <a:pt x="4339" y="5276"/>
                        <a:pt x="4339" y="5391"/>
                        <a:pt x="4316" y="5518"/>
                      </a:cubicBezTo>
                      <a:cubicBezTo>
                        <a:pt x="4328" y="5391"/>
                        <a:pt x="4328" y="5276"/>
                        <a:pt x="4316" y="5149"/>
                      </a:cubicBezTo>
                      <a:cubicBezTo>
                        <a:pt x="4293" y="5010"/>
                        <a:pt x="4270" y="4895"/>
                        <a:pt x="4236" y="4779"/>
                      </a:cubicBezTo>
                      <a:lnTo>
                        <a:pt x="4109" y="4433"/>
                      </a:lnTo>
                      <a:cubicBezTo>
                        <a:pt x="4051" y="4318"/>
                        <a:pt x="3993" y="4225"/>
                        <a:pt x="3924" y="4121"/>
                      </a:cubicBezTo>
                      <a:cubicBezTo>
                        <a:pt x="3647" y="3717"/>
                        <a:pt x="3254" y="3394"/>
                        <a:pt x="2850" y="3106"/>
                      </a:cubicBezTo>
                      <a:cubicBezTo>
                        <a:pt x="2446" y="2817"/>
                        <a:pt x="2019" y="2575"/>
                        <a:pt x="1627" y="2251"/>
                      </a:cubicBezTo>
                      <a:cubicBezTo>
                        <a:pt x="1419" y="2101"/>
                        <a:pt x="1246" y="1928"/>
                        <a:pt x="1073" y="1755"/>
                      </a:cubicBezTo>
                      <a:cubicBezTo>
                        <a:pt x="923" y="1559"/>
                        <a:pt x="761" y="1363"/>
                        <a:pt x="634" y="1166"/>
                      </a:cubicBezTo>
                      <a:close/>
                      <a:moveTo>
                        <a:pt x="2135" y="1"/>
                      </a:moveTo>
                      <a:cubicBezTo>
                        <a:pt x="1927" y="370"/>
                        <a:pt x="1916" y="739"/>
                        <a:pt x="1973" y="1132"/>
                      </a:cubicBezTo>
                      <a:cubicBezTo>
                        <a:pt x="1880" y="935"/>
                        <a:pt x="1700" y="886"/>
                        <a:pt x="1487" y="886"/>
                      </a:cubicBezTo>
                      <a:cubicBezTo>
                        <a:pt x="1283" y="886"/>
                        <a:pt x="1050" y="931"/>
                        <a:pt x="837" y="931"/>
                      </a:cubicBezTo>
                      <a:cubicBezTo>
                        <a:pt x="611" y="931"/>
                        <a:pt x="408" y="881"/>
                        <a:pt x="289" y="673"/>
                      </a:cubicBezTo>
                      <a:lnTo>
                        <a:pt x="289" y="673"/>
                      </a:lnTo>
                      <a:cubicBezTo>
                        <a:pt x="656" y="1319"/>
                        <a:pt x="1" y="2206"/>
                        <a:pt x="946" y="2552"/>
                      </a:cubicBezTo>
                      <a:cubicBezTo>
                        <a:pt x="577" y="2736"/>
                        <a:pt x="484" y="2840"/>
                        <a:pt x="219" y="3152"/>
                      </a:cubicBezTo>
                      <a:cubicBezTo>
                        <a:pt x="406" y="3114"/>
                        <a:pt x="560" y="3102"/>
                        <a:pt x="680" y="3102"/>
                      </a:cubicBezTo>
                      <a:cubicBezTo>
                        <a:pt x="895" y="3102"/>
                        <a:pt x="1004" y="3140"/>
                        <a:pt x="1004" y="3140"/>
                      </a:cubicBezTo>
                      <a:cubicBezTo>
                        <a:pt x="911" y="3256"/>
                        <a:pt x="807" y="3440"/>
                        <a:pt x="807" y="3440"/>
                      </a:cubicBezTo>
                      <a:cubicBezTo>
                        <a:pt x="1101" y="3366"/>
                        <a:pt x="1391" y="3323"/>
                        <a:pt x="1676" y="3323"/>
                      </a:cubicBezTo>
                      <a:cubicBezTo>
                        <a:pt x="2052" y="3323"/>
                        <a:pt x="2420" y="3397"/>
                        <a:pt x="2781" y="3567"/>
                      </a:cubicBezTo>
                      <a:cubicBezTo>
                        <a:pt x="2562" y="3613"/>
                        <a:pt x="2377" y="3798"/>
                        <a:pt x="2377" y="4017"/>
                      </a:cubicBezTo>
                      <a:cubicBezTo>
                        <a:pt x="2377" y="4237"/>
                        <a:pt x="2562" y="4433"/>
                        <a:pt x="2781" y="4468"/>
                      </a:cubicBezTo>
                      <a:cubicBezTo>
                        <a:pt x="2643" y="4375"/>
                        <a:pt x="2620" y="4133"/>
                        <a:pt x="2724" y="4006"/>
                      </a:cubicBezTo>
                      <a:cubicBezTo>
                        <a:pt x="2815" y="3884"/>
                        <a:pt x="2970" y="3842"/>
                        <a:pt x="3116" y="3842"/>
                      </a:cubicBezTo>
                      <a:cubicBezTo>
                        <a:pt x="3136" y="3842"/>
                        <a:pt x="3155" y="3843"/>
                        <a:pt x="3174" y="3844"/>
                      </a:cubicBezTo>
                      <a:cubicBezTo>
                        <a:pt x="3647" y="3856"/>
                        <a:pt x="3924" y="4491"/>
                        <a:pt x="4051" y="4872"/>
                      </a:cubicBezTo>
                      <a:cubicBezTo>
                        <a:pt x="4291" y="5570"/>
                        <a:pt x="4180" y="6370"/>
                        <a:pt x="3851" y="7025"/>
                      </a:cubicBezTo>
                      <a:lnTo>
                        <a:pt x="3851" y="7025"/>
                      </a:lnTo>
                      <a:cubicBezTo>
                        <a:pt x="4012" y="6709"/>
                        <a:pt x="4238" y="6447"/>
                        <a:pt x="4363" y="6107"/>
                      </a:cubicBezTo>
                      <a:cubicBezTo>
                        <a:pt x="4443" y="5922"/>
                        <a:pt x="4478" y="5737"/>
                        <a:pt x="4524" y="5541"/>
                      </a:cubicBezTo>
                      <a:cubicBezTo>
                        <a:pt x="4674" y="4664"/>
                        <a:pt x="4351" y="3833"/>
                        <a:pt x="3716" y="3117"/>
                      </a:cubicBezTo>
                      <a:cubicBezTo>
                        <a:pt x="2966" y="2286"/>
                        <a:pt x="2146" y="1178"/>
                        <a:pt x="2135" y="1"/>
                      </a:cubicBezTo>
                      <a:close/>
                      <a:moveTo>
                        <a:pt x="3851" y="7025"/>
                      </a:moveTo>
                      <a:cubicBezTo>
                        <a:pt x="3849" y="7031"/>
                        <a:pt x="3846" y="7036"/>
                        <a:pt x="3843" y="7042"/>
                      </a:cubicBezTo>
                      <a:cubicBezTo>
                        <a:pt x="3846" y="7036"/>
                        <a:pt x="3849" y="7031"/>
                        <a:pt x="3851" y="7025"/>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3"/>
                <p:cNvSpPr/>
                <p:nvPr/>
              </p:nvSpPr>
              <p:spPr>
                <a:xfrm>
                  <a:off x="594698" y="415489"/>
                  <a:ext cx="61527" cy="150636"/>
                </a:xfrm>
                <a:custGeom>
                  <a:avLst/>
                  <a:gdLst/>
                  <a:ahLst/>
                  <a:cxnLst/>
                  <a:rect l="l" t="t" r="r" b="b"/>
                  <a:pathLst>
                    <a:path w="1905" h="4664" extrusionOk="0">
                      <a:moveTo>
                        <a:pt x="1051" y="970"/>
                      </a:moveTo>
                      <a:lnTo>
                        <a:pt x="1051" y="970"/>
                      </a:lnTo>
                      <a:cubicBezTo>
                        <a:pt x="1039" y="1178"/>
                        <a:pt x="1016" y="1431"/>
                        <a:pt x="1016" y="1662"/>
                      </a:cubicBezTo>
                      <a:cubicBezTo>
                        <a:pt x="1016" y="1893"/>
                        <a:pt x="1016" y="2136"/>
                        <a:pt x="1039" y="2366"/>
                      </a:cubicBezTo>
                      <a:cubicBezTo>
                        <a:pt x="1062" y="2597"/>
                        <a:pt x="1108" y="2828"/>
                        <a:pt x="1166" y="3047"/>
                      </a:cubicBezTo>
                      <a:cubicBezTo>
                        <a:pt x="1224" y="3255"/>
                        <a:pt x="1305" y="3475"/>
                        <a:pt x="1385" y="3694"/>
                      </a:cubicBezTo>
                      <a:cubicBezTo>
                        <a:pt x="1282" y="3486"/>
                        <a:pt x="1201" y="3290"/>
                        <a:pt x="1120" y="3071"/>
                      </a:cubicBezTo>
                      <a:cubicBezTo>
                        <a:pt x="1051" y="2851"/>
                        <a:pt x="1005" y="2620"/>
                        <a:pt x="981" y="2390"/>
                      </a:cubicBezTo>
                      <a:cubicBezTo>
                        <a:pt x="947" y="2159"/>
                        <a:pt x="947" y="1916"/>
                        <a:pt x="970" y="1685"/>
                      </a:cubicBezTo>
                      <a:cubicBezTo>
                        <a:pt x="981" y="1443"/>
                        <a:pt x="1016" y="1212"/>
                        <a:pt x="1051" y="970"/>
                      </a:cubicBezTo>
                      <a:close/>
                      <a:moveTo>
                        <a:pt x="1305" y="0"/>
                      </a:moveTo>
                      <a:lnTo>
                        <a:pt x="1305" y="0"/>
                      </a:lnTo>
                      <a:cubicBezTo>
                        <a:pt x="878" y="323"/>
                        <a:pt x="612" y="1027"/>
                        <a:pt x="681" y="1558"/>
                      </a:cubicBezTo>
                      <a:cubicBezTo>
                        <a:pt x="531" y="1385"/>
                        <a:pt x="335" y="704"/>
                        <a:pt x="289" y="693"/>
                      </a:cubicBezTo>
                      <a:lnTo>
                        <a:pt x="289" y="693"/>
                      </a:lnTo>
                      <a:cubicBezTo>
                        <a:pt x="0" y="1789"/>
                        <a:pt x="1247" y="3890"/>
                        <a:pt x="1905" y="4663"/>
                      </a:cubicBezTo>
                      <a:cubicBezTo>
                        <a:pt x="1259" y="3198"/>
                        <a:pt x="1051" y="1570"/>
                        <a:pt x="130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3"/>
                <p:cNvSpPr/>
                <p:nvPr/>
              </p:nvSpPr>
              <p:spPr>
                <a:xfrm>
                  <a:off x="54877" y="680522"/>
                  <a:ext cx="264710" cy="194269"/>
                </a:xfrm>
                <a:custGeom>
                  <a:avLst/>
                  <a:gdLst/>
                  <a:ahLst/>
                  <a:cxnLst/>
                  <a:rect l="l" t="t" r="r" b="b"/>
                  <a:pathLst>
                    <a:path w="8196" h="6015" extrusionOk="0">
                      <a:moveTo>
                        <a:pt x="8196" y="1"/>
                      </a:moveTo>
                      <a:lnTo>
                        <a:pt x="8196" y="1"/>
                      </a:lnTo>
                      <a:cubicBezTo>
                        <a:pt x="8127" y="740"/>
                        <a:pt x="7134" y="2321"/>
                        <a:pt x="4352" y="2656"/>
                      </a:cubicBezTo>
                      <a:cubicBezTo>
                        <a:pt x="2634" y="2855"/>
                        <a:pt x="1872" y="3273"/>
                        <a:pt x="891" y="3273"/>
                      </a:cubicBezTo>
                      <a:cubicBezTo>
                        <a:pt x="619" y="3273"/>
                        <a:pt x="331" y="3241"/>
                        <a:pt x="1" y="3164"/>
                      </a:cubicBezTo>
                      <a:lnTo>
                        <a:pt x="1" y="3164"/>
                      </a:lnTo>
                      <a:cubicBezTo>
                        <a:pt x="301" y="3651"/>
                        <a:pt x="989" y="3994"/>
                        <a:pt x="1602" y="3994"/>
                      </a:cubicBezTo>
                      <a:cubicBezTo>
                        <a:pt x="1744" y="3994"/>
                        <a:pt x="1881" y="3976"/>
                        <a:pt x="2009" y="3937"/>
                      </a:cubicBezTo>
                      <a:lnTo>
                        <a:pt x="2009" y="3937"/>
                      </a:lnTo>
                      <a:cubicBezTo>
                        <a:pt x="1570" y="4526"/>
                        <a:pt x="1732" y="5484"/>
                        <a:pt x="2263" y="6015"/>
                      </a:cubicBezTo>
                      <a:cubicBezTo>
                        <a:pt x="2044" y="5484"/>
                        <a:pt x="2263" y="4849"/>
                        <a:pt x="2655" y="4445"/>
                      </a:cubicBezTo>
                      <a:cubicBezTo>
                        <a:pt x="3059" y="4041"/>
                        <a:pt x="3625" y="3810"/>
                        <a:pt x="4179" y="3660"/>
                      </a:cubicBezTo>
                      <a:cubicBezTo>
                        <a:pt x="4722" y="3521"/>
                        <a:pt x="5287" y="3418"/>
                        <a:pt x="5818" y="3198"/>
                      </a:cubicBezTo>
                      <a:cubicBezTo>
                        <a:pt x="7122" y="2667"/>
                        <a:pt x="8069" y="1386"/>
                        <a:pt x="8196"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3"/>
                <p:cNvSpPr/>
                <p:nvPr/>
              </p:nvSpPr>
              <p:spPr>
                <a:xfrm>
                  <a:off x="104454" y="652584"/>
                  <a:ext cx="213293" cy="97700"/>
                </a:xfrm>
                <a:custGeom>
                  <a:avLst/>
                  <a:gdLst/>
                  <a:ahLst/>
                  <a:cxnLst/>
                  <a:rect l="l" t="t" r="r" b="b"/>
                  <a:pathLst>
                    <a:path w="6604" h="3025" extrusionOk="0">
                      <a:moveTo>
                        <a:pt x="6603" y="716"/>
                      </a:moveTo>
                      <a:lnTo>
                        <a:pt x="6603" y="716"/>
                      </a:lnTo>
                      <a:cubicBezTo>
                        <a:pt x="6596" y="727"/>
                        <a:pt x="6590" y="739"/>
                        <a:pt x="6583" y="751"/>
                      </a:cubicBezTo>
                      <a:lnTo>
                        <a:pt x="6583" y="751"/>
                      </a:lnTo>
                      <a:cubicBezTo>
                        <a:pt x="6590" y="739"/>
                        <a:pt x="6597" y="728"/>
                        <a:pt x="6603" y="716"/>
                      </a:cubicBezTo>
                      <a:close/>
                      <a:moveTo>
                        <a:pt x="4" y="1316"/>
                      </a:moveTo>
                      <a:cubicBezTo>
                        <a:pt x="3" y="1316"/>
                        <a:pt x="2" y="1316"/>
                        <a:pt x="1" y="1316"/>
                      </a:cubicBezTo>
                      <a:cubicBezTo>
                        <a:pt x="2" y="1316"/>
                        <a:pt x="3" y="1316"/>
                        <a:pt x="4" y="1316"/>
                      </a:cubicBezTo>
                      <a:close/>
                      <a:moveTo>
                        <a:pt x="509" y="1328"/>
                      </a:moveTo>
                      <a:cubicBezTo>
                        <a:pt x="740" y="1328"/>
                        <a:pt x="959" y="1328"/>
                        <a:pt x="1190" y="1362"/>
                      </a:cubicBezTo>
                      <a:cubicBezTo>
                        <a:pt x="1421" y="1385"/>
                        <a:pt x="1628" y="1432"/>
                        <a:pt x="1848" y="1501"/>
                      </a:cubicBezTo>
                      <a:cubicBezTo>
                        <a:pt x="2286" y="1628"/>
                        <a:pt x="2690" y="1836"/>
                        <a:pt x="3106" y="1997"/>
                      </a:cubicBezTo>
                      <a:cubicBezTo>
                        <a:pt x="3521" y="2147"/>
                        <a:pt x="3960" y="2286"/>
                        <a:pt x="4399" y="2286"/>
                      </a:cubicBezTo>
                      <a:cubicBezTo>
                        <a:pt x="4836" y="2286"/>
                        <a:pt x="5284" y="2166"/>
                        <a:pt x="5616" y="1884"/>
                      </a:cubicBezTo>
                      <a:lnTo>
                        <a:pt x="5616" y="1884"/>
                      </a:lnTo>
                      <a:cubicBezTo>
                        <a:pt x="5536" y="1954"/>
                        <a:pt x="5462" y="2015"/>
                        <a:pt x="5380" y="2066"/>
                      </a:cubicBezTo>
                      <a:cubicBezTo>
                        <a:pt x="5287" y="2124"/>
                        <a:pt x="5183" y="2159"/>
                        <a:pt x="5080" y="2205"/>
                      </a:cubicBezTo>
                      <a:cubicBezTo>
                        <a:pt x="4860" y="2286"/>
                        <a:pt x="4629" y="2320"/>
                        <a:pt x="4422" y="2320"/>
                      </a:cubicBezTo>
                      <a:cubicBezTo>
                        <a:pt x="4387" y="2322"/>
                        <a:pt x="4353" y="2323"/>
                        <a:pt x="4319" y="2323"/>
                      </a:cubicBezTo>
                      <a:cubicBezTo>
                        <a:pt x="3894" y="2323"/>
                        <a:pt x="3479" y="2194"/>
                        <a:pt x="3094" y="2055"/>
                      </a:cubicBezTo>
                      <a:cubicBezTo>
                        <a:pt x="2667" y="1905"/>
                        <a:pt x="2252" y="1709"/>
                        <a:pt x="1836" y="1559"/>
                      </a:cubicBezTo>
                      <a:cubicBezTo>
                        <a:pt x="1421" y="1420"/>
                        <a:pt x="970" y="1339"/>
                        <a:pt x="509" y="1328"/>
                      </a:cubicBezTo>
                      <a:close/>
                      <a:moveTo>
                        <a:pt x="1813" y="0"/>
                      </a:moveTo>
                      <a:cubicBezTo>
                        <a:pt x="1721" y="370"/>
                        <a:pt x="1686" y="474"/>
                        <a:pt x="1744" y="854"/>
                      </a:cubicBezTo>
                      <a:cubicBezTo>
                        <a:pt x="1579" y="735"/>
                        <a:pt x="1435" y="689"/>
                        <a:pt x="1305" y="689"/>
                      </a:cubicBezTo>
                      <a:cubicBezTo>
                        <a:pt x="840" y="689"/>
                        <a:pt x="533" y="1278"/>
                        <a:pt x="4" y="1316"/>
                      </a:cubicBezTo>
                      <a:lnTo>
                        <a:pt x="4" y="1316"/>
                      </a:lnTo>
                      <a:cubicBezTo>
                        <a:pt x="15" y="1315"/>
                        <a:pt x="26" y="1315"/>
                        <a:pt x="37" y="1315"/>
                      </a:cubicBezTo>
                      <a:cubicBezTo>
                        <a:pt x="615" y="1315"/>
                        <a:pt x="635" y="2359"/>
                        <a:pt x="1156" y="2359"/>
                      </a:cubicBezTo>
                      <a:cubicBezTo>
                        <a:pt x="1174" y="2359"/>
                        <a:pt x="1193" y="2358"/>
                        <a:pt x="1213" y="2355"/>
                      </a:cubicBezTo>
                      <a:lnTo>
                        <a:pt x="1213" y="2355"/>
                      </a:lnTo>
                      <a:cubicBezTo>
                        <a:pt x="866" y="2517"/>
                        <a:pt x="578" y="2713"/>
                        <a:pt x="416" y="3024"/>
                      </a:cubicBezTo>
                      <a:cubicBezTo>
                        <a:pt x="989" y="2650"/>
                        <a:pt x="1706" y="2537"/>
                        <a:pt x="2410" y="2537"/>
                      </a:cubicBezTo>
                      <a:cubicBezTo>
                        <a:pt x="2814" y="2537"/>
                        <a:pt x="3213" y="2574"/>
                        <a:pt x="3579" y="2620"/>
                      </a:cubicBezTo>
                      <a:cubicBezTo>
                        <a:pt x="3739" y="2642"/>
                        <a:pt x="3897" y="2653"/>
                        <a:pt x="4052" y="2653"/>
                      </a:cubicBezTo>
                      <a:cubicBezTo>
                        <a:pt x="4721" y="2653"/>
                        <a:pt x="5331" y="2445"/>
                        <a:pt x="5818" y="1986"/>
                      </a:cubicBezTo>
                      <a:cubicBezTo>
                        <a:pt x="5934" y="1870"/>
                        <a:pt x="6049" y="1743"/>
                        <a:pt x="6165" y="1582"/>
                      </a:cubicBezTo>
                      <a:cubicBezTo>
                        <a:pt x="6342" y="1327"/>
                        <a:pt x="6434" y="1020"/>
                        <a:pt x="6583" y="751"/>
                      </a:cubicBezTo>
                      <a:lnTo>
                        <a:pt x="6583" y="751"/>
                      </a:lnTo>
                      <a:cubicBezTo>
                        <a:pt x="6258" y="1313"/>
                        <a:pt x="5713" y="1805"/>
                        <a:pt x="5068" y="1986"/>
                      </a:cubicBezTo>
                      <a:cubicBezTo>
                        <a:pt x="4897" y="2037"/>
                        <a:pt x="4659" y="2091"/>
                        <a:pt x="4432" y="2091"/>
                      </a:cubicBezTo>
                      <a:cubicBezTo>
                        <a:pt x="4199" y="2091"/>
                        <a:pt x="3979" y="2034"/>
                        <a:pt x="3856" y="1859"/>
                      </a:cubicBezTo>
                      <a:cubicBezTo>
                        <a:pt x="3764" y="1743"/>
                        <a:pt x="3706" y="1582"/>
                        <a:pt x="3752" y="1443"/>
                      </a:cubicBezTo>
                      <a:cubicBezTo>
                        <a:pt x="3790" y="1320"/>
                        <a:pt x="3921" y="1220"/>
                        <a:pt x="4043" y="1220"/>
                      </a:cubicBezTo>
                      <a:cubicBezTo>
                        <a:pt x="4070" y="1220"/>
                        <a:pt x="4097" y="1225"/>
                        <a:pt x="4122" y="1235"/>
                      </a:cubicBezTo>
                      <a:cubicBezTo>
                        <a:pt x="4045" y="1151"/>
                        <a:pt x="3925" y="1106"/>
                        <a:pt x="3805" y="1106"/>
                      </a:cubicBezTo>
                      <a:cubicBezTo>
                        <a:pt x="3726" y="1106"/>
                        <a:pt x="3647" y="1125"/>
                        <a:pt x="3579" y="1166"/>
                      </a:cubicBezTo>
                      <a:cubicBezTo>
                        <a:pt x="3406" y="1270"/>
                        <a:pt x="3371" y="1512"/>
                        <a:pt x="3452" y="1697"/>
                      </a:cubicBezTo>
                      <a:cubicBezTo>
                        <a:pt x="2898" y="1385"/>
                        <a:pt x="2552" y="878"/>
                        <a:pt x="2332" y="289"/>
                      </a:cubicBezTo>
                      <a:cubicBezTo>
                        <a:pt x="2332" y="289"/>
                        <a:pt x="2252" y="462"/>
                        <a:pt x="2205" y="601"/>
                      </a:cubicBezTo>
                      <a:cubicBezTo>
                        <a:pt x="2205" y="601"/>
                        <a:pt x="2009" y="427"/>
                        <a:pt x="181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3"/>
                <p:cNvSpPr/>
                <p:nvPr/>
              </p:nvSpPr>
              <p:spPr>
                <a:xfrm>
                  <a:off x="149186" y="747442"/>
                  <a:ext cx="77966" cy="14405"/>
                </a:xfrm>
                <a:custGeom>
                  <a:avLst/>
                  <a:gdLst/>
                  <a:ahLst/>
                  <a:cxnLst/>
                  <a:rect l="l" t="t" r="r" b="b"/>
                  <a:pathLst>
                    <a:path w="2414" h="446" extrusionOk="0">
                      <a:moveTo>
                        <a:pt x="1581" y="1"/>
                      </a:moveTo>
                      <a:cubicBezTo>
                        <a:pt x="1036" y="1"/>
                        <a:pt x="498" y="154"/>
                        <a:pt x="1" y="445"/>
                      </a:cubicBezTo>
                      <a:cubicBezTo>
                        <a:pt x="809" y="341"/>
                        <a:pt x="1605" y="226"/>
                        <a:pt x="2413" y="122"/>
                      </a:cubicBezTo>
                      <a:cubicBezTo>
                        <a:pt x="2137" y="40"/>
                        <a:pt x="1858" y="1"/>
                        <a:pt x="158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3"/>
                <p:cNvSpPr/>
                <p:nvPr/>
              </p:nvSpPr>
              <p:spPr>
                <a:xfrm>
                  <a:off x="298691" y="793369"/>
                  <a:ext cx="96957" cy="80970"/>
                </a:xfrm>
                <a:custGeom>
                  <a:avLst/>
                  <a:gdLst/>
                  <a:ahLst/>
                  <a:cxnLst/>
                  <a:rect l="l" t="t" r="r" b="b"/>
                  <a:pathLst>
                    <a:path w="3002" h="2507" extrusionOk="0">
                      <a:moveTo>
                        <a:pt x="1236" y="1251"/>
                      </a:moveTo>
                      <a:cubicBezTo>
                        <a:pt x="1228" y="1262"/>
                        <a:pt x="1223" y="1274"/>
                        <a:pt x="1220" y="1286"/>
                      </a:cubicBezTo>
                      <a:lnTo>
                        <a:pt x="1220" y="1286"/>
                      </a:lnTo>
                      <a:cubicBezTo>
                        <a:pt x="1225" y="1274"/>
                        <a:pt x="1230" y="1263"/>
                        <a:pt x="1236" y="1251"/>
                      </a:cubicBezTo>
                      <a:close/>
                      <a:moveTo>
                        <a:pt x="1963" y="431"/>
                      </a:moveTo>
                      <a:lnTo>
                        <a:pt x="1963" y="431"/>
                      </a:lnTo>
                      <a:cubicBezTo>
                        <a:pt x="1813" y="524"/>
                        <a:pt x="1663" y="616"/>
                        <a:pt x="1536" y="755"/>
                      </a:cubicBezTo>
                      <a:cubicBezTo>
                        <a:pt x="1466" y="824"/>
                        <a:pt x="1386" y="928"/>
                        <a:pt x="1351" y="1009"/>
                      </a:cubicBezTo>
                      <a:cubicBezTo>
                        <a:pt x="1305" y="1124"/>
                        <a:pt x="1293" y="1239"/>
                        <a:pt x="1293" y="1355"/>
                      </a:cubicBezTo>
                      <a:cubicBezTo>
                        <a:pt x="1293" y="1516"/>
                        <a:pt x="1316" y="1678"/>
                        <a:pt x="1374" y="1828"/>
                      </a:cubicBezTo>
                      <a:cubicBezTo>
                        <a:pt x="1259" y="1701"/>
                        <a:pt x="1212" y="1528"/>
                        <a:pt x="1212" y="1355"/>
                      </a:cubicBezTo>
                      <a:cubicBezTo>
                        <a:pt x="1212" y="1339"/>
                        <a:pt x="1212" y="1312"/>
                        <a:pt x="1220" y="1286"/>
                      </a:cubicBezTo>
                      <a:lnTo>
                        <a:pt x="1220" y="1286"/>
                      </a:lnTo>
                      <a:cubicBezTo>
                        <a:pt x="1159" y="1426"/>
                        <a:pt x="1115" y="1573"/>
                        <a:pt x="1051" y="1701"/>
                      </a:cubicBezTo>
                      <a:cubicBezTo>
                        <a:pt x="982" y="1863"/>
                        <a:pt x="901" y="2036"/>
                        <a:pt x="751" y="2151"/>
                      </a:cubicBezTo>
                      <a:cubicBezTo>
                        <a:pt x="866" y="2001"/>
                        <a:pt x="935" y="1851"/>
                        <a:pt x="1005" y="1678"/>
                      </a:cubicBezTo>
                      <a:cubicBezTo>
                        <a:pt x="1062" y="1505"/>
                        <a:pt x="1120" y="1332"/>
                        <a:pt x="1189" y="1170"/>
                      </a:cubicBezTo>
                      <a:cubicBezTo>
                        <a:pt x="1259" y="997"/>
                        <a:pt x="1363" y="835"/>
                        <a:pt x="1501" y="720"/>
                      </a:cubicBezTo>
                      <a:cubicBezTo>
                        <a:pt x="1640" y="593"/>
                        <a:pt x="1813" y="501"/>
                        <a:pt x="1963" y="431"/>
                      </a:cubicBezTo>
                      <a:close/>
                      <a:moveTo>
                        <a:pt x="2759" y="0"/>
                      </a:moveTo>
                      <a:cubicBezTo>
                        <a:pt x="2479" y="0"/>
                        <a:pt x="2196" y="61"/>
                        <a:pt x="1928" y="178"/>
                      </a:cubicBezTo>
                      <a:cubicBezTo>
                        <a:pt x="1420" y="385"/>
                        <a:pt x="1005" y="812"/>
                        <a:pt x="774" y="1309"/>
                      </a:cubicBezTo>
                      <a:cubicBezTo>
                        <a:pt x="682" y="1516"/>
                        <a:pt x="624" y="1713"/>
                        <a:pt x="508" y="1909"/>
                      </a:cubicBezTo>
                      <a:cubicBezTo>
                        <a:pt x="393" y="2082"/>
                        <a:pt x="220" y="2232"/>
                        <a:pt x="1" y="2232"/>
                      </a:cubicBezTo>
                      <a:cubicBezTo>
                        <a:pt x="192" y="2374"/>
                        <a:pt x="393" y="2506"/>
                        <a:pt x="618" y="2506"/>
                      </a:cubicBezTo>
                      <a:cubicBezTo>
                        <a:pt x="650" y="2506"/>
                        <a:pt x="683" y="2503"/>
                        <a:pt x="716" y="2498"/>
                      </a:cubicBezTo>
                      <a:cubicBezTo>
                        <a:pt x="959" y="2451"/>
                        <a:pt x="1178" y="2313"/>
                        <a:pt x="1316" y="2117"/>
                      </a:cubicBezTo>
                      <a:lnTo>
                        <a:pt x="1316" y="2117"/>
                      </a:lnTo>
                      <a:cubicBezTo>
                        <a:pt x="1293" y="2221"/>
                        <a:pt x="1351" y="2371"/>
                        <a:pt x="1432" y="2405"/>
                      </a:cubicBezTo>
                      <a:cubicBezTo>
                        <a:pt x="1464" y="2422"/>
                        <a:pt x="1500" y="2429"/>
                        <a:pt x="1535" y="2429"/>
                      </a:cubicBezTo>
                      <a:cubicBezTo>
                        <a:pt x="1626" y="2429"/>
                        <a:pt x="1720" y="2382"/>
                        <a:pt x="1778" y="2324"/>
                      </a:cubicBezTo>
                      <a:cubicBezTo>
                        <a:pt x="1870" y="2221"/>
                        <a:pt x="1905" y="2105"/>
                        <a:pt x="1951" y="1978"/>
                      </a:cubicBezTo>
                      <a:cubicBezTo>
                        <a:pt x="2009" y="2140"/>
                        <a:pt x="2136" y="2290"/>
                        <a:pt x="2309" y="2313"/>
                      </a:cubicBezTo>
                      <a:cubicBezTo>
                        <a:pt x="2319" y="2314"/>
                        <a:pt x="2329" y="2314"/>
                        <a:pt x="2339" y="2314"/>
                      </a:cubicBezTo>
                      <a:cubicBezTo>
                        <a:pt x="2504" y="2314"/>
                        <a:pt x="2683" y="2224"/>
                        <a:pt x="2759" y="2094"/>
                      </a:cubicBezTo>
                      <a:cubicBezTo>
                        <a:pt x="2390" y="1978"/>
                        <a:pt x="2078" y="1586"/>
                        <a:pt x="2044" y="1193"/>
                      </a:cubicBezTo>
                      <a:cubicBezTo>
                        <a:pt x="1997" y="812"/>
                        <a:pt x="2194" y="408"/>
                        <a:pt x="2540" y="201"/>
                      </a:cubicBezTo>
                      <a:cubicBezTo>
                        <a:pt x="2701" y="120"/>
                        <a:pt x="2852" y="39"/>
                        <a:pt x="3002" y="16"/>
                      </a:cubicBezTo>
                      <a:cubicBezTo>
                        <a:pt x="2921" y="6"/>
                        <a:pt x="2840" y="0"/>
                        <a:pt x="275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3"/>
                <p:cNvSpPr/>
                <p:nvPr/>
              </p:nvSpPr>
              <p:spPr>
                <a:xfrm>
                  <a:off x="215557" y="777027"/>
                  <a:ext cx="244977" cy="169982"/>
                </a:xfrm>
                <a:custGeom>
                  <a:avLst/>
                  <a:gdLst/>
                  <a:ahLst/>
                  <a:cxnLst/>
                  <a:rect l="l" t="t" r="r" b="b"/>
                  <a:pathLst>
                    <a:path w="7585" h="5263" extrusionOk="0">
                      <a:moveTo>
                        <a:pt x="1109" y="1757"/>
                      </a:moveTo>
                      <a:lnTo>
                        <a:pt x="1109" y="1757"/>
                      </a:lnTo>
                      <a:cubicBezTo>
                        <a:pt x="935" y="1988"/>
                        <a:pt x="785" y="2242"/>
                        <a:pt x="670" y="2496"/>
                      </a:cubicBezTo>
                      <a:cubicBezTo>
                        <a:pt x="555" y="2761"/>
                        <a:pt x="474" y="3027"/>
                        <a:pt x="428" y="3304"/>
                      </a:cubicBezTo>
                      <a:cubicBezTo>
                        <a:pt x="381" y="3581"/>
                        <a:pt x="381" y="3869"/>
                        <a:pt x="439" y="4146"/>
                      </a:cubicBezTo>
                      <a:cubicBezTo>
                        <a:pt x="497" y="4412"/>
                        <a:pt x="601" y="4689"/>
                        <a:pt x="716" y="4954"/>
                      </a:cubicBezTo>
                      <a:cubicBezTo>
                        <a:pt x="578" y="4700"/>
                        <a:pt x="474" y="4435"/>
                        <a:pt x="404" y="4158"/>
                      </a:cubicBezTo>
                      <a:cubicBezTo>
                        <a:pt x="347" y="3881"/>
                        <a:pt x="312" y="3581"/>
                        <a:pt x="370" y="3292"/>
                      </a:cubicBezTo>
                      <a:cubicBezTo>
                        <a:pt x="416" y="3004"/>
                        <a:pt x="497" y="2727"/>
                        <a:pt x="624" y="2473"/>
                      </a:cubicBezTo>
                      <a:cubicBezTo>
                        <a:pt x="762" y="2207"/>
                        <a:pt x="901" y="1965"/>
                        <a:pt x="1109" y="1757"/>
                      </a:cubicBezTo>
                      <a:close/>
                      <a:moveTo>
                        <a:pt x="5224" y="1"/>
                      </a:moveTo>
                      <a:cubicBezTo>
                        <a:pt x="4391" y="1"/>
                        <a:pt x="3557" y="183"/>
                        <a:pt x="2713" y="533"/>
                      </a:cubicBezTo>
                      <a:cubicBezTo>
                        <a:pt x="1790" y="903"/>
                        <a:pt x="935" y="1526"/>
                        <a:pt x="474" y="2403"/>
                      </a:cubicBezTo>
                      <a:cubicBezTo>
                        <a:pt x="0" y="3292"/>
                        <a:pt x="81" y="4262"/>
                        <a:pt x="635" y="5070"/>
                      </a:cubicBezTo>
                      <a:cubicBezTo>
                        <a:pt x="670" y="5139"/>
                        <a:pt x="728" y="5208"/>
                        <a:pt x="820" y="5243"/>
                      </a:cubicBezTo>
                      <a:cubicBezTo>
                        <a:pt x="851" y="5256"/>
                        <a:pt x="880" y="5262"/>
                        <a:pt x="907" y="5262"/>
                      </a:cubicBezTo>
                      <a:cubicBezTo>
                        <a:pt x="1022" y="5262"/>
                        <a:pt x="1097" y="5154"/>
                        <a:pt x="1097" y="5024"/>
                      </a:cubicBezTo>
                      <a:cubicBezTo>
                        <a:pt x="1097" y="4920"/>
                        <a:pt x="1016" y="4827"/>
                        <a:pt x="1016" y="4747"/>
                      </a:cubicBezTo>
                      <a:lnTo>
                        <a:pt x="1016" y="4747"/>
                      </a:lnTo>
                      <a:cubicBezTo>
                        <a:pt x="1108" y="4809"/>
                        <a:pt x="1193" y="4837"/>
                        <a:pt x="1270" y="4837"/>
                      </a:cubicBezTo>
                      <a:cubicBezTo>
                        <a:pt x="1617" y="4837"/>
                        <a:pt x="1791" y="4259"/>
                        <a:pt x="1640" y="3673"/>
                      </a:cubicBezTo>
                      <a:cubicBezTo>
                        <a:pt x="1435" y="2956"/>
                        <a:pt x="1387" y="2194"/>
                        <a:pt x="1751" y="1498"/>
                      </a:cubicBezTo>
                      <a:lnTo>
                        <a:pt x="1751" y="1498"/>
                      </a:lnTo>
                      <a:cubicBezTo>
                        <a:pt x="1687" y="1640"/>
                        <a:pt x="1778" y="1795"/>
                        <a:pt x="1940" y="1849"/>
                      </a:cubicBezTo>
                      <a:cubicBezTo>
                        <a:pt x="1986" y="1865"/>
                        <a:pt x="2034" y="1872"/>
                        <a:pt x="2082" y="1872"/>
                      </a:cubicBezTo>
                      <a:cubicBezTo>
                        <a:pt x="2214" y="1872"/>
                        <a:pt x="2346" y="1818"/>
                        <a:pt x="2448" y="1734"/>
                      </a:cubicBezTo>
                      <a:cubicBezTo>
                        <a:pt x="2598" y="1630"/>
                        <a:pt x="2713" y="1503"/>
                        <a:pt x="2840" y="1365"/>
                      </a:cubicBezTo>
                      <a:cubicBezTo>
                        <a:pt x="2955" y="1249"/>
                        <a:pt x="3082" y="1122"/>
                        <a:pt x="3232" y="1041"/>
                      </a:cubicBezTo>
                      <a:cubicBezTo>
                        <a:pt x="3533" y="834"/>
                        <a:pt x="3879" y="660"/>
                        <a:pt x="4225" y="533"/>
                      </a:cubicBezTo>
                      <a:cubicBezTo>
                        <a:pt x="4774" y="324"/>
                        <a:pt x="5399" y="203"/>
                        <a:pt x="6020" y="203"/>
                      </a:cubicBezTo>
                      <a:cubicBezTo>
                        <a:pt x="6562" y="203"/>
                        <a:pt x="7100" y="295"/>
                        <a:pt x="7584" y="499"/>
                      </a:cubicBezTo>
                      <a:cubicBezTo>
                        <a:pt x="6794" y="163"/>
                        <a:pt x="6010" y="1"/>
                        <a:pt x="5224"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3"/>
                <p:cNvSpPr/>
                <p:nvPr/>
              </p:nvSpPr>
              <p:spPr>
                <a:xfrm>
                  <a:off x="178641" y="799473"/>
                  <a:ext cx="102189" cy="73509"/>
                </a:xfrm>
                <a:custGeom>
                  <a:avLst/>
                  <a:gdLst/>
                  <a:ahLst/>
                  <a:cxnLst/>
                  <a:rect l="l" t="t" r="r" b="b"/>
                  <a:pathLst>
                    <a:path w="3164" h="2276" extrusionOk="0">
                      <a:moveTo>
                        <a:pt x="3163" y="0"/>
                      </a:moveTo>
                      <a:lnTo>
                        <a:pt x="3163" y="0"/>
                      </a:lnTo>
                      <a:cubicBezTo>
                        <a:pt x="2448" y="208"/>
                        <a:pt x="1836" y="519"/>
                        <a:pt x="1328" y="1050"/>
                      </a:cubicBezTo>
                      <a:cubicBezTo>
                        <a:pt x="1236" y="1143"/>
                        <a:pt x="1155" y="1235"/>
                        <a:pt x="1051" y="1316"/>
                      </a:cubicBezTo>
                      <a:cubicBezTo>
                        <a:pt x="966" y="1373"/>
                        <a:pt x="865" y="1414"/>
                        <a:pt x="767" y="1414"/>
                      </a:cubicBezTo>
                      <a:cubicBezTo>
                        <a:pt x="746" y="1414"/>
                        <a:pt x="725" y="1412"/>
                        <a:pt x="705" y="1408"/>
                      </a:cubicBezTo>
                      <a:cubicBezTo>
                        <a:pt x="578" y="1397"/>
                        <a:pt x="462" y="1316"/>
                        <a:pt x="428" y="1201"/>
                      </a:cubicBezTo>
                      <a:cubicBezTo>
                        <a:pt x="405" y="1085"/>
                        <a:pt x="509" y="935"/>
                        <a:pt x="636" y="935"/>
                      </a:cubicBezTo>
                      <a:cubicBezTo>
                        <a:pt x="405" y="935"/>
                        <a:pt x="139" y="1050"/>
                        <a:pt x="70" y="1270"/>
                      </a:cubicBezTo>
                      <a:cubicBezTo>
                        <a:pt x="1" y="1489"/>
                        <a:pt x="105" y="1755"/>
                        <a:pt x="289" y="1893"/>
                      </a:cubicBezTo>
                      <a:cubicBezTo>
                        <a:pt x="382" y="1957"/>
                        <a:pt x="488" y="1985"/>
                        <a:pt x="598" y="1985"/>
                      </a:cubicBezTo>
                      <a:cubicBezTo>
                        <a:pt x="708" y="1985"/>
                        <a:pt x="820" y="1957"/>
                        <a:pt x="924" y="1905"/>
                      </a:cubicBezTo>
                      <a:lnTo>
                        <a:pt x="924" y="1905"/>
                      </a:lnTo>
                      <a:cubicBezTo>
                        <a:pt x="878" y="1974"/>
                        <a:pt x="832" y="2066"/>
                        <a:pt x="855" y="2147"/>
                      </a:cubicBezTo>
                      <a:cubicBezTo>
                        <a:pt x="868" y="2239"/>
                        <a:pt x="896" y="2276"/>
                        <a:pt x="933" y="2276"/>
                      </a:cubicBezTo>
                      <a:cubicBezTo>
                        <a:pt x="1061" y="2276"/>
                        <a:pt x="1292" y="1831"/>
                        <a:pt x="1328" y="1778"/>
                      </a:cubicBezTo>
                      <a:cubicBezTo>
                        <a:pt x="1721" y="1097"/>
                        <a:pt x="2390" y="231"/>
                        <a:pt x="316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3"/>
                <p:cNvSpPr/>
                <p:nvPr/>
              </p:nvSpPr>
              <p:spPr>
                <a:xfrm>
                  <a:off x="359443" y="660045"/>
                  <a:ext cx="231186" cy="135811"/>
                </a:xfrm>
                <a:custGeom>
                  <a:avLst/>
                  <a:gdLst/>
                  <a:ahLst/>
                  <a:cxnLst/>
                  <a:rect l="l" t="t" r="r" b="b"/>
                  <a:pathLst>
                    <a:path w="7158" h="4205" extrusionOk="0">
                      <a:moveTo>
                        <a:pt x="520" y="266"/>
                      </a:moveTo>
                      <a:lnTo>
                        <a:pt x="520" y="266"/>
                      </a:lnTo>
                      <a:cubicBezTo>
                        <a:pt x="521" y="266"/>
                        <a:pt x="521" y="266"/>
                        <a:pt x="521" y="266"/>
                      </a:cubicBezTo>
                      <a:lnTo>
                        <a:pt x="521" y="266"/>
                      </a:lnTo>
                      <a:cubicBezTo>
                        <a:pt x="521" y="266"/>
                        <a:pt x="521" y="266"/>
                        <a:pt x="520" y="266"/>
                      </a:cubicBezTo>
                      <a:close/>
                      <a:moveTo>
                        <a:pt x="1017" y="589"/>
                      </a:moveTo>
                      <a:lnTo>
                        <a:pt x="1017" y="589"/>
                      </a:lnTo>
                      <a:cubicBezTo>
                        <a:pt x="1236" y="704"/>
                        <a:pt x="1455" y="854"/>
                        <a:pt x="1640" y="993"/>
                      </a:cubicBezTo>
                      <a:cubicBezTo>
                        <a:pt x="1848" y="1143"/>
                        <a:pt x="2021" y="1316"/>
                        <a:pt x="2194" y="1501"/>
                      </a:cubicBezTo>
                      <a:cubicBezTo>
                        <a:pt x="2517" y="1859"/>
                        <a:pt x="2806" y="2286"/>
                        <a:pt x="3129" y="2655"/>
                      </a:cubicBezTo>
                      <a:cubicBezTo>
                        <a:pt x="3441" y="3047"/>
                        <a:pt x="3787" y="3405"/>
                        <a:pt x="4214" y="3648"/>
                      </a:cubicBezTo>
                      <a:cubicBezTo>
                        <a:pt x="4306" y="3705"/>
                        <a:pt x="4422" y="3763"/>
                        <a:pt x="4537" y="3809"/>
                      </a:cubicBezTo>
                      <a:cubicBezTo>
                        <a:pt x="4653" y="3855"/>
                        <a:pt x="4768" y="3902"/>
                        <a:pt x="4883" y="3925"/>
                      </a:cubicBezTo>
                      <a:cubicBezTo>
                        <a:pt x="4999" y="3959"/>
                        <a:pt x="5137" y="3971"/>
                        <a:pt x="5253" y="3971"/>
                      </a:cubicBezTo>
                      <a:cubicBezTo>
                        <a:pt x="5380" y="3971"/>
                        <a:pt x="5495" y="3959"/>
                        <a:pt x="5622" y="3936"/>
                      </a:cubicBezTo>
                      <a:lnTo>
                        <a:pt x="5622" y="3936"/>
                      </a:lnTo>
                      <a:cubicBezTo>
                        <a:pt x="5507" y="3971"/>
                        <a:pt x="5380" y="3982"/>
                        <a:pt x="5253" y="3994"/>
                      </a:cubicBezTo>
                      <a:cubicBezTo>
                        <a:pt x="5114" y="3994"/>
                        <a:pt x="4999" y="3982"/>
                        <a:pt x="4872" y="3971"/>
                      </a:cubicBezTo>
                      <a:cubicBezTo>
                        <a:pt x="4630" y="3925"/>
                        <a:pt x="4399" y="3821"/>
                        <a:pt x="4168" y="3705"/>
                      </a:cubicBezTo>
                      <a:cubicBezTo>
                        <a:pt x="3718" y="3463"/>
                        <a:pt x="3371" y="3105"/>
                        <a:pt x="3060" y="2713"/>
                      </a:cubicBezTo>
                      <a:cubicBezTo>
                        <a:pt x="2771" y="2309"/>
                        <a:pt x="2494" y="1893"/>
                        <a:pt x="2159" y="1535"/>
                      </a:cubicBezTo>
                      <a:cubicBezTo>
                        <a:pt x="1848" y="1154"/>
                        <a:pt x="1444" y="854"/>
                        <a:pt x="1017" y="589"/>
                      </a:cubicBezTo>
                      <a:close/>
                      <a:moveTo>
                        <a:pt x="3002" y="0"/>
                      </a:moveTo>
                      <a:lnTo>
                        <a:pt x="3002" y="0"/>
                      </a:lnTo>
                      <a:cubicBezTo>
                        <a:pt x="2702" y="300"/>
                        <a:pt x="2621" y="393"/>
                        <a:pt x="2448" y="785"/>
                      </a:cubicBezTo>
                      <a:cubicBezTo>
                        <a:pt x="2263" y="385"/>
                        <a:pt x="2004" y="295"/>
                        <a:pt x="1715" y="295"/>
                      </a:cubicBezTo>
                      <a:cubicBezTo>
                        <a:pt x="1478" y="295"/>
                        <a:pt x="1220" y="355"/>
                        <a:pt x="965" y="355"/>
                      </a:cubicBezTo>
                      <a:cubicBezTo>
                        <a:pt x="815" y="355"/>
                        <a:pt x="665" y="334"/>
                        <a:pt x="521" y="266"/>
                      </a:cubicBezTo>
                      <a:lnTo>
                        <a:pt x="521" y="266"/>
                      </a:lnTo>
                      <a:cubicBezTo>
                        <a:pt x="1155" y="567"/>
                        <a:pt x="486" y="1674"/>
                        <a:pt x="1109" y="1905"/>
                      </a:cubicBezTo>
                      <a:cubicBezTo>
                        <a:pt x="717" y="1905"/>
                        <a:pt x="336" y="1928"/>
                        <a:pt x="1" y="2147"/>
                      </a:cubicBezTo>
                      <a:cubicBezTo>
                        <a:pt x="52" y="2144"/>
                        <a:pt x="103" y="2143"/>
                        <a:pt x="154" y="2143"/>
                      </a:cubicBezTo>
                      <a:cubicBezTo>
                        <a:pt x="1269" y="2143"/>
                        <a:pt x="2372" y="2847"/>
                        <a:pt x="3233" y="3509"/>
                      </a:cubicBezTo>
                      <a:cubicBezTo>
                        <a:pt x="3808" y="3952"/>
                        <a:pt x="4445" y="4204"/>
                        <a:pt x="5106" y="4204"/>
                      </a:cubicBezTo>
                      <a:cubicBezTo>
                        <a:pt x="5307" y="4204"/>
                        <a:pt x="5510" y="4181"/>
                        <a:pt x="5715" y="4132"/>
                      </a:cubicBezTo>
                      <a:cubicBezTo>
                        <a:pt x="5888" y="4086"/>
                        <a:pt x="6072" y="4017"/>
                        <a:pt x="6257" y="3936"/>
                      </a:cubicBezTo>
                      <a:cubicBezTo>
                        <a:pt x="6592" y="3786"/>
                        <a:pt x="6857" y="3532"/>
                        <a:pt x="7157" y="3347"/>
                      </a:cubicBezTo>
                      <a:lnTo>
                        <a:pt x="7157" y="3347"/>
                      </a:lnTo>
                      <a:cubicBezTo>
                        <a:pt x="6702" y="3621"/>
                        <a:pt x="6158" y="3787"/>
                        <a:pt x="5619" y="3787"/>
                      </a:cubicBezTo>
                      <a:cubicBezTo>
                        <a:pt x="5406" y="3787"/>
                        <a:pt x="5193" y="3761"/>
                        <a:pt x="4987" y="3705"/>
                      </a:cubicBezTo>
                      <a:cubicBezTo>
                        <a:pt x="4595" y="3613"/>
                        <a:pt x="3949" y="3394"/>
                        <a:pt x="3902" y="2920"/>
                      </a:cubicBezTo>
                      <a:cubicBezTo>
                        <a:pt x="3891" y="2759"/>
                        <a:pt x="3925" y="2574"/>
                        <a:pt x="4041" y="2459"/>
                      </a:cubicBezTo>
                      <a:cubicBezTo>
                        <a:pt x="4097" y="2402"/>
                        <a:pt x="4184" y="2374"/>
                        <a:pt x="4270" y="2374"/>
                      </a:cubicBezTo>
                      <a:cubicBezTo>
                        <a:pt x="4360" y="2374"/>
                        <a:pt x="4449" y="2405"/>
                        <a:pt x="4503" y="2470"/>
                      </a:cubicBezTo>
                      <a:cubicBezTo>
                        <a:pt x="4456" y="2251"/>
                        <a:pt x="4237" y="2089"/>
                        <a:pt x="4029" y="2089"/>
                      </a:cubicBezTo>
                      <a:cubicBezTo>
                        <a:pt x="3810" y="2112"/>
                        <a:pt x="3637" y="2309"/>
                        <a:pt x="3602" y="2528"/>
                      </a:cubicBezTo>
                      <a:cubicBezTo>
                        <a:pt x="3256" y="1916"/>
                        <a:pt x="3198" y="1258"/>
                        <a:pt x="3325" y="566"/>
                      </a:cubicBezTo>
                      <a:lnTo>
                        <a:pt x="3325" y="566"/>
                      </a:lnTo>
                      <a:cubicBezTo>
                        <a:pt x="3325" y="566"/>
                        <a:pt x="3152" y="681"/>
                        <a:pt x="3037" y="797"/>
                      </a:cubicBezTo>
                      <a:cubicBezTo>
                        <a:pt x="3037" y="797"/>
                        <a:pt x="2944" y="520"/>
                        <a:pt x="3002"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3"/>
                <p:cNvSpPr/>
                <p:nvPr/>
              </p:nvSpPr>
              <p:spPr>
                <a:xfrm>
                  <a:off x="300920" y="740983"/>
                  <a:ext cx="152154" cy="44344"/>
                </a:xfrm>
                <a:custGeom>
                  <a:avLst/>
                  <a:gdLst/>
                  <a:ahLst/>
                  <a:cxnLst/>
                  <a:rect l="l" t="t" r="r" b="b"/>
                  <a:pathLst>
                    <a:path w="4711" h="1373" extrusionOk="0">
                      <a:moveTo>
                        <a:pt x="2355" y="622"/>
                      </a:moveTo>
                      <a:cubicBezTo>
                        <a:pt x="2586" y="645"/>
                        <a:pt x="2817" y="668"/>
                        <a:pt x="3048" y="715"/>
                      </a:cubicBezTo>
                      <a:cubicBezTo>
                        <a:pt x="3279" y="761"/>
                        <a:pt x="3487" y="830"/>
                        <a:pt x="3706" y="911"/>
                      </a:cubicBezTo>
                      <a:cubicBezTo>
                        <a:pt x="3487" y="853"/>
                        <a:pt x="3267" y="795"/>
                        <a:pt x="3036" y="761"/>
                      </a:cubicBezTo>
                      <a:cubicBezTo>
                        <a:pt x="2806" y="715"/>
                        <a:pt x="2586" y="680"/>
                        <a:pt x="2355" y="680"/>
                      </a:cubicBezTo>
                      <a:cubicBezTo>
                        <a:pt x="2298" y="677"/>
                        <a:pt x="2240" y="676"/>
                        <a:pt x="2182" y="676"/>
                      </a:cubicBezTo>
                      <a:cubicBezTo>
                        <a:pt x="2008" y="676"/>
                        <a:pt x="1833" y="689"/>
                        <a:pt x="1651" y="715"/>
                      </a:cubicBezTo>
                      <a:cubicBezTo>
                        <a:pt x="1421" y="726"/>
                        <a:pt x="1190" y="772"/>
                        <a:pt x="947" y="818"/>
                      </a:cubicBezTo>
                      <a:cubicBezTo>
                        <a:pt x="1178" y="761"/>
                        <a:pt x="1421" y="703"/>
                        <a:pt x="1651" y="668"/>
                      </a:cubicBezTo>
                      <a:cubicBezTo>
                        <a:pt x="1882" y="645"/>
                        <a:pt x="2125" y="622"/>
                        <a:pt x="2355" y="622"/>
                      </a:cubicBezTo>
                      <a:close/>
                      <a:moveTo>
                        <a:pt x="1149" y="0"/>
                      </a:moveTo>
                      <a:cubicBezTo>
                        <a:pt x="956" y="0"/>
                        <a:pt x="778" y="25"/>
                        <a:pt x="624" y="80"/>
                      </a:cubicBezTo>
                      <a:cubicBezTo>
                        <a:pt x="659" y="126"/>
                        <a:pt x="1351" y="264"/>
                        <a:pt x="1524" y="391"/>
                      </a:cubicBezTo>
                      <a:cubicBezTo>
                        <a:pt x="1498" y="390"/>
                        <a:pt x="1472" y="389"/>
                        <a:pt x="1445" y="389"/>
                      </a:cubicBezTo>
                      <a:cubicBezTo>
                        <a:pt x="928" y="389"/>
                        <a:pt x="308" y="701"/>
                        <a:pt x="1" y="1119"/>
                      </a:cubicBezTo>
                      <a:cubicBezTo>
                        <a:pt x="628" y="973"/>
                        <a:pt x="1275" y="900"/>
                        <a:pt x="1922" y="900"/>
                      </a:cubicBezTo>
                      <a:cubicBezTo>
                        <a:pt x="2870" y="900"/>
                        <a:pt x="3818" y="1057"/>
                        <a:pt x="4710" y="1372"/>
                      </a:cubicBezTo>
                      <a:cubicBezTo>
                        <a:pt x="4008" y="868"/>
                        <a:pt x="2300" y="0"/>
                        <a:pt x="114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3"/>
                <p:cNvSpPr/>
                <p:nvPr/>
              </p:nvSpPr>
              <p:spPr>
                <a:xfrm>
                  <a:off x="597863" y="752481"/>
                  <a:ext cx="93404" cy="163942"/>
                </a:xfrm>
                <a:custGeom>
                  <a:avLst/>
                  <a:gdLst/>
                  <a:ahLst/>
                  <a:cxnLst/>
                  <a:rect l="l" t="t" r="r" b="b"/>
                  <a:pathLst>
                    <a:path w="2892" h="5076" extrusionOk="0">
                      <a:moveTo>
                        <a:pt x="410" y="1"/>
                      </a:moveTo>
                      <a:cubicBezTo>
                        <a:pt x="410" y="1"/>
                        <a:pt x="1" y="5075"/>
                        <a:pt x="1285" y="5075"/>
                      </a:cubicBezTo>
                      <a:cubicBezTo>
                        <a:pt x="1330" y="5075"/>
                        <a:pt x="1377" y="5069"/>
                        <a:pt x="1426" y="5056"/>
                      </a:cubicBezTo>
                      <a:cubicBezTo>
                        <a:pt x="2892" y="4675"/>
                        <a:pt x="410" y="1"/>
                        <a:pt x="41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3"/>
                <p:cNvSpPr/>
                <p:nvPr/>
              </p:nvSpPr>
              <p:spPr>
                <a:xfrm>
                  <a:off x="636814" y="750995"/>
                  <a:ext cx="139848" cy="103740"/>
                </a:xfrm>
                <a:custGeom>
                  <a:avLst/>
                  <a:gdLst/>
                  <a:ahLst/>
                  <a:cxnLst/>
                  <a:rect l="l" t="t" r="r" b="b"/>
                  <a:pathLst>
                    <a:path w="4330" h="3212" extrusionOk="0">
                      <a:moveTo>
                        <a:pt x="1" y="1"/>
                      </a:moveTo>
                      <a:lnTo>
                        <a:pt x="1" y="1"/>
                      </a:lnTo>
                      <a:cubicBezTo>
                        <a:pt x="1" y="1"/>
                        <a:pt x="1740" y="3212"/>
                        <a:pt x="2867" y="3212"/>
                      </a:cubicBezTo>
                      <a:cubicBezTo>
                        <a:pt x="3021" y="3212"/>
                        <a:pt x="3165" y="3151"/>
                        <a:pt x="3290" y="3013"/>
                      </a:cubicBezTo>
                      <a:cubicBezTo>
                        <a:pt x="4329" y="1870"/>
                        <a:pt x="1" y="1"/>
                        <a:pt x="1"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3"/>
                <p:cNvSpPr/>
                <p:nvPr/>
              </p:nvSpPr>
              <p:spPr>
                <a:xfrm>
                  <a:off x="635328" y="716566"/>
                  <a:ext cx="169594" cy="45184"/>
                </a:xfrm>
                <a:custGeom>
                  <a:avLst/>
                  <a:gdLst/>
                  <a:ahLst/>
                  <a:cxnLst/>
                  <a:rect l="l" t="t" r="r" b="b"/>
                  <a:pathLst>
                    <a:path w="5251" h="1399" extrusionOk="0">
                      <a:moveTo>
                        <a:pt x="3070" y="1"/>
                      </a:moveTo>
                      <a:cubicBezTo>
                        <a:pt x="1641" y="1"/>
                        <a:pt x="1" y="282"/>
                        <a:pt x="1" y="282"/>
                      </a:cubicBezTo>
                      <a:cubicBezTo>
                        <a:pt x="1" y="282"/>
                        <a:pt x="2633" y="1398"/>
                        <a:pt x="4133" y="1398"/>
                      </a:cubicBezTo>
                      <a:cubicBezTo>
                        <a:pt x="4673" y="1398"/>
                        <a:pt x="5067" y="1253"/>
                        <a:pt x="5137" y="859"/>
                      </a:cubicBezTo>
                      <a:cubicBezTo>
                        <a:pt x="5251" y="186"/>
                        <a:pt x="4230" y="1"/>
                        <a:pt x="3070"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3"/>
              <p:cNvGrpSpPr/>
              <p:nvPr/>
            </p:nvGrpSpPr>
            <p:grpSpPr>
              <a:xfrm>
                <a:off x="76177" y="4248700"/>
                <a:ext cx="779177" cy="746654"/>
                <a:chOff x="39601" y="4212124"/>
                <a:chExt cx="779177" cy="746654"/>
              </a:xfrm>
            </p:grpSpPr>
            <p:sp>
              <p:nvSpPr>
                <p:cNvPr id="922" name="Google Shape;922;p13"/>
                <p:cNvSpPr/>
                <p:nvPr/>
              </p:nvSpPr>
              <p:spPr>
                <a:xfrm>
                  <a:off x="39601" y="4292577"/>
                  <a:ext cx="271428" cy="179348"/>
                </a:xfrm>
                <a:custGeom>
                  <a:avLst/>
                  <a:gdLst/>
                  <a:ahLst/>
                  <a:cxnLst/>
                  <a:rect l="l" t="t" r="r" b="b"/>
                  <a:pathLst>
                    <a:path w="8404" h="5553" extrusionOk="0">
                      <a:moveTo>
                        <a:pt x="2020" y="0"/>
                      </a:moveTo>
                      <a:lnTo>
                        <a:pt x="2020" y="0"/>
                      </a:lnTo>
                      <a:cubicBezTo>
                        <a:pt x="1547" y="577"/>
                        <a:pt x="1443" y="1524"/>
                        <a:pt x="1940" y="2089"/>
                      </a:cubicBezTo>
                      <a:cubicBezTo>
                        <a:pt x="1854" y="2072"/>
                        <a:pt x="1765" y="2064"/>
                        <a:pt x="1673" y="2064"/>
                      </a:cubicBezTo>
                      <a:cubicBezTo>
                        <a:pt x="1031" y="2064"/>
                        <a:pt x="273" y="2468"/>
                        <a:pt x="0" y="3013"/>
                      </a:cubicBezTo>
                      <a:cubicBezTo>
                        <a:pt x="440" y="2873"/>
                        <a:pt x="809" y="2822"/>
                        <a:pt x="1167" y="2822"/>
                      </a:cubicBezTo>
                      <a:cubicBezTo>
                        <a:pt x="2020" y="2822"/>
                        <a:pt x="2814" y="3113"/>
                        <a:pt x="4375" y="3186"/>
                      </a:cubicBezTo>
                      <a:cubicBezTo>
                        <a:pt x="7131" y="3333"/>
                        <a:pt x="8249" y="4785"/>
                        <a:pt x="8397" y="5514"/>
                      </a:cubicBezTo>
                      <a:lnTo>
                        <a:pt x="8397" y="5514"/>
                      </a:lnTo>
                      <a:cubicBezTo>
                        <a:pt x="8142" y="4156"/>
                        <a:pt x="7110" y="2963"/>
                        <a:pt x="5795" y="2540"/>
                      </a:cubicBezTo>
                      <a:cubicBezTo>
                        <a:pt x="5241" y="2366"/>
                        <a:pt x="4675" y="2309"/>
                        <a:pt x="4121" y="2193"/>
                      </a:cubicBezTo>
                      <a:cubicBezTo>
                        <a:pt x="3555" y="2078"/>
                        <a:pt x="2990" y="1905"/>
                        <a:pt x="2563" y="1524"/>
                      </a:cubicBezTo>
                      <a:cubicBezTo>
                        <a:pt x="2124" y="1154"/>
                        <a:pt x="1847" y="543"/>
                        <a:pt x="2020" y="0"/>
                      </a:cubicBezTo>
                      <a:close/>
                      <a:moveTo>
                        <a:pt x="8397" y="5514"/>
                      </a:moveTo>
                      <a:cubicBezTo>
                        <a:pt x="8399" y="5527"/>
                        <a:pt x="8401" y="5540"/>
                        <a:pt x="8403" y="5552"/>
                      </a:cubicBezTo>
                      <a:cubicBezTo>
                        <a:pt x="8401" y="5540"/>
                        <a:pt x="8399" y="5527"/>
                        <a:pt x="8397" y="5514"/>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3"/>
                <p:cNvSpPr/>
                <p:nvPr/>
              </p:nvSpPr>
              <p:spPr>
                <a:xfrm>
                  <a:off x="94765" y="4416697"/>
                  <a:ext cx="214036" cy="95859"/>
                </a:xfrm>
                <a:custGeom>
                  <a:avLst/>
                  <a:gdLst/>
                  <a:ahLst/>
                  <a:cxnLst/>
                  <a:rect l="l" t="t" r="r" b="b"/>
                  <a:pathLst>
                    <a:path w="6627" h="2968" extrusionOk="0">
                      <a:moveTo>
                        <a:pt x="4496" y="424"/>
                      </a:moveTo>
                      <a:cubicBezTo>
                        <a:pt x="4675" y="424"/>
                        <a:pt x="4852" y="441"/>
                        <a:pt x="5022" y="486"/>
                      </a:cubicBezTo>
                      <a:cubicBezTo>
                        <a:pt x="5137" y="509"/>
                        <a:pt x="5229" y="555"/>
                        <a:pt x="5333" y="601"/>
                      </a:cubicBezTo>
                      <a:cubicBezTo>
                        <a:pt x="5437" y="659"/>
                        <a:pt x="5541" y="717"/>
                        <a:pt x="5622" y="786"/>
                      </a:cubicBezTo>
                      <a:cubicBezTo>
                        <a:pt x="5315" y="548"/>
                        <a:pt x="4924" y="455"/>
                        <a:pt x="4542" y="455"/>
                      </a:cubicBezTo>
                      <a:cubicBezTo>
                        <a:pt x="4478" y="455"/>
                        <a:pt x="4415" y="458"/>
                        <a:pt x="4352" y="463"/>
                      </a:cubicBezTo>
                      <a:cubicBezTo>
                        <a:pt x="3914" y="497"/>
                        <a:pt x="3487" y="670"/>
                        <a:pt x="3083" y="855"/>
                      </a:cubicBezTo>
                      <a:cubicBezTo>
                        <a:pt x="2679" y="1040"/>
                        <a:pt x="2298" y="1271"/>
                        <a:pt x="1859" y="1432"/>
                      </a:cubicBezTo>
                      <a:cubicBezTo>
                        <a:pt x="1640" y="1525"/>
                        <a:pt x="1432" y="1582"/>
                        <a:pt x="1213" y="1640"/>
                      </a:cubicBezTo>
                      <a:cubicBezTo>
                        <a:pt x="993" y="1675"/>
                        <a:pt x="762" y="1709"/>
                        <a:pt x="532" y="1721"/>
                      </a:cubicBezTo>
                      <a:cubicBezTo>
                        <a:pt x="982" y="1663"/>
                        <a:pt x="1432" y="1582"/>
                        <a:pt x="1836" y="1386"/>
                      </a:cubicBezTo>
                      <a:cubicBezTo>
                        <a:pt x="2240" y="1224"/>
                        <a:pt x="2621" y="994"/>
                        <a:pt x="3048" y="797"/>
                      </a:cubicBezTo>
                      <a:cubicBezTo>
                        <a:pt x="3452" y="613"/>
                        <a:pt x="3879" y="451"/>
                        <a:pt x="4341" y="428"/>
                      </a:cubicBezTo>
                      <a:cubicBezTo>
                        <a:pt x="4393" y="425"/>
                        <a:pt x="4444" y="424"/>
                        <a:pt x="4496" y="424"/>
                      </a:cubicBezTo>
                      <a:close/>
                      <a:moveTo>
                        <a:pt x="6597" y="1795"/>
                      </a:moveTo>
                      <a:cubicBezTo>
                        <a:pt x="6606" y="1809"/>
                        <a:pt x="6616" y="1823"/>
                        <a:pt x="6626" y="1836"/>
                      </a:cubicBezTo>
                      <a:cubicBezTo>
                        <a:pt x="6617" y="1823"/>
                        <a:pt x="6607" y="1809"/>
                        <a:pt x="6597" y="1795"/>
                      </a:cubicBezTo>
                      <a:close/>
                      <a:moveTo>
                        <a:pt x="289" y="1"/>
                      </a:moveTo>
                      <a:lnTo>
                        <a:pt x="289" y="1"/>
                      </a:lnTo>
                      <a:cubicBezTo>
                        <a:pt x="485" y="336"/>
                        <a:pt x="786" y="509"/>
                        <a:pt x="1120" y="659"/>
                      </a:cubicBezTo>
                      <a:cubicBezTo>
                        <a:pt x="1109" y="658"/>
                        <a:pt x="1098" y="657"/>
                        <a:pt x="1087" y="657"/>
                      </a:cubicBezTo>
                      <a:cubicBezTo>
                        <a:pt x="535" y="657"/>
                        <a:pt x="623" y="1778"/>
                        <a:pt x="1" y="1778"/>
                      </a:cubicBezTo>
                      <a:cubicBezTo>
                        <a:pt x="517" y="1778"/>
                        <a:pt x="861" y="2309"/>
                        <a:pt x="1309" y="2309"/>
                      </a:cubicBezTo>
                      <a:cubicBezTo>
                        <a:pt x="1452" y="2309"/>
                        <a:pt x="1605" y="2255"/>
                        <a:pt x="1778" y="2113"/>
                      </a:cubicBezTo>
                      <a:lnTo>
                        <a:pt x="1778" y="2113"/>
                      </a:lnTo>
                      <a:cubicBezTo>
                        <a:pt x="1755" y="2494"/>
                        <a:pt x="1790" y="2598"/>
                        <a:pt x="1917" y="2967"/>
                      </a:cubicBezTo>
                      <a:cubicBezTo>
                        <a:pt x="2078" y="2517"/>
                        <a:pt x="2263" y="2332"/>
                        <a:pt x="2263" y="2332"/>
                      </a:cubicBezTo>
                      <a:cubicBezTo>
                        <a:pt x="2309" y="2459"/>
                        <a:pt x="2413" y="2633"/>
                        <a:pt x="2413" y="2633"/>
                      </a:cubicBezTo>
                      <a:cubicBezTo>
                        <a:pt x="2586" y="2009"/>
                        <a:pt x="2875" y="1490"/>
                        <a:pt x="3406" y="1132"/>
                      </a:cubicBezTo>
                      <a:lnTo>
                        <a:pt x="3406" y="1132"/>
                      </a:lnTo>
                      <a:cubicBezTo>
                        <a:pt x="3348" y="1317"/>
                        <a:pt x="3406" y="1571"/>
                        <a:pt x="3579" y="1651"/>
                      </a:cubicBezTo>
                      <a:cubicBezTo>
                        <a:pt x="3638" y="1687"/>
                        <a:pt x="3706" y="1704"/>
                        <a:pt x="3773" y="1704"/>
                      </a:cubicBezTo>
                      <a:cubicBezTo>
                        <a:pt x="3903" y="1704"/>
                        <a:pt x="4034" y="1642"/>
                        <a:pt x="4110" y="1536"/>
                      </a:cubicBezTo>
                      <a:lnTo>
                        <a:pt x="4110" y="1536"/>
                      </a:lnTo>
                      <a:cubicBezTo>
                        <a:pt x="4080" y="1552"/>
                        <a:pt x="4047" y="1559"/>
                        <a:pt x="4012" y="1559"/>
                      </a:cubicBezTo>
                      <a:cubicBezTo>
                        <a:pt x="3895" y="1559"/>
                        <a:pt x="3762" y="1478"/>
                        <a:pt x="3717" y="1363"/>
                      </a:cubicBezTo>
                      <a:cubicBezTo>
                        <a:pt x="3660" y="1224"/>
                        <a:pt x="3717" y="1063"/>
                        <a:pt x="3798" y="936"/>
                      </a:cubicBezTo>
                      <a:cubicBezTo>
                        <a:pt x="3934" y="712"/>
                        <a:pt x="4197" y="652"/>
                        <a:pt x="4464" y="652"/>
                      </a:cubicBezTo>
                      <a:cubicBezTo>
                        <a:pt x="4651" y="652"/>
                        <a:pt x="4840" y="681"/>
                        <a:pt x="4987" y="705"/>
                      </a:cubicBezTo>
                      <a:cubicBezTo>
                        <a:pt x="5651" y="829"/>
                        <a:pt x="6216" y="1271"/>
                        <a:pt x="6597" y="1795"/>
                      </a:cubicBezTo>
                      <a:lnTo>
                        <a:pt x="6597" y="1795"/>
                      </a:lnTo>
                      <a:cubicBezTo>
                        <a:pt x="6420" y="1539"/>
                        <a:pt x="6326" y="1246"/>
                        <a:pt x="6118" y="1005"/>
                      </a:cubicBezTo>
                      <a:cubicBezTo>
                        <a:pt x="6003" y="855"/>
                        <a:pt x="5876" y="740"/>
                        <a:pt x="5737" y="624"/>
                      </a:cubicBezTo>
                      <a:cubicBezTo>
                        <a:pt x="5283" y="252"/>
                        <a:pt x="4751" y="87"/>
                        <a:pt x="4172" y="87"/>
                      </a:cubicBezTo>
                      <a:cubicBezTo>
                        <a:pt x="3943" y="87"/>
                        <a:pt x="3706" y="113"/>
                        <a:pt x="3463" y="162"/>
                      </a:cubicBezTo>
                      <a:cubicBezTo>
                        <a:pt x="2971" y="266"/>
                        <a:pt x="2413" y="354"/>
                        <a:pt x="1864" y="354"/>
                      </a:cubicBezTo>
                      <a:cubicBezTo>
                        <a:pt x="1305" y="354"/>
                        <a:pt x="755" y="263"/>
                        <a:pt x="28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3"/>
                <p:cNvSpPr/>
                <p:nvPr/>
              </p:nvSpPr>
              <p:spPr>
                <a:xfrm>
                  <a:off x="135395" y="4404391"/>
                  <a:ext cx="78321" cy="10367"/>
                </a:xfrm>
                <a:custGeom>
                  <a:avLst/>
                  <a:gdLst/>
                  <a:ahLst/>
                  <a:cxnLst/>
                  <a:rect l="l" t="t" r="r" b="b"/>
                  <a:pathLst>
                    <a:path w="2425" h="321" extrusionOk="0">
                      <a:moveTo>
                        <a:pt x="1" y="1"/>
                      </a:moveTo>
                      <a:lnTo>
                        <a:pt x="1" y="1"/>
                      </a:lnTo>
                      <a:cubicBezTo>
                        <a:pt x="434" y="211"/>
                        <a:pt x="897" y="320"/>
                        <a:pt x="1365" y="320"/>
                      </a:cubicBezTo>
                      <a:cubicBezTo>
                        <a:pt x="1719" y="320"/>
                        <a:pt x="2076" y="257"/>
                        <a:pt x="2425" y="128"/>
                      </a:cubicBezTo>
                      <a:lnTo>
                        <a:pt x="1"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3"/>
                <p:cNvSpPr/>
                <p:nvPr/>
              </p:nvSpPr>
              <p:spPr>
                <a:xfrm>
                  <a:off x="276309" y="4278980"/>
                  <a:ext cx="102189" cy="75447"/>
                </a:xfrm>
                <a:custGeom>
                  <a:avLst/>
                  <a:gdLst/>
                  <a:ahLst/>
                  <a:cxnLst/>
                  <a:rect l="l" t="t" r="r" b="b"/>
                  <a:pathLst>
                    <a:path w="3164" h="2336" extrusionOk="0">
                      <a:moveTo>
                        <a:pt x="1284" y="1199"/>
                      </a:moveTo>
                      <a:cubicBezTo>
                        <a:pt x="1286" y="1205"/>
                        <a:pt x="1290" y="1212"/>
                        <a:pt x="1294" y="1218"/>
                      </a:cubicBezTo>
                      <a:cubicBezTo>
                        <a:pt x="1290" y="1211"/>
                        <a:pt x="1287" y="1205"/>
                        <a:pt x="1284" y="1199"/>
                      </a:cubicBezTo>
                      <a:close/>
                      <a:moveTo>
                        <a:pt x="740" y="340"/>
                      </a:moveTo>
                      <a:lnTo>
                        <a:pt x="740" y="340"/>
                      </a:lnTo>
                      <a:cubicBezTo>
                        <a:pt x="901" y="467"/>
                        <a:pt x="1005" y="617"/>
                        <a:pt x="1086" y="779"/>
                      </a:cubicBezTo>
                      <a:cubicBezTo>
                        <a:pt x="1152" y="923"/>
                        <a:pt x="1208" y="1056"/>
                        <a:pt x="1284" y="1199"/>
                      </a:cubicBezTo>
                      <a:lnTo>
                        <a:pt x="1284" y="1199"/>
                      </a:lnTo>
                      <a:cubicBezTo>
                        <a:pt x="1271" y="1168"/>
                        <a:pt x="1271" y="1133"/>
                        <a:pt x="1271" y="1114"/>
                      </a:cubicBezTo>
                      <a:cubicBezTo>
                        <a:pt x="1259" y="941"/>
                        <a:pt x="1294" y="767"/>
                        <a:pt x="1386" y="617"/>
                      </a:cubicBezTo>
                      <a:lnTo>
                        <a:pt x="1386" y="617"/>
                      </a:lnTo>
                      <a:cubicBezTo>
                        <a:pt x="1328" y="779"/>
                        <a:pt x="1317" y="941"/>
                        <a:pt x="1328" y="1091"/>
                      </a:cubicBezTo>
                      <a:cubicBezTo>
                        <a:pt x="1340" y="1206"/>
                        <a:pt x="1375" y="1322"/>
                        <a:pt x="1421" y="1437"/>
                      </a:cubicBezTo>
                      <a:cubicBezTo>
                        <a:pt x="1478" y="1529"/>
                        <a:pt x="1548" y="1610"/>
                        <a:pt x="1628" y="1691"/>
                      </a:cubicBezTo>
                      <a:cubicBezTo>
                        <a:pt x="1767" y="1806"/>
                        <a:pt x="1929" y="1887"/>
                        <a:pt x="2079" y="1979"/>
                      </a:cubicBezTo>
                      <a:cubicBezTo>
                        <a:pt x="1905" y="1922"/>
                        <a:pt x="1732" y="1852"/>
                        <a:pt x="1594" y="1726"/>
                      </a:cubicBezTo>
                      <a:cubicBezTo>
                        <a:pt x="1444" y="1610"/>
                        <a:pt x="1328" y="1460"/>
                        <a:pt x="1248" y="1298"/>
                      </a:cubicBezTo>
                      <a:cubicBezTo>
                        <a:pt x="1155" y="1137"/>
                        <a:pt x="1086" y="964"/>
                        <a:pt x="1017" y="802"/>
                      </a:cubicBezTo>
                      <a:cubicBezTo>
                        <a:pt x="936" y="652"/>
                        <a:pt x="855" y="490"/>
                        <a:pt x="740" y="340"/>
                      </a:cubicBezTo>
                      <a:close/>
                      <a:moveTo>
                        <a:pt x="619" y="1"/>
                      </a:moveTo>
                      <a:cubicBezTo>
                        <a:pt x="380" y="1"/>
                        <a:pt x="200" y="149"/>
                        <a:pt x="1" y="306"/>
                      </a:cubicBezTo>
                      <a:cubicBezTo>
                        <a:pt x="209" y="306"/>
                        <a:pt x="393" y="444"/>
                        <a:pt x="520" y="617"/>
                      </a:cubicBezTo>
                      <a:cubicBezTo>
                        <a:pt x="659" y="791"/>
                        <a:pt x="728" y="998"/>
                        <a:pt x="832" y="1183"/>
                      </a:cubicBezTo>
                      <a:cubicBezTo>
                        <a:pt x="1086" y="1679"/>
                        <a:pt x="1536" y="2049"/>
                        <a:pt x="2067" y="2222"/>
                      </a:cubicBezTo>
                      <a:cubicBezTo>
                        <a:pt x="2285" y="2294"/>
                        <a:pt x="2517" y="2335"/>
                        <a:pt x="2751" y="2335"/>
                      </a:cubicBezTo>
                      <a:cubicBezTo>
                        <a:pt x="2888" y="2335"/>
                        <a:pt x="3027" y="2321"/>
                        <a:pt x="3164" y="2291"/>
                      </a:cubicBezTo>
                      <a:cubicBezTo>
                        <a:pt x="3002" y="2280"/>
                        <a:pt x="2840" y="2222"/>
                        <a:pt x="2690" y="2153"/>
                      </a:cubicBezTo>
                      <a:cubicBezTo>
                        <a:pt x="2333" y="1979"/>
                        <a:pt x="2102" y="1587"/>
                        <a:pt x="2113" y="1195"/>
                      </a:cubicBezTo>
                      <a:cubicBezTo>
                        <a:pt x="2125" y="814"/>
                        <a:pt x="2402" y="410"/>
                        <a:pt x="2760" y="260"/>
                      </a:cubicBezTo>
                      <a:cubicBezTo>
                        <a:pt x="2676" y="148"/>
                        <a:pt x="2539" y="73"/>
                        <a:pt x="2398" y="73"/>
                      </a:cubicBezTo>
                      <a:cubicBezTo>
                        <a:pt x="2365" y="73"/>
                        <a:pt x="2331" y="78"/>
                        <a:pt x="2298" y="86"/>
                      </a:cubicBezTo>
                      <a:cubicBezTo>
                        <a:pt x="2125" y="121"/>
                        <a:pt x="2009" y="271"/>
                        <a:pt x="1963" y="444"/>
                      </a:cubicBezTo>
                      <a:cubicBezTo>
                        <a:pt x="1929" y="329"/>
                        <a:pt x="1859" y="202"/>
                        <a:pt x="1779" y="121"/>
                      </a:cubicBezTo>
                      <a:cubicBezTo>
                        <a:pt x="1722" y="57"/>
                        <a:pt x="1627" y="15"/>
                        <a:pt x="1539" y="15"/>
                      </a:cubicBezTo>
                      <a:cubicBezTo>
                        <a:pt x="1501" y="15"/>
                        <a:pt x="1464" y="23"/>
                        <a:pt x="1432" y="40"/>
                      </a:cubicBezTo>
                      <a:cubicBezTo>
                        <a:pt x="1340" y="86"/>
                        <a:pt x="1305" y="248"/>
                        <a:pt x="1328" y="329"/>
                      </a:cubicBezTo>
                      <a:cubicBezTo>
                        <a:pt x="1167" y="144"/>
                        <a:pt x="936" y="29"/>
                        <a:pt x="694" y="6"/>
                      </a:cubicBezTo>
                      <a:cubicBezTo>
                        <a:pt x="668" y="2"/>
                        <a:pt x="643" y="1"/>
                        <a:pt x="619"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3"/>
                <p:cNvSpPr/>
                <p:nvPr/>
              </p:nvSpPr>
              <p:spPr>
                <a:xfrm>
                  <a:off x="191690" y="4213222"/>
                  <a:ext cx="250176" cy="158775"/>
                </a:xfrm>
                <a:custGeom>
                  <a:avLst/>
                  <a:gdLst/>
                  <a:ahLst/>
                  <a:cxnLst/>
                  <a:rect l="l" t="t" r="r" b="b"/>
                  <a:pathLst>
                    <a:path w="7746" h="4916" extrusionOk="0">
                      <a:moveTo>
                        <a:pt x="601" y="287"/>
                      </a:moveTo>
                      <a:lnTo>
                        <a:pt x="601" y="287"/>
                      </a:lnTo>
                      <a:cubicBezTo>
                        <a:pt x="486" y="564"/>
                        <a:pt x="416" y="841"/>
                        <a:pt x="393" y="1130"/>
                      </a:cubicBezTo>
                      <a:cubicBezTo>
                        <a:pt x="359" y="1407"/>
                        <a:pt x="359" y="1695"/>
                        <a:pt x="428" y="1961"/>
                      </a:cubicBezTo>
                      <a:cubicBezTo>
                        <a:pt x="486" y="2238"/>
                        <a:pt x="601" y="2503"/>
                        <a:pt x="739" y="2757"/>
                      </a:cubicBezTo>
                      <a:cubicBezTo>
                        <a:pt x="866" y="3000"/>
                        <a:pt x="1028" y="3254"/>
                        <a:pt x="1224" y="3450"/>
                      </a:cubicBezTo>
                      <a:cubicBezTo>
                        <a:pt x="1005" y="3265"/>
                        <a:pt x="832" y="3034"/>
                        <a:pt x="693" y="2769"/>
                      </a:cubicBezTo>
                      <a:cubicBezTo>
                        <a:pt x="543" y="2526"/>
                        <a:pt x="439" y="2249"/>
                        <a:pt x="370" y="1972"/>
                      </a:cubicBezTo>
                      <a:cubicBezTo>
                        <a:pt x="301" y="1707"/>
                        <a:pt x="301" y="1395"/>
                        <a:pt x="347" y="1107"/>
                      </a:cubicBezTo>
                      <a:cubicBezTo>
                        <a:pt x="382" y="818"/>
                        <a:pt x="474" y="553"/>
                        <a:pt x="601" y="287"/>
                      </a:cubicBezTo>
                      <a:close/>
                      <a:moveTo>
                        <a:pt x="770" y="0"/>
                      </a:moveTo>
                      <a:cubicBezTo>
                        <a:pt x="736" y="0"/>
                        <a:pt x="698" y="11"/>
                        <a:pt x="659" y="33"/>
                      </a:cubicBezTo>
                      <a:cubicBezTo>
                        <a:pt x="589" y="79"/>
                        <a:pt x="532" y="149"/>
                        <a:pt x="486" y="218"/>
                      </a:cubicBezTo>
                      <a:cubicBezTo>
                        <a:pt x="12" y="1037"/>
                        <a:pt x="1" y="2007"/>
                        <a:pt x="520" y="2861"/>
                      </a:cubicBezTo>
                      <a:cubicBezTo>
                        <a:pt x="1040" y="3715"/>
                        <a:pt x="1951" y="4258"/>
                        <a:pt x="2886" y="4558"/>
                      </a:cubicBezTo>
                      <a:cubicBezTo>
                        <a:pt x="3602" y="4793"/>
                        <a:pt x="4302" y="4916"/>
                        <a:pt x="4992" y="4916"/>
                      </a:cubicBezTo>
                      <a:cubicBezTo>
                        <a:pt x="5927" y="4916"/>
                        <a:pt x="6842" y="4690"/>
                        <a:pt x="7746" y="4212"/>
                      </a:cubicBezTo>
                      <a:lnTo>
                        <a:pt x="7746" y="4212"/>
                      </a:lnTo>
                      <a:cubicBezTo>
                        <a:pt x="7173" y="4512"/>
                        <a:pt x="6491" y="4646"/>
                        <a:pt x="5818" y="4646"/>
                      </a:cubicBezTo>
                      <a:cubicBezTo>
                        <a:pt x="5326" y="4646"/>
                        <a:pt x="4837" y="4574"/>
                        <a:pt x="4399" y="4443"/>
                      </a:cubicBezTo>
                      <a:cubicBezTo>
                        <a:pt x="4041" y="4350"/>
                        <a:pt x="3694" y="4200"/>
                        <a:pt x="3371" y="4015"/>
                      </a:cubicBezTo>
                      <a:cubicBezTo>
                        <a:pt x="3221" y="3923"/>
                        <a:pt x="3083" y="3808"/>
                        <a:pt x="2956" y="3715"/>
                      </a:cubicBezTo>
                      <a:cubicBezTo>
                        <a:pt x="2829" y="3600"/>
                        <a:pt x="2702" y="3484"/>
                        <a:pt x="2540" y="3381"/>
                      </a:cubicBezTo>
                      <a:cubicBezTo>
                        <a:pt x="2443" y="3313"/>
                        <a:pt x="2326" y="3270"/>
                        <a:pt x="2212" y="3270"/>
                      </a:cubicBezTo>
                      <a:cubicBezTo>
                        <a:pt x="2150" y="3270"/>
                        <a:pt x="2089" y="3283"/>
                        <a:pt x="2032" y="3311"/>
                      </a:cubicBezTo>
                      <a:cubicBezTo>
                        <a:pt x="1872" y="3380"/>
                        <a:pt x="1791" y="3551"/>
                        <a:pt x="1880" y="3688"/>
                      </a:cubicBezTo>
                      <a:lnTo>
                        <a:pt x="1880" y="3688"/>
                      </a:lnTo>
                      <a:cubicBezTo>
                        <a:pt x="1444" y="3020"/>
                        <a:pt x="1444" y="2248"/>
                        <a:pt x="1582" y="1499"/>
                      </a:cubicBezTo>
                      <a:cubicBezTo>
                        <a:pt x="1702" y="929"/>
                        <a:pt x="1491" y="380"/>
                        <a:pt x="1161" y="380"/>
                      </a:cubicBezTo>
                      <a:cubicBezTo>
                        <a:pt x="1077" y="380"/>
                        <a:pt x="985" y="415"/>
                        <a:pt x="890" y="495"/>
                      </a:cubicBezTo>
                      <a:cubicBezTo>
                        <a:pt x="890" y="403"/>
                        <a:pt x="947" y="322"/>
                        <a:pt x="947" y="218"/>
                      </a:cubicBezTo>
                      <a:cubicBezTo>
                        <a:pt x="947" y="96"/>
                        <a:pt x="875" y="0"/>
                        <a:pt x="770"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3"/>
                <p:cNvSpPr/>
                <p:nvPr/>
              </p:nvSpPr>
              <p:spPr>
                <a:xfrm>
                  <a:off x="158520" y="4289444"/>
                  <a:ext cx="104773" cy="67276"/>
                </a:xfrm>
                <a:custGeom>
                  <a:avLst/>
                  <a:gdLst/>
                  <a:ahLst/>
                  <a:cxnLst/>
                  <a:rect l="l" t="t" r="r" b="b"/>
                  <a:pathLst>
                    <a:path w="3244" h="2083" extrusionOk="0">
                      <a:moveTo>
                        <a:pt x="869" y="0"/>
                      </a:moveTo>
                      <a:cubicBezTo>
                        <a:pt x="829" y="0"/>
                        <a:pt x="802" y="40"/>
                        <a:pt x="797" y="143"/>
                      </a:cubicBezTo>
                      <a:cubicBezTo>
                        <a:pt x="774" y="213"/>
                        <a:pt x="843" y="317"/>
                        <a:pt x="878" y="374"/>
                      </a:cubicBezTo>
                      <a:cubicBezTo>
                        <a:pt x="791" y="334"/>
                        <a:pt x="694" y="311"/>
                        <a:pt x="596" y="311"/>
                      </a:cubicBezTo>
                      <a:cubicBezTo>
                        <a:pt x="472" y="311"/>
                        <a:pt x="346" y="348"/>
                        <a:pt x="243" y="432"/>
                      </a:cubicBezTo>
                      <a:cubicBezTo>
                        <a:pt x="70" y="570"/>
                        <a:pt x="0" y="847"/>
                        <a:pt x="81" y="1067"/>
                      </a:cubicBezTo>
                      <a:cubicBezTo>
                        <a:pt x="168" y="1263"/>
                        <a:pt x="400" y="1356"/>
                        <a:pt x="620" y="1356"/>
                      </a:cubicBezTo>
                      <a:cubicBezTo>
                        <a:pt x="626" y="1356"/>
                        <a:pt x="633" y="1356"/>
                        <a:pt x="640" y="1356"/>
                      </a:cubicBezTo>
                      <a:lnTo>
                        <a:pt x="640" y="1356"/>
                      </a:lnTo>
                      <a:cubicBezTo>
                        <a:pt x="640" y="1356"/>
                        <a:pt x="641" y="1356"/>
                        <a:pt x="642" y="1356"/>
                      </a:cubicBezTo>
                      <a:cubicBezTo>
                        <a:pt x="648" y="1356"/>
                        <a:pt x="653" y="1356"/>
                        <a:pt x="658" y="1355"/>
                      </a:cubicBezTo>
                      <a:lnTo>
                        <a:pt x="658" y="1355"/>
                      </a:lnTo>
                      <a:cubicBezTo>
                        <a:pt x="652" y="1356"/>
                        <a:pt x="646" y="1356"/>
                        <a:pt x="640" y="1356"/>
                      </a:cubicBezTo>
                      <a:lnTo>
                        <a:pt x="640" y="1356"/>
                      </a:lnTo>
                      <a:cubicBezTo>
                        <a:pt x="521" y="1354"/>
                        <a:pt x="429" y="1233"/>
                        <a:pt x="451" y="1101"/>
                      </a:cubicBezTo>
                      <a:cubicBezTo>
                        <a:pt x="462" y="974"/>
                        <a:pt x="578" y="894"/>
                        <a:pt x="693" y="859"/>
                      </a:cubicBezTo>
                      <a:cubicBezTo>
                        <a:pt x="706" y="858"/>
                        <a:pt x="720" y="857"/>
                        <a:pt x="733" y="857"/>
                      </a:cubicBezTo>
                      <a:cubicBezTo>
                        <a:pt x="846" y="857"/>
                        <a:pt x="958" y="900"/>
                        <a:pt x="1051" y="951"/>
                      </a:cubicBezTo>
                      <a:cubicBezTo>
                        <a:pt x="1155" y="1009"/>
                        <a:pt x="1259" y="1090"/>
                        <a:pt x="1339" y="1182"/>
                      </a:cubicBezTo>
                      <a:cubicBezTo>
                        <a:pt x="1893" y="1667"/>
                        <a:pt x="2528" y="1932"/>
                        <a:pt x="3244" y="2083"/>
                      </a:cubicBezTo>
                      <a:cubicBezTo>
                        <a:pt x="2471" y="1909"/>
                        <a:pt x="1709" y="1090"/>
                        <a:pt x="1293" y="467"/>
                      </a:cubicBezTo>
                      <a:cubicBezTo>
                        <a:pt x="1249" y="422"/>
                        <a:pt x="996" y="0"/>
                        <a:pt x="869"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3"/>
                <p:cNvSpPr/>
                <p:nvPr/>
              </p:nvSpPr>
              <p:spPr>
                <a:xfrm>
                  <a:off x="346782" y="4341120"/>
                  <a:ext cx="227439" cy="140494"/>
                </a:xfrm>
                <a:custGeom>
                  <a:avLst/>
                  <a:gdLst/>
                  <a:ahLst/>
                  <a:cxnLst/>
                  <a:rect l="l" t="t" r="r" b="b"/>
                  <a:pathLst>
                    <a:path w="7042" h="4350" extrusionOk="0">
                      <a:moveTo>
                        <a:pt x="7025" y="706"/>
                      </a:moveTo>
                      <a:cubicBezTo>
                        <a:pt x="7031" y="708"/>
                        <a:pt x="7036" y="711"/>
                        <a:pt x="7042" y="713"/>
                      </a:cubicBezTo>
                      <a:cubicBezTo>
                        <a:pt x="7036" y="711"/>
                        <a:pt x="7031" y="708"/>
                        <a:pt x="7025" y="706"/>
                      </a:cubicBezTo>
                      <a:close/>
                      <a:moveTo>
                        <a:pt x="5137" y="229"/>
                      </a:moveTo>
                      <a:cubicBezTo>
                        <a:pt x="5264" y="229"/>
                        <a:pt x="5379" y="229"/>
                        <a:pt x="5518" y="252"/>
                      </a:cubicBezTo>
                      <a:cubicBezTo>
                        <a:pt x="5449" y="246"/>
                        <a:pt x="5385" y="243"/>
                        <a:pt x="5323" y="243"/>
                      </a:cubicBezTo>
                      <a:cubicBezTo>
                        <a:pt x="5261" y="243"/>
                        <a:pt x="5200" y="246"/>
                        <a:pt x="5137" y="252"/>
                      </a:cubicBezTo>
                      <a:cubicBezTo>
                        <a:pt x="5010" y="275"/>
                        <a:pt x="4895" y="298"/>
                        <a:pt x="4779" y="332"/>
                      </a:cubicBezTo>
                      <a:lnTo>
                        <a:pt x="4433" y="459"/>
                      </a:lnTo>
                      <a:cubicBezTo>
                        <a:pt x="4317" y="517"/>
                        <a:pt x="4214" y="575"/>
                        <a:pt x="4110" y="644"/>
                      </a:cubicBezTo>
                      <a:cubicBezTo>
                        <a:pt x="3706" y="921"/>
                        <a:pt x="3394" y="1314"/>
                        <a:pt x="3105" y="1706"/>
                      </a:cubicBezTo>
                      <a:cubicBezTo>
                        <a:pt x="2817" y="2110"/>
                        <a:pt x="2563" y="2549"/>
                        <a:pt x="2251" y="2941"/>
                      </a:cubicBezTo>
                      <a:cubicBezTo>
                        <a:pt x="2090" y="3137"/>
                        <a:pt x="1917" y="3310"/>
                        <a:pt x="1743" y="3484"/>
                      </a:cubicBezTo>
                      <a:cubicBezTo>
                        <a:pt x="1559" y="3645"/>
                        <a:pt x="1351" y="3807"/>
                        <a:pt x="1155" y="3934"/>
                      </a:cubicBezTo>
                      <a:cubicBezTo>
                        <a:pt x="1559" y="3634"/>
                        <a:pt x="1917" y="3299"/>
                        <a:pt x="2228" y="2906"/>
                      </a:cubicBezTo>
                      <a:cubicBezTo>
                        <a:pt x="2517" y="2526"/>
                        <a:pt x="2759" y="2087"/>
                        <a:pt x="3048" y="1683"/>
                      </a:cubicBezTo>
                      <a:cubicBezTo>
                        <a:pt x="3336" y="1279"/>
                        <a:pt x="3648" y="887"/>
                        <a:pt x="4087" y="598"/>
                      </a:cubicBezTo>
                      <a:cubicBezTo>
                        <a:pt x="4306" y="471"/>
                        <a:pt x="4514" y="356"/>
                        <a:pt x="4768" y="286"/>
                      </a:cubicBezTo>
                      <a:cubicBezTo>
                        <a:pt x="4883" y="252"/>
                        <a:pt x="5010" y="229"/>
                        <a:pt x="5137" y="229"/>
                      </a:cubicBezTo>
                      <a:close/>
                      <a:moveTo>
                        <a:pt x="5138" y="1"/>
                      </a:moveTo>
                      <a:cubicBezTo>
                        <a:pt x="4407" y="1"/>
                        <a:pt x="3713" y="313"/>
                        <a:pt x="3117" y="840"/>
                      </a:cubicBezTo>
                      <a:cubicBezTo>
                        <a:pt x="2274" y="1602"/>
                        <a:pt x="1166" y="2422"/>
                        <a:pt x="1" y="2433"/>
                      </a:cubicBezTo>
                      <a:cubicBezTo>
                        <a:pt x="244" y="2574"/>
                        <a:pt x="498" y="2620"/>
                        <a:pt x="758" y="2620"/>
                      </a:cubicBezTo>
                      <a:cubicBezTo>
                        <a:pt x="881" y="2620"/>
                        <a:pt x="1006" y="2610"/>
                        <a:pt x="1132" y="2595"/>
                      </a:cubicBezTo>
                      <a:lnTo>
                        <a:pt x="1132" y="2595"/>
                      </a:lnTo>
                      <a:cubicBezTo>
                        <a:pt x="531" y="2872"/>
                        <a:pt x="1270" y="3934"/>
                        <a:pt x="670" y="4280"/>
                      </a:cubicBezTo>
                      <a:cubicBezTo>
                        <a:pt x="851" y="4176"/>
                        <a:pt x="1051" y="4154"/>
                        <a:pt x="1252" y="4154"/>
                      </a:cubicBezTo>
                      <a:cubicBezTo>
                        <a:pt x="1409" y="4154"/>
                        <a:pt x="1567" y="4167"/>
                        <a:pt x="1717" y="4167"/>
                      </a:cubicBezTo>
                      <a:cubicBezTo>
                        <a:pt x="2061" y="4167"/>
                        <a:pt x="2367" y="4095"/>
                        <a:pt x="2540" y="3622"/>
                      </a:cubicBezTo>
                      <a:cubicBezTo>
                        <a:pt x="2725" y="3991"/>
                        <a:pt x="2828" y="4084"/>
                        <a:pt x="3152" y="4349"/>
                      </a:cubicBezTo>
                      <a:cubicBezTo>
                        <a:pt x="3048" y="3830"/>
                        <a:pt x="3129" y="3564"/>
                        <a:pt x="3129" y="3564"/>
                      </a:cubicBezTo>
                      <a:lnTo>
                        <a:pt x="3129" y="3564"/>
                      </a:lnTo>
                      <a:cubicBezTo>
                        <a:pt x="3244" y="3657"/>
                        <a:pt x="3440" y="3761"/>
                        <a:pt x="3440" y="3761"/>
                      </a:cubicBezTo>
                      <a:cubicBezTo>
                        <a:pt x="3267" y="3080"/>
                        <a:pt x="3267" y="2422"/>
                        <a:pt x="3567" y="1787"/>
                      </a:cubicBezTo>
                      <a:cubicBezTo>
                        <a:pt x="3613" y="2006"/>
                        <a:pt x="3798" y="2191"/>
                        <a:pt x="4017" y="2191"/>
                      </a:cubicBezTo>
                      <a:cubicBezTo>
                        <a:pt x="4225" y="2191"/>
                        <a:pt x="4433" y="2006"/>
                        <a:pt x="4456" y="1787"/>
                      </a:cubicBezTo>
                      <a:lnTo>
                        <a:pt x="4456" y="1787"/>
                      </a:lnTo>
                      <a:cubicBezTo>
                        <a:pt x="4409" y="1868"/>
                        <a:pt x="4307" y="1909"/>
                        <a:pt x="4202" y="1909"/>
                      </a:cubicBezTo>
                      <a:cubicBezTo>
                        <a:pt x="4128" y="1909"/>
                        <a:pt x="4052" y="1888"/>
                        <a:pt x="3994" y="1845"/>
                      </a:cubicBezTo>
                      <a:cubicBezTo>
                        <a:pt x="3867" y="1741"/>
                        <a:pt x="3821" y="1556"/>
                        <a:pt x="3844" y="1394"/>
                      </a:cubicBezTo>
                      <a:cubicBezTo>
                        <a:pt x="3856" y="921"/>
                        <a:pt x="4491" y="644"/>
                        <a:pt x="4860" y="517"/>
                      </a:cubicBezTo>
                      <a:cubicBezTo>
                        <a:pt x="5122" y="424"/>
                        <a:pt x="5396" y="382"/>
                        <a:pt x="5670" y="382"/>
                      </a:cubicBezTo>
                      <a:cubicBezTo>
                        <a:pt x="6141" y="382"/>
                        <a:pt x="6612" y="505"/>
                        <a:pt x="7025" y="706"/>
                      </a:cubicBezTo>
                      <a:lnTo>
                        <a:pt x="7025" y="706"/>
                      </a:lnTo>
                      <a:cubicBezTo>
                        <a:pt x="6699" y="544"/>
                        <a:pt x="6447" y="319"/>
                        <a:pt x="6107" y="194"/>
                      </a:cubicBezTo>
                      <a:cubicBezTo>
                        <a:pt x="5922" y="125"/>
                        <a:pt x="5726" y="79"/>
                        <a:pt x="5541" y="32"/>
                      </a:cubicBezTo>
                      <a:cubicBezTo>
                        <a:pt x="5406" y="11"/>
                        <a:pt x="5271" y="1"/>
                        <a:pt x="5138"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3"/>
                <p:cNvSpPr/>
                <p:nvPr/>
              </p:nvSpPr>
              <p:spPr>
                <a:xfrm>
                  <a:off x="285255" y="4357818"/>
                  <a:ext cx="150668" cy="53582"/>
                </a:xfrm>
                <a:custGeom>
                  <a:avLst/>
                  <a:gdLst/>
                  <a:ahLst/>
                  <a:cxnLst/>
                  <a:rect l="l" t="t" r="r" b="b"/>
                  <a:pathLst>
                    <a:path w="4665" h="1659" extrusionOk="0">
                      <a:moveTo>
                        <a:pt x="3706" y="520"/>
                      </a:moveTo>
                      <a:lnTo>
                        <a:pt x="3706" y="520"/>
                      </a:lnTo>
                      <a:cubicBezTo>
                        <a:pt x="3510" y="623"/>
                        <a:pt x="3302" y="704"/>
                        <a:pt x="3094" y="774"/>
                      </a:cubicBezTo>
                      <a:cubicBezTo>
                        <a:pt x="2875" y="854"/>
                        <a:pt x="2644" y="889"/>
                        <a:pt x="2413" y="924"/>
                      </a:cubicBezTo>
                      <a:cubicBezTo>
                        <a:pt x="2278" y="937"/>
                        <a:pt x="2139" y="943"/>
                        <a:pt x="2000" y="943"/>
                      </a:cubicBezTo>
                      <a:cubicBezTo>
                        <a:pt x="1903" y="943"/>
                        <a:pt x="1805" y="940"/>
                        <a:pt x="1709" y="935"/>
                      </a:cubicBezTo>
                      <a:cubicBezTo>
                        <a:pt x="1455" y="924"/>
                        <a:pt x="1224" y="889"/>
                        <a:pt x="982" y="854"/>
                      </a:cubicBezTo>
                      <a:lnTo>
                        <a:pt x="982" y="854"/>
                      </a:lnTo>
                      <a:cubicBezTo>
                        <a:pt x="1201" y="866"/>
                        <a:pt x="1444" y="877"/>
                        <a:pt x="1675" y="889"/>
                      </a:cubicBezTo>
                      <a:cubicBezTo>
                        <a:pt x="1906" y="889"/>
                        <a:pt x="2148" y="889"/>
                        <a:pt x="2379" y="866"/>
                      </a:cubicBezTo>
                      <a:cubicBezTo>
                        <a:pt x="2610" y="831"/>
                        <a:pt x="2840" y="797"/>
                        <a:pt x="3060" y="739"/>
                      </a:cubicBezTo>
                      <a:cubicBezTo>
                        <a:pt x="3279" y="681"/>
                        <a:pt x="3498" y="600"/>
                        <a:pt x="3706" y="520"/>
                      </a:cubicBezTo>
                      <a:close/>
                      <a:moveTo>
                        <a:pt x="4664" y="0"/>
                      </a:moveTo>
                      <a:lnTo>
                        <a:pt x="4664" y="0"/>
                      </a:lnTo>
                      <a:cubicBezTo>
                        <a:pt x="3613" y="468"/>
                        <a:pt x="2464" y="706"/>
                        <a:pt x="1316" y="706"/>
                      </a:cubicBezTo>
                      <a:cubicBezTo>
                        <a:pt x="876" y="706"/>
                        <a:pt x="436" y="671"/>
                        <a:pt x="1" y="600"/>
                      </a:cubicBezTo>
                      <a:lnTo>
                        <a:pt x="1" y="600"/>
                      </a:lnTo>
                      <a:cubicBezTo>
                        <a:pt x="310" y="982"/>
                        <a:pt x="896" y="1235"/>
                        <a:pt x="1388" y="1235"/>
                      </a:cubicBezTo>
                      <a:cubicBezTo>
                        <a:pt x="1447" y="1235"/>
                        <a:pt x="1504" y="1231"/>
                        <a:pt x="1559" y="1224"/>
                      </a:cubicBezTo>
                      <a:lnTo>
                        <a:pt x="1559" y="1224"/>
                      </a:lnTo>
                      <a:cubicBezTo>
                        <a:pt x="1386" y="1374"/>
                        <a:pt x="705" y="1570"/>
                        <a:pt x="694" y="1616"/>
                      </a:cubicBezTo>
                      <a:cubicBezTo>
                        <a:pt x="804" y="1645"/>
                        <a:pt x="926" y="1659"/>
                        <a:pt x="1055" y="1659"/>
                      </a:cubicBezTo>
                      <a:cubicBezTo>
                        <a:pt x="2203" y="1659"/>
                        <a:pt x="3979" y="592"/>
                        <a:pt x="466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3"/>
                <p:cNvSpPr/>
                <p:nvPr/>
              </p:nvSpPr>
              <p:spPr>
                <a:xfrm>
                  <a:off x="550709" y="4694068"/>
                  <a:ext cx="194625" cy="264710"/>
                </a:xfrm>
                <a:custGeom>
                  <a:avLst/>
                  <a:gdLst/>
                  <a:ahLst/>
                  <a:cxnLst/>
                  <a:rect l="l" t="t" r="r" b="b"/>
                  <a:pathLst>
                    <a:path w="6026" h="8196" extrusionOk="0">
                      <a:moveTo>
                        <a:pt x="0" y="1"/>
                      </a:moveTo>
                      <a:cubicBezTo>
                        <a:pt x="20" y="3"/>
                        <a:pt x="40" y="5"/>
                        <a:pt x="59" y="7"/>
                      </a:cubicBezTo>
                      <a:lnTo>
                        <a:pt x="59" y="7"/>
                      </a:lnTo>
                      <a:cubicBezTo>
                        <a:pt x="39" y="4"/>
                        <a:pt x="19" y="2"/>
                        <a:pt x="0" y="1"/>
                      </a:cubicBezTo>
                      <a:close/>
                      <a:moveTo>
                        <a:pt x="59" y="7"/>
                      </a:moveTo>
                      <a:cubicBezTo>
                        <a:pt x="819" y="111"/>
                        <a:pt x="2318" y="1135"/>
                        <a:pt x="2655" y="3856"/>
                      </a:cubicBezTo>
                      <a:cubicBezTo>
                        <a:pt x="2921" y="6049"/>
                        <a:pt x="3521" y="6684"/>
                        <a:pt x="3163" y="8196"/>
                      </a:cubicBezTo>
                      <a:cubicBezTo>
                        <a:pt x="3775" y="7838"/>
                        <a:pt x="4144" y="6868"/>
                        <a:pt x="3948" y="6199"/>
                      </a:cubicBezTo>
                      <a:lnTo>
                        <a:pt x="3948" y="6199"/>
                      </a:lnTo>
                      <a:cubicBezTo>
                        <a:pt x="4179" y="6371"/>
                        <a:pt x="4466" y="6449"/>
                        <a:pt x="4762" y="6449"/>
                      </a:cubicBezTo>
                      <a:cubicBezTo>
                        <a:pt x="5222" y="6449"/>
                        <a:pt x="5703" y="6261"/>
                        <a:pt x="6026" y="5945"/>
                      </a:cubicBezTo>
                      <a:lnTo>
                        <a:pt x="6026" y="5945"/>
                      </a:lnTo>
                      <a:cubicBezTo>
                        <a:pt x="5878" y="6005"/>
                        <a:pt x="5724" y="6032"/>
                        <a:pt x="5570" y="6032"/>
                      </a:cubicBezTo>
                      <a:cubicBezTo>
                        <a:pt x="5156" y="6032"/>
                        <a:pt x="4739" y="5835"/>
                        <a:pt x="4444" y="5541"/>
                      </a:cubicBezTo>
                      <a:cubicBezTo>
                        <a:pt x="4040" y="5137"/>
                        <a:pt x="3809" y="4583"/>
                        <a:pt x="3671" y="4029"/>
                      </a:cubicBezTo>
                      <a:cubicBezTo>
                        <a:pt x="3521" y="3486"/>
                        <a:pt x="3429" y="2921"/>
                        <a:pt x="3209" y="2390"/>
                      </a:cubicBezTo>
                      <a:cubicBezTo>
                        <a:pt x="2686" y="1104"/>
                        <a:pt x="1422" y="166"/>
                        <a:pt x="59" y="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3"/>
                <p:cNvSpPr/>
                <p:nvPr/>
              </p:nvSpPr>
              <p:spPr>
                <a:xfrm>
                  <a:off x="522739" y="4695941"/>
                  <a:ext cx="98088" cy="213648"/>
                </a:xfrm>
                <a:custGeom>
                  <a:avLst/>
                  <a:gdLst/>
                  <a:ahLst/>
                  <a:cxnLst/>
                  <a:rect l="l" t="t" r="r" b="b"/>
                  <a:pathLst>
                    <a:path w="3037" h="6615" extrusionOk="0">
                      <a:moveTo>
                        <a:pt x="728" y="0"/>
                      </a:moveTo>
                      <a:cubicBezTo>
                        <a:pt x="750" y="14"/>
                        <a:pt x="772" y="27"/>
                        <a:pt x="795" y="40"/>
                      </a:cubicBezTo>
                      <a:lnTo>
                        <a:pt x="795" y="40"/>
                      </a:lnTo>
                      <a:cubicBezTo>
                        <a:pt x="772" y="27"/>
                        <a:pt x="750" y="13"/>
                        <a:pt x="728" y="0"/>
                      </a:cubicBezTo>
                      <a:close/>
                      <a:moveTo>
                        <a:pt x="1998" y="1136"/>
                      </a:moveTo>
                      <a:cubicBezTo>
                        <a:pt x="2022" y="1168"/>
                        <a:pt x="2045" y="1201"/>
                        <a:pt x="2067" y="1235"/>
                      </a:cubicBezTo>
                      <a:cubicBezTo>
                        <a:pt x="2124" y="1328"/>
                        <a:pt x="2171" y="1432"/>
                        <a:pt x="2217" y="1535"/>
                      </a:cubicBezTo>
                      <a:cubicBezTo>
                        <a:pt x="2286" y="1755"/>
                        <a:pt x="2332" y="1986"/>
                        <a:pt x="2332" y="2193"/>
                      </a:cubicBezTo>
                      <a:cubicBezTo>
                        <a:pt x="2344" y="2655"/>
                        <a:pt x="2217" y="3105"/>
                        <a:pt x="2055" y="3521"/>
                      </a:cubicBezTo>
                      <a:cubicBezTo>
                        <a:pt x="1894" y="3948"/>
                        <a:pt x="1709" y="4352"/>
                        <a:pt x="1570" y="4779"/>
                      </a:cubicBezTo>
                      <a:cubicBezTo>
                        <a:pt x="1420" y="5194"/>
                        <a:pt x="1351" y="5645"/>
                        <a:pt x="1340" y="6106"/>
                      </a:cubicBezTo>
                      <a:cubicBezTo>
                        <a:pt x="1340" y="5875"/>
                        <a:pt x="1340" y="5656"/>
                        <a:pt x="1363" y="5425"/>
                      </a:cubicBezTo>
                      <a:cubicBezTo>
                        <a:pt x="1386" y="5194"/>
                        <a:pt x="1432" y="4987"/>
                        <a:pt x="1513" y="4767"/>
                      </a:cubicBezTo>
                      <a:cubicBezTo>
                        <a:pt x="1640" y="4329"/>
                        <a:pt x="1836" y="3925"/>
                        <a:pt x="1998" y="3509"/>
                      </a:cubicBezTo>
                      <a:cubicBezTo>
                        <a:pt x="2159" y="3094"/>
                        <a:pt x="2286" y="2655"/>
                        <a:pt x="2286" y="2216"/>
                      </a:cubicBezTo>
                      <a:cubicBezTo>
                        <a:pt x="2286" y="1837"/>
                        <a:pt x="2204" y="1449"/>
                        <a:pt x="1998" y="1136"/>
                      </a:cubicBezTo>
                      <a:close/>
                      <a:moveTo>
                        <a:pt x="795" y="40"/>
                      </a:moveTo>
                      <a:lnTo>
                        <a:pt x="795" y="40"/>
                      </a:lnTo>
                      <a:cubicBezTo>
                        <a:pt x="1344" y="378"/>
                        <a:pt x="1820" y="915"/>
                        <a:pt x="1998" y="1547"/>
                      </a:cubicBezTo>
                      <a:cubicBezTo>
                        <a:pt x="2101" y="1893"/>
                        <a:pt x="2217" y="2517"/>
                        <a:pt x="1871" y="2759"/>
                      </a:cubicBezTo>
                      <a:cubicBezTo>
                        <a:pt x="1783" y="2829"/>
                        <a:pt x="1669" y="2879"/>
                        <a:pt x="1553" y="2879"/>
                      </a:cubicBezTo>
                      <a:cubicBezTo>
                        <a:pt x="1517" y="2879"/>
                        <a:pt x="1480" y="2874"/>
                        <a:pt x="1443" y="2863"/>
                      </a:cubicBezTo>
                      <a:cubicBezTo>
                        <a:pt x="1305" y="2817"/>
                        <a:pt x="1190" y="2632"/>
                        <a:pt x="1247" y="2482"/>
                      </a:cubicBezTo>
                      <a:lnTo>
                        <a:pt x="1247" y="2482"/>
                      </a:lnTo>
                      <a:cubicBezTo>
                        <a:pt x="1097" y="2620"/>
                        <a:pt x="1074" y="2863"/>
                        <a:pt x="1178" y="3036"/>
                      </a:cubicBezTo>
                      <a:cubicBezTo>
                        <a:pt x="1239" y="3150"/>
                        <a:pt x="1371" y="3199"/>
                        <a:pt x="1506" y="3199"/>
                      </a:cubicBezTo>
                      <a:cubicBezTo>
                        <a:pt x="1576" y="3199"/>
                        <a:pt x="1646" y="3186"/>
                        <a:pt x="1709" y="3163"/>
                      </a:cubicBezTo>
                      <a:lnTo>
                        <a:pt x="1709" y="3163"/>
                      </a:lnTo>
                      <a:cubicBezTo>
                        <a:pt x="1386" y="3705"/>
                        <a:pt x="889" y="4063"/>
                        <a:pt x="289" y="4271"/>
                      </a:cubicBezTo>
                      <a:cubicBezTo>
                        <a:pt x="289" y="4271"/>
                        <a:pt x="462" y="4363"/>
                        <a:pt x="612" y="4410"/>
                      </a:cubicBezTo>
                      <a:cubicBezTo>
                        <a:pt x="612" y="4410"/>
                        <a:pt x="439" y="4606"/>
                        <a:pt x="1" y="4790"/>
                      </a:cubicBezTo>
                      <a:cubicBezTo>
                        <a:pt x="257" y="4861"/>
                        <a:pt x="388" y="4899"/>
                        <a:pt x="560" y="4899"/>
                      </a:cubicBezTo>
                      <a:cubicBezTo>
                        <a:pt x="642" y="4899"/>
                        <a:pt x="734" y="4890"/>
                        <a:pt x="855" y="4871"/>
                      </a:cubicBezTo>
                      <a:lnTo>
                        <a:pt x="855" y="4871"/>
                      </a:lnTo>
                      <a:cubicBezTo>
                        <a:pt x="325" y="5620"/>
                        <a:pt x="1268" y="5932"/>
                        <a:pt x="1316" y="6611"/>
                      </a:cubicBezTo>
                      <a:lnTo>
                        <a:pt x="1316" y="6611"/>
                      </a:lnTo>
                      <a:cubicBezTo>
                        <a:pt x="1274" y="5979"/>
                        <a:pt x="2448" y="5990"/>
                        <a:pt x="2355" y="5402"/>
                      </a:cubicBezTo>
                      <a:lnTo>
                        <a:pt x="2355" y="5402"/>
                      </a:lnTo>
                      <a:cubicBezTo>
                        <a:pt x="2517" y="5748"/>
                        <a:pt x="2725" y="6014"/>
                        <a:pt x="3036" y="6199"/>
                      </a:cubicBezTo>
                      <a:cubicBezTo>
                        <a:pt x="2448" y="5298"/>
                        <a:pt x="2505" y="4040"/>
                        <a:pt x="2632" y="3036"/>
                      </a:cubicBezTo>
                      <a:cubicBezTo>
                        <a:pt x="2748" y="2182"/>
                        <a:pt x="2563" y="1385"/>
                        <a:pt x="1998" y="797"/>
                      </a:cubicBezTo>
                      <a:cubicBezTo>
                        <a:pt x="1882" y="681"/>
                        <a:pt x="1755" y="566"/>
                        <a:pt x="1594" y="450"/>
                      </a:cubicBezTo>
                      <a:cubicBezTo>
                        <a:pt x="1339" y="280"/>
                        <a:pt x="1054" y="189"/>
                        <a:pt x="795" y="40"/>
                      </a:cubicBezTo>
                      <a:close/>
                      <a:moveTo>
                        <a:pt x="1316" y="6611"/>
                      </a:moveTo>
                      <a:cubicBezTo>
                        <a:pt x="1316" y="6612"/>
                        <a:pt x="1316" y="6613"/>
                        <a:pt x="1317" y="6614"/>
                      </a:cubicBezTo>
                      <a:cubicBezTo>
                        <a:pt x="1316" y="6613"/>
                        <a:pt x="1316" y="6612"/>
                        <a:pt x="1316" y="661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3"/>
                <p:cNvSpPr/>
                <p:nvPr/>
              </p:nvSpPr>
              <p:spPr>
                <a:xfrm>
                  <a:off x="613721" y="4786535"/>
                  <a:ext cx="18280" cy="77934"/>
                </a:xfrm>
                <a:custGeom>
                  <a:avLst/>
                  <a:gdLst/>
                  <a:ahLst/>
                  <a:cxnLst/>
                  <a:rect l="l" t="t" r="r" b="b"/>
                  <a:pathLst>
                    <a:path w="566" h="2413" extrusionOk="0">
                      <a:moveTo>
                        <a:pt x="254" y="0"/>
                      </a:moveTo>
                      <a:cubicBezTo>
                        <a:pt x="0" y="831"/>
                        <a:pt x="139" y="1674"/>
                        <a:pt x="566" y="2413"/>
                      </a:cubicBezTo>
                      <a:cubicBezTo>
                        <a:pt x="462" y="1605"/>
                        <a:pt x="346" y="808"/>
                        <a:pt x="25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3"/>
                <p:cNvSpPr/>
                <p:nvPr/>
              </p:nvSpPr>
              <p:spPr>
                <a:xfrm>
                  <a:off x="662910" y="4618394"/>
                  <a:ext cx="82811" cy="96957"/>
                </a:xfrm>
                <a:custGeom>
                  <a:avLst/>
                  <a:gdLst/>
                  <a:ahLst/>
                  <a:cxnLst/>
                  <a:rect l="l" t="t" r="r" b="b"/>
                  <a:pathLst>
                    <a:path w="2564" h="3002" extrusionOk="0">
                      <a:moveTo>
                        <a:pt x="1282" y="1755"/>
                      </a:moveTo>
                      <a:lnTo>
                        <a:pt x="1282" y="1755"/>
                      </a:lnTo>
                      <a:cubicBezTo>
                        <a:pt x="1284" y="1756"/>
                        <a:pt x="1287" y="1757"/>
                        <a:pt x="1289" y="1758"/>
                      </a:cubicBezTo>
                      <a:lnTo>
                        <a:pt x="1289" y="1758"/>
                      </a:lnTo>
                      <a:cubicBezTo>
                        <a:pt x="1287" y="1757"/>
                        <a:pt x="1284" y="1756"/>
                        <a:pt x="1282" y="1755"/>
                      </a:cubicBezTo>
                      <a:close/>
                      <a:moveTo>
                        <a:pt x="462" y="1016"/>
                      </a:moveTo>
                      <a:cubicBezTo>
                        <a:pt x="543" y="1178"/>
                        <a:pt x="647" y="1328"/>
                        <a:pt x="774" y="1455"/>
                      </a:cubicBezTo>
                      <a:cubicBezTo>
                        <a:pt x="843" y="1524"/>
                        <a:pt x="947" y="1593"/>
                        <a:pt x="1040" y="1639"/>
                      </a:cubicBezTo>
                      <a:cubicBezTo>
                        <a:pt x="1155" y="1686"/>
                        <a:pt x="1270" y="1697"/>
                        <a:pt x="1386" y="1697"/>
                      </a:cubicBezTo>
                      <a:cubicBezTo>
                        <a:pt x="1536" y="1697"/>
                        <a:pt x="1697" y="1663"/>
                        <a:pt x="1859" y="1605"/>
                      </a:cubicBezTo>
                      <a:lnTo>
                        <a:pt x="1859" y="1605"/>
                      </a:lnTo>
                      <a:cubicBezTo>
                        <a:pt x="1732" y="1720"/>
                        <a:pt x="1559" y="1766"/>
                        <a:pt x="1386" y="1766"/>
                      </a:cubicBezTo>
                      <a:cubicBezTo>
                        <a:pt x="1354" y="1766"/>
                        <a:pt x="1314" y="1766"/>
                        <a:pt x="1289" y="1758"/>
                      </a:cubicBezTo>
                      <a:lnTo>
                        <a:pt x="1289" y="1758"/>
                      </a:lnTo>
                      <a:cubicBezTo>
                        <a:pt x="1426" y="1815"/>
                        <a:pt x="1585" y="1871"/>
                        <a:pt x="1732" y="1928"/>
                      </a:cubicBezTo>
                      <a:cubicBezTo>
                        <a:pt x="1882" y="2020"/>
                        <a:pt x="2044" y="2101"/>
                        <a:pt x="2171" y="2228"/>
                      </a:cubicBezTo>
                      <a:cubicBezTo>
                        <a:pt x="2032" y="2113"/>
                        <a:pt x="1871" y="2043"/>
                        <a:pt x="1697" y="1986"/>
                      </a:cubicBezTo>
                      <a:cubicBezTo>
                        <a:pt x="1524" y="1928"/>
                        <a:pt x="1351" y="1870"/>
                        <a:pt x="1190" y="1801"/>
                      </a:cubicBezTo>
                      <a:cubicBezTo>
                        <a:pt x="1016" y="1732"/>
                        <a:pt x="855" y="1628"/>
                        <a:pt x="751" y="1478"/>
                      </a:cubicBezTo>
                      <a:cubicBezTo>
                        <a:pt x="612" y="1351"/>
                        <a:pt x="532" y="1178"/>
                        <a:pt x="462" y="1016"/>
                      </a:cubicBezTo>
                      <a:close/>
                      <a:moveTo>
                        <a:pt x="35" y="0"/>
                      </a:moveTo>
                      <a:cubicBezTo>
                        <a:pt x="1" y="358"/>
                        <a:pt x="58" y="728"/>
                        <a:pt x="197" y="1074"/>
                      </a:cubicBezTo>
                      <a:cubicBezTo>
                        <a:pt x="416" y="1582"/>
                        <a:pt x="832" y="1997"/>
                        <a:pt x="1340" y="2228"/>
                      </a:cubicBezTo>
                      <a:cubicBezTo>
                        <a:pt x="1536" y="2320"/>
                        <a:pt x="1744" y="2378"/>
                        <a:pt x="1928" y="2494"/>
                      </a:cubicBezTo>
                      <a:cubicBezTo>
                        <a:pt x="2101" y="2598"/>
                        <a:pt x="2263" y="2782"/>
                        <a:pt x="2263" y="3001"/>
                      </a:cubicBezTo>
                      <a:cubicBezTo>
                        <a:pt x="2425" y="2782"/>
                        <a:pt x="2563" y="2551"/>
                        <a:pt x="2517" y="2286"/>
                      </a:cubicBezTo>
                      <a:cubicBezTo>
                        <a:pt x="2482" y="2043"/>
                        <a:pt x="2332" y="1824"/>
                        <a:pt x="2148" y="1686"/>
                      </a:cubicBezTo>
                      <a:lnTo>
                        <a:pt x="2148" y="1686"/>
                      </a:lnTo>
                      <a:cubicBezTo>
                        <a:pt x="2163" y="1689"/>
                        <a:pt x="2180" y="1691"/>
                        <a:pt x="2197" y="1691"/>
                      </a:cubicBezTo>
                      <a:cubicBezTo>
                        <a:pt x="2291" y="1691"/>
                        <a:pt x="2397" y="1639"/>
                        <a:pt x="2436" y="1570"/>
                      </a:cubicBezTo>
                      <a:cubicBezTo>
                        <a:pt x="2494" y="1455"/>
                        <a:pt x="2436" y="1305"/>
                        <a:pt x="2344" y="1224"/>
                      </a:cubicBezTo>
                      <a:cubicBezTo>
                        <a:pt x="2251" y="1132"/>
                        <a:pt x="2136" y="1097"/>
                        <a:pt x="1998" y="1051"/>
                      </a:cubicBezTo>
                      <a:cubicBezTo>
                        <a:pt x="2159" y="993"/>
                        <a:pt x="2321" y="866"/>
                        <a:pt x="2332" y="693"/>
                      </a:cubicBezTo>
                      <a:cubicBezTo>
                        <a:pt x="2344" y="520"/>
                        <a:pt x="2263" y="324"/>
                        <a:pt x="2113" y="243"/>
                      </a:cubicBezTo>
                      <a:cubicBezTo>
                        <a:pt x="1998" y="612"/>
                        <a:pt x="1617" y="924"/>
                        <a:pt x="1224" y="958"/>
                      </a:cubicBezTo>
                      <a:cubicBezTo>
                        <a:pt x="1186" y="963"/>
                        <a:pt x="1148" y="965"/>
                        <a:pt x="1110" y="965"/>
                      </a:cubicBezTo>
                      <a:cubicBezTo>
                        <a:pt x="755" y="965"/>
                        <a:pt x="409" y="775"/>
                        <a:pt x="232" y="462"/>
                      </a:cubicBezTo>
                      <a:cubicBezTo>
                        <a:pt x="139" y="301"/>
                        <a:pt x="70" y="150"/>
                        <a:pt x="3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3"/>
                <p:cNvSpPr/>
                <p:nvPr/>
              </p:nvSpPr>
              <p:spPr>
                <a:xfrm>
                  <a:off x="641335" y="4553541"/>
                  <a:ext cx="177442" cy="239680"/>
                </a:xfrm>
                <a:custGeom>
                  <a:avLst/>
                  <a:gdLst/>
                  <a:ahLst/>
                  <a:cxnLst/>
                  <a:rect l="l" t="t" r="r" b="b"/>
                  <a:pathLst>
                    <a:path w="5494" h="7421" extrusionOk="0">
                      <a:moveTo>
                        <a:pt x="692" y="0"/>
                      </a:moveTo>
                      <a:cubicBezTo>
                        <a:pt x="681" y="24"/>
                        <a:pt x="671" y="49"/>
                        <a:pt x="661" y="73"/>
                      </a:cubicBezTo>
                      <a:lnTo>
                        <a:pt x="661" y="73"/>
                      </a:lnTo>
                      <a:cubicBezTo>
                        <a:pt x="671" y="49"/>
                        <a:pt x="681" y="24"/>
                        <a:pt x="692" y="0"/>
                      </a:cubicBezTo>
                      <a:close/>
                      <a:moveTo>
                        <a:pt x="1950" y="6475"/>
                      </a:moveTo>
                      <a:lnTo>
                        <a:pt x="1950" y="6475"/>
                      </a:lnTo>
                      <a:cubicBezTo>
                        <a:pt x="2181" y="6649"/>
                        <a:pt x="2423" y="6799"/>
                        <a:pt x="2689" y="6914"/>
                      </a:cubicBezTo>
                      <a:cubicBezTo>
                        <a:pt x="2943" y="7029"/>
                        <a:pt x="3220" y="7110"/>
                        <a:pt x="3497" y="7156"/>
                      </a:cubicBezTo>
                      <a:cubicBezTo>
                        <a:pt x="3622" y="7178"/>
                        <a:pt x="3752" y="7190"/>
                        <a:pt x="3884" y="7190"/>
                      </a:cubicBezTo>
                      <a:cubicBezTo>
                        <a:pt x="4032" y="7190"/>
                        <a:pt x="4181" y="7175"/>
                        <a:pt x="4328" y="7145"/>
                      </a:cubicBezTo>
                      <a:cubicBezTo>
                        <a:pt x="4605" y="7087"/>
                        <a:pt x="4882" y="6983"/>
                        <a:pt x="5136" y="6868"/>
                      </a:cubicBezTo>
                      <a:lnTo>
                        <a:pt x="5136" y="6868"/>
                      </a:lnTo>
                      <a:cubicBezTo>
                        <a:pt x="4893" y="7006"/>
                        <a:pt x="4616" y="7110"/>
                        <a:pt x="4339" y="7180"/>
                      </a:cubicBezTo>
                      <a:cubicBezTo>
                        <a:pt x="4170" y="7216"/>
                        <a:pt x="3981" y="7244"/>
                        <a:pt x="3792" y="7244"/>
                      </a:cubicBezTo>
                      <a:cubicBezTo>
                        <a:pt x="3685" y="7244"/>
                        <a:pt x="3578" y="7235"/>
                        <a:pt x="3474" y="7214"/>
                      </a:cubicBezTo>
                      <a:cubicBezTo>
                        <a:pt x="3185" y="7168"/>
                        <a:pt x="2919" y="7087"/>
                        <a:pt x="2654" y="6949"/>
                      </a:cubicBezTo>
                      <a:cubicBezTo>
                        <a:pt x="2400" y="6822"/>
                        <a:pt x="2146" y="6683"/>
                        <a:pt x="1950" y="6475"/>
                      </a:cubicBezTo>
                      <a:close/>
                      <a:moveTo>
                        <a:pt x="661" y="73"/>
                      </a:moveTo>
                      <a:cubicBezTo>
                        <a:pt x="1" y="1676"/>
                        <a:pt x="55" y="3257"/>
                        <a:pt x="715" y="4871"/>
                      </a:cubicBezTo>
                      <a:cubicBezTo>
                        <a:pt x="1096" y="5794"/>
                        <a:pt x="1719" y="6649"/>
                        <a:pt x="2596" y="7110"/>
                      </a:cubicBezTo>
                      <a:cubicBezTo>
                        <a:pt x="2983" y="7319"/>
                        <a:pt x="3389" y="7420"/>
                        <a:pt x="3790" y="7420"/>
                      </a:cubicBezTo>
                      <a:cubicBezTo>
                        <a:pt x="4298" y="7420"/>
                        <a:pt x="4800" y="7258"/>
                        <a:pt x="5251" y="6949"/>
                      </a:cubicBezTo>
                      <a:cubicBezTo>
                        <a:pt x="5320" y="6914"/>
                        <a:pt x="5401" y="6856"/>
                        <a:pt x="5424" y="6764"/>
                      </a:cubicBezTo>
                      <a:cubicBezTo>
                        <a:pt x="5494" y="6602"/>
                        <a:pt x="5367" y="6487"/>
                        <a:pt x="5205" y="6487"/>
                      </a:cubicBezTo>
                      <a:cubicBezTo>
                        <a:pt x="5113" y="6487"/>
                        <a:pt x="5020" y="6568"/>
                        <a:pt x="4939" y="6568"/>
                      </a:cubicBezTo>
                      <a:cubicBezTo>
                        <a:pt x="5216" y="6163"/>
                        <a:pt x="4816" y="5890"/>
                        <a:pt x="4286" y="5890"/>
                      </a:cubicBezTo>
                      <a:cubicBezTo>
                        <a:pt x="4151" y="5890"/>
                        <a:pt x="4008" y="5907"/>
                        <a:pt x="3866" y="5944"/>
                      </a:cubicBezTo>
                      <a:cubicBezTo>
                        <a:pt x="3519" y="6037"/>
                        <a:pt x="3167" y="6098"/>
                        <a:pt x="2819" y="6098"/>
                      </a:cubicBezTo>
                      <a:cubicBezTo>
                        <a:pt x="2439" y="6098"/>
                        <a:pt x="2064" y="6025"/>
                        <a:pt x="1703" y="5839"/>
                      </a:cubicBezTo>
                      <a:lnTo>
                        <a:pt x="1703" y="5839"/>
                      </a:lnTo>
                      <a:cubicBezTo>
                        <a:pt x="1728" y="5849"/>
                        <a:pt x="1753" y="5854"/>
                        <a:pt x="1778" y="5854"/>
                      </a:cubicBezTo>
                      <a:cubicBezTo>
                        <a:pt x="1885" y="5854"/>
                        <a:pt x="1989" y="5771"/>
                        <a:pt x="2031" y="5644"/>
                      </a:cubicBezTo>
                      <a:cubicBezTo>
                        <a:pt x="2088" y="5471"/>
                        <a:pt x="2031" y="5275"/>
                        <a:pt x="1915" y="5136"/>
                      </a:cubicBezTo>
                      <a:cubicBezTo>
                        <a:pt x="1811" y="4986"/>
                        <a:pt x="1684" y="4871"/>
                        <a:pt x="1557" y="4744"/>
                      </a:cubicBezTo>
                      <a:cubicBezTo>
                        <a:pt x="1442" y="4629"/>
                        <a:pt x="1315" y="4502"/>
                        <a:pt x="1223" y="4352"/>
                      </a:cubicBezTo>
                      <a:cubicBezTo>
                        <a:pt x="1026" y="4051"/>
                        <a:pt x="853" y="3705"/>
                        <a:pt x="715" y="3359"/>
                      </a:cubicBezTo>
                      <a:cubicBezTo>
                        <a:pt x="343" y="2356"/>
                        <a:pt x="246" y="1099"/>
                        <a:pt x="661" y="73"/>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3"/>
                <p:cNvSpPr/>
                <p:nvPr/>
              </p:nvSpPr>
              <p:spPr>
                <a:xfrm>
                  <a:off x="669240" y="4732857"/>
                  <a:ext cx="83166" cy="100607"/>
                </a:xfrm>
                <a:custGeom>
                  <a:avLst/>
                  <a:gdLst/>
                  <a:ahLst/>
                  <a:cxnLst/>
                  <a:rect l="l" t="t" r="r" b="b"/>
                  <a:pathLst>
                    <a:path w="2575" h="3115" extrusionOk="0">
                      <a:moveTo>
                        <a:pt x="1" y="0"/>
                      </a:moveTo>
                      <a:cubicBezTo>
                        <a:pt x="4" y="9"/>
                        <a:pt x="6" y="18"/>
                        <a:pt x="9" y="27"/>
                      </a:cubicBezTo>
                      <a:lnTo>
                        <a:pt x="9" y="27"/>
                      </a:lnTo>
                      <a:cubicBezTo>
                        <a:pt x="7" y="18"/>
                        <a:pt x="4" y="9"/>
                        <a:pt x="1" y="0"/>
                      </a:cubicBezTo>
                      <a:close/>
                      <a:moveTo>
                        <a:pt x="9" y="27"/>
                      </a:moveTo>
                      <a:lnTo>
                        <a:pt x="9" y="27"/>
                      </a:lnTo>
                      <a:cubicBezTo>
                        <a:pt x="228" y="720"/>
                        <a:pt x="527" y="1334"/>
                        <a:pt x="1051" y="1835"/>
                      </a:cubicBezTo>
                      <a:cubicBezTo>
                        <a:pt x="1144" y="1916"/>
                        <a:pt x="1248" y="2008"/>
                        <a:pt x="1317" y="2112"/>
                      </a:cubicBezTo>
                      <a:cubicBezTo>
                        <a:pt x="1386" y="2205"/>
                        <a:pt x="1432" y="2343"/>
                        <a:pt x="1421" y="2459"/>
                      </a:cubicBezTo>
                      <a:cubicBezTo>
                        <a:pt x="1398" y="2586"/>
                        <a:pt x="1317" y="2701"/>
                        <a:pt x="1201" y="2724"/>
                      </a:cubicBezTo>
                      <a:cubicBezTo>
                        <a:pt x="1186" y="2729"/>
                        <a:pt x="1170" y="2731"/>
                        <a:pt x="1154" y="2731"/>
                      </a:cubicBezTo>
                      <a:cubicBezTo>
                        <a:pt x="1049" y="2731"/>
                        <a:pt x="936" y="2638"/>
                        <a:pt x="936" y="2528"/>
                      </a:cubicBezTo>
                      <a:lnTo>
                        <a:pt x="936" y="2528"/>
                      </a:lnTo>
                      <a:cubicBezTo>
                        <a:pt x="936" y="2759"/>
                        <a:pt x="1051" y="3013"/>
                        <a:pt x="1271" y="3093"/>
                      </a:cubicBezTo>
                      <a:cubicBezTo>
                        <a:pt x="1317" y="3108"/>
                        <a:pt x="1366" y="3115"/>
                        <a:pt x="1416" y="3115"/>
                      </a:cubicBezTo>
                      <a:cubicBezTo>
                        <a:pt x="1601" y="3115"/>
                        <a:pt x="1794" y="3020"/>
                        <a:pt x="1894" y="2874"/>
                      </a:cubicBezTo>
                      <a:cubicBezTo>
                        <a:pt x="2021" y="2689"/>
                        <a:pt x="2009" y="2435"/>
                        <a:pt x="1905" y="2239"/>
                      </a:cubicBezTo>
                      <a:lnTo>
                        <a:pt x="1905" y="2239"/>
                      </a:lnTo>
                      <a:cubicBezTo>
                        <a:pt x="1966" y="2279"/>
                        <a:pt x="2043" y="2311"/>
                        <a:pt x="2115" y="2311"/>
                      </a:cubicBezTo>
                      <a:cubicBezTo>
                        <a:pt x="2126" y="2311"/>
                        <a:pt x="2137" y="2310"/>
                        <a:pt x="2148" y="2309"/>
                      </a:cubicBezTo>
                      <a:cubicBezTo>
                        <a:pt x="2575" y="2251"/>
                        <a:pt x="1848" y="1881"/>
                        <a:pt x="1778" y="1835"/>
                      </a:cubicBezTo>
                      <a:cubicBezTo>
                        <a:pt x="1117" y="1459"/>
                        <a:pt x="253" y="778"/>
                        <a:pt x="9" y="27"/>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3"/>
                <p:cNvSpPr/>
                <p:nvPr/>
              </p:nvSpPr>
              <p:spPr>
                <a:xfrm>
                  <a:off x="525872" y="4423414"/>
                  <a:ext cx="144919" cy="231186"/>
                </a:xfrm>
                <a:custGeom>
                  <a:avLst/>
                  <a:gdLst/>
                  <a:ahLst/>
                  <a:cxnLst/>
                  <a:rect l="l" t="t" r="r" b="b"/>
                  <a:pathLst>
                    <a:path w="4487" h="7158" extrusionOk="0">
                      <a:moveTo>
                        <a:pt x="4071" y="1536"/>
                      </a:moveTo>
                      <a:lnTo>
                        <a:pt x="4071" y="1536"/>
                      </a:lnTo>
                      <a:cubicBezTo>
                        <a:pt x="4094" y="1651"/>
                        <a:pt x="4105" y="1778"/>
                        <a:pt x="4128" y="1905"/>
                      </a:cubicBezTo>
                      <a:cubicBezTo>
                        <a:pt x="4128" y="2032"/>
                        <a:pt x="4105" y="2148"/>
                        <a:pt x="4094" y="2286"/>
                      </a:cubicBezTo>
                      <a:cubicBezTo>
                        <a:pt x="4047" y="2528"/>
                        <a:pt x="3955" y="2759"/>
                        <a:pt x="3840" y="2990"/>
                      </a:cubicBezTo>
                      <a:cubicBezTo>
                        <a:pt x="3586" y="3440"/>
                        <a:pt x="3228" y="3787"/>
                        <a:pt x="2835" y="4098"/>
                      </a:cubicBezTo>
                      <a:cubicBezTo>
                        <a:pt x="2431" y="4375"/>
                        <a:pt x="2027" y="4664"/>
                        <a:pt x="1658" y="4999"/>
                      </a:cubicBezTo>
                      <a:cubicBezTo>
                        <a:pt x="1277" y="5310"/>
                        <a:pt x="977" y="5714"/>
                        <a:pt x="723" y="6130"/>
                      </a:cubicBezTo>
                      <a:cubicBezTo>
                        <a:pt x="839" y="5922"/>
                        <a:pt x="977" y="5703"/>
                        <a:pt x="1127" y="5518"/>
                      </a:cubicBezTo>
                      <a:cubicBezTo>
                        <a:pt x="1266" y="5310"/>
                        <a:pt x="1439" y="5137"/>
                        <a:pt x="1623" y="4964"/>
                      </a:cubicBezTo>
                      <a:cubicBezTo>
                        <a:pt x="1993" y="4629"/>
                        <a:pt x="2408" y="4341"/>
                        <a:pt x="2778" y="4029"/>
                      </a:cubicBezTo>
                      <a:cubicBezTo>
                        <a:pt x="3170" y="3706"/>
                        <a:pt x="3528" y="3360"/>
                        <a:pt x="3782" y="2944"/>
                      </a:cubicBezTo>
                      <a:cubicBezTo>
                        <a:pt x="3840" y="2840"/>
                        <a:pt x="3897" y="2725"/>
                        <a:pt x="3932" y="2609"/>
                      </a:cubicBezTo>
                      <a:cubicBezTo>
                        <a:pt x="3978" y="2494"/>
                        <a:pt x="4024" y="2378"/>
                        <a:pt x="4047" y="2263"/>
                      </a:cubicBezTo>
                      <a:cubicBezTo>
                        <a:pt x="4082" y="2148"/>
                        <a:pt x="4094" y="2021"/>
                        <a:pt x="4094" y="1905"/>
                      </a:cubicBezTo>
                      <a:cubicBezTo>
                        <a:pt x="4094" y="1778"/>
                        <a:pt x="4082" y="1663"/>
                        <a:pt x="4071" y="1536"/>
                      </a:cubicBezTo>
                      <a:close/>
                      <a:moveTo>
                        <a:pt x="404" y="6628"/>
                      </a:moveTo>
                      <a:lnTo>
                        <a:pt x="404" y="6628"/>
                      </a:lnTo>
                      <a:cubicBezTo>
                        <a:pt x="403" y="6631"/>
                        <a:pt x="401" y="6635"/>
                        <a:pt x="400" y="6638"/>
                      </a:cubicBezTo>
                      <a:cubicBezTo>
                        <a:pt x="401" y="6635"/>
                        <a:pt x="403" y="6631"/>
                        <a:pt x="404" y="6628"/>
                      </a:cubicBezTo>
                      <a:close/>
                      <a:moveTo>
                        <a:pt x="3493" y="1"/>
                      </a:moveTo>
                      <a:cubicBezTo>
                        <a:pt x="3863" y="635"/>
                        <a:pt x="4036" y="1443"/>
                        <a:pt x="3851" y="2171"/>
                      </a:cubicBezTo>
                      <a:cubicBezTo>
                        <a:pt x="3747" y="2552"/>
                        <a:pt x="3528" y="3209"/>
                        <a:pt x="3055" y="3244"/>
                      </a:cubicBezTo>
                      <a:cubicBezTo>
                        <a:pt x="3024" y="3249"/>
                        <a:pt x="2992" y="3251"/>
                        <a:pt x="2960" y="3251"/>
                      </a:cubicBezTo>
                      <a:cubicBezTo>
                        <a:pt x="2825" y="3251"/>
                        <a:pt x="2686" y="3210"/>
                        <a:pt x="2593" y="3117"/>
                      </a:cubicBezTo>
                      <a:cubicBezTo>
                        <a:pt x="2478" y="3002"/>
                        <a:pt x="2478" y="2759"/>
                        <a:pt x="2605" y="2655"/>
                      </a:cubicBezTo>
                      <a:lnTo>
                        <a:pt x="2605" y="2655"/>
                      </a:lnTo>
                      <a:cubicBezTo>
                        <a:pt x="2397" y="2702"/>
                        <a:pt x="2235" y="2909"/>
                        <a:pt x="2235" y="3129"/>
                      </a:cubicBezTo>
                      <a:cubicBezTo>
                        <a:pt x="2247" y="3348"/>
                        <a:pt x="2455" y="3521"/>
                        <a:pt x="2662" y="3544"/>
                      </a:cubicBezTo>
                      <a:cubicBezTo>
                        <a:pt x="2252" y="3781"/>
                        <a:pt x="1808" y="3883"/>
                        <a:pt x="1348" y="3883"/>
                      </a:cubicBezTo>
                      <a:cubicBezTo>
                        <a:pt x="1135" y="3883"/>
                        <a:pt x="919" y="3861"/>
                        <a:pt x="700" y="3821"/>
                      </a:cubicBezTo>
                      <a:lnTo>
                        <a:pt x="700" y="3821"/>
                      </a:lnTo>
                      <a:cubicBezTo>
                        <a:pt x="700" y="3821"/>
                        <a:pt x="816" y="3994"/>
                        <a:pt x="931" y="4110"/>
                      </a:cubicBezTo>
                      <a:cubicBezTo>
                        <a:pt x="931" y="4110"/>
                        <a:pt x="768" y="4173"/>
                        <a:pt x="449" y="4173"/>
                      </a:cubicBezTo>
                      <a:cubicBezTo>
                        <a:pt x="360" y="4173"/>
                        <a:pt x="259" y="4169"/>
                        <a:pt x="146" y="4156"/>
                      </a:cubicBezTo>
                      <a:lnTo>
                        <a:pt x="146" y="4156"/>
                      </a:lnTo>
                      <a:cubicBezTo>
                        <a:pt x="446" y="4456"/>
                        <a:pt x="527" y="4525"/>
                        <a:pt x="919" y="4698"/>
                      </a:cubicBezTo>
                      <a:cubicBezTo>
                        <a:pt x="0" y="5135"/>
                        <a:pt x="728" y="5949"/>
                        <a:pt x="404" y="6628"/>
                      </a:cubicBezTo>
                      <a:lnTo>
                        <a:pt x="404" y="6628"/>
                      </a:lnTo>
                      <a:cubicBezTo>
                        <a:pt x="533" y="6369"/>
                        <a:pt x="803" y="6332"/>
                        <a:pt x="1090" y="6332"/>
                      </a:cubicBezTo>
                      <a:cubicBezTo>
                        <a:pt x="1203" y="6332"/>
                        <a:pt x="1319" y="6338"/>
                        <a:pt x="1430" y="6338"/>
                      </a:cubicBezTo>
                      <a:cubicBezTo>
                        <a:pt x="1708" y="6338"/>
                        <a:pt x="1955" y="6302"/>
                        <a:pt x="2051" y="6049"/>
                      </a:cubicBezTo>
                      <a:cubicBezTo>
                        <a:pt x="2051" y="6441"/>
                        <a:pt x="2074" y="6811"/>
                        <a:pt x="2293" y="7157"/>
                      </a:cubicBezTo>
                      <a:cubicBezTo>
                        <a:pt x="2212" y="5991"/>
                        <a:pt x="2951" y="4825"/>
                        <a:pt x="3643" y="3925"/>
                      </a:cubicBezTo>
                      <a:cubicBezTo>
                        <a:pt x="4221" y="3175"/>
                        <a:pt x="4486" y="2321"/>
                        <a:pt x="4267" y="1443"/>
                      </a:cubicBezTo>
                      <a:cubicBezTo>
                        <a:pt x="4221" y="1270"/>
                        <a:pt x="4151" y="1086"/>
                        <a:pt x="4082" y="901"/>
                      </a:cubicBezTo>
                      <a:cubicBezTo>
                        <a:pt x="3920" y="566"/>
                        <a:pt x="3678" y="301"/>
                        <a:pt x="349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3"/>
                <p:cNvSpPr/>
                <p:nvPr/>
              </p:nvSpPr>
              <p:spPr>
                <a:xfrm>
                  <a:off x="601416" y="4560614"/>
                  <a:ext cx="54066" cy="151766"/>
                </a:xfrm>
                <a:custGeom>
                  <a:avLst/>
                  <a:gdLst/>
                  <a:ahLst/>
                  <a:cxnLst/>
                  <a:rect l="l" t="t" r="r" b="b"/>
                  <a:pathLst>
                    <a:path w="1674" h="4699" extrusionOk="0">
                      <a:moveTo>
                        <a:pt x="1201" y="1005"/>
                      </a:moveTo>
                      <a:lnTo>
                        <a:pt x="1201" y="1005"/>
                      </a:lnTo>
                      <a:cubicBezTo>
                        <a:pt x="1143" y="1224"/>
                        <a:pt x="1085" y="1443"/>
                        <a:pt x="1051" y="1674"/>
                      </a:cubicBezTo>
                      <a:cubicBezTo>
                        <a:pt x="1004" y="1905"/>
                        <a:pt x="970" y="2113"/>
                        <a:pt x="970" y="2343"/>
                      </a:cubicBezTo>
                      <a:cubicBezTo>
                        <a:pt x="958" y="2574"/>
                        <a:pt x="970" y="2805"/>
                        <a:pt x="1004" y="3059"/>
                      </a:cubicBezTo>
                      <a:cubicBezTo>
                        <a:pt x="1027" y="3302"/>
                        <a:pt x="1074" y="3532"/>
                        <a:pt x="1108" y="3763"/>
                      </a:cubicBezTo>
                      <a:cubicBezTo>
                        <a:pt x="1051" y="3532"/>
                        <a:pt x="993" y="3290"/>
                        <a:pt x="958" y="3059"/>
                      </a:cubicBezTo>
                      <a:cubicBezTo>
                        <a:pt x="935" y="2828"/>
                        <a:pt x="912" y="2574"/>
                        <a:pt x="912" y="2343"/>
                      </a:cubicBezTo>
                      <a:cubicBezTo>
                        <a:pt x="935" y="2113"/>
                        <a:pt x="958" y="1882"/>
                        <a:pt x="1004" y="1651"/>
                      </a:cubicBezTo>
                      <a:cubicBezTo>
                        <a:pt x="1051" y="1420"/>
                        <a:pt x="1120" y="1224"/>
                        <a:pt x="1201" y="1005"/>
                      </a:cubicBezTo>
                      <a:close/>
                      <a:moveTo>
                        <a:pt x="1674" y="0"/>
                      </a:moveTo>
                      <a:lnTo>
                        <a:pt x="1674" y="0"/>
                      </a:lnTo>
                      <a:cubicBezTo>
                        <a:pt x="1074" y="820"/>
                        <a:pt x="0" y="3013"/>
                        <a:pt x="370" y="4075"/>
                      </a:cubicBezTo>
                      <a:cubicBezTo>
                        <a:pt x="416" y="4052"/>
                        <a:pt x="554" y="3359"/>
                        <a:pt x="693" y="3186"/>
                      </a:cubicBezTo>
                      <a:lnTo>
                        <a:pt x="693" y="3186"/>
                      </a:lnTo>
                      <a:cubicBezTo>
                        <a:pt x="658" y="3729"/>
                        <a:pt x="981" y="4398"/>
                        <a:pt x="1408" y="4698"/>
                      </a:cubicBezTo>
                      <a:cubicBezTo>
                        <a:pt x="1051" y="3151"/>
                        <a:pt x="1131" y="1501"/>
                        <a:pt x="1674"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3"/>
                <p:cNvSpPr/>
                <p:nvPr/>
              </p:nvSpPr>
              <p:spPr>
                <a:xfrm>
                  <a:off x="622280" y="4354589"/>
                  <a:ext cx="171338" cy="50061"/>
                </a:xfrm>
                <a:custGeom>
                  <a:avLst/>
                  <a:gdLst/>
                  <a:ahLst/>
                  <a:cxnLst/>
                  <a:rect l="l" t="t" r="r" b="b"/>
                  <a:pathLst>
                    <a:path w="5305" h="1550" extrusionOk="0">
                      <a:moveTo>
                        <a:pt x="4245" y="1"/>
                      </a:moveTo>
                      <a:cubicBezTo>
                        <a:pt x="2797" y="1"/>
                        <a:pt x="1" y="1485"/>
                        <a:pt x="1" y="1485"/>
                      </a:cubicBezTo>
                      <a:cubicBezTo>
                        <a:pt x="1" y="1485"/>
                        <a:pt x="782" y="1550"/>
                        <a:pt x="1732" y="1550"/>
                      </a:cubicBezTo>
                      <a:cubicBezTo>
                        <a:pt x="3291" y="1550"/>
                        <a:pt x="5304" y="1376"/>
                        <a:pt x="5068" y="458"/>
                      </a:cubicBezTo>
                      <a:cubicBezTo>
                        <a:pt x="4979" y="128"/>
                        <a:pt x="4670" y="1"/>
                        <a:pt x="4245"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3"/>
                <p:cNvSpPr/>
                <p:nvPr/>
              </p:nvSpPr>
              <p:spPr>
                <a:xfrm>
                  <a:off x="621149" y="4265383"/>
                  <a:ext cx="134261" cy="111459"/>
                </a:xfrm>
                <a:custGeom>
                  <a:avLst/>
                  <a:gdLst/>
                  <a:ahLst/>
                  <a:cxnLst/>
                  <a:rect l="l" t="t" r="r" b="b"/>
                  <a:pathLst>
                    <a:path w="4157" h="3451" extrusionOk="0">
                      <a:moveTo>
                        <a:pt x="2636" y="0"/>
                      </a:moveTo>
                      <a:cubicBezTo>
                        <a:pt x="1501" y="0"/>
                        <a:pt x="1" y="3451"/>
                        <a:pt x="1" y="3451"/>
                      </a:cubicBezTo>
                      <a:cubicBezTo>
                        <a:pt x="1" y="3451"/>
                        <a:pt x="4156" y="1200"/>
                        <a:pt x="3025" y="161"/>
                      </a:cubicBezTo>
                      <a:cubicBezTo>
                        <a:pt x="2903" y="50"/>
                        <a:pt x="2772" y="0"/>
                        <a:pt x="2636"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3"/>
                <p:cNvSpPr/>
                <p:nvPr/>
              </p:nvSpPr>
              <p:spPr>
                <a:xfrm>
                  <a:off x="567762" y="4212124"/>
                  <a:ext cx="94438" cy="166203"/>
                </a:xfrm>
                <a:custGeom>
                  <a:avLst/>
                  <a:gdLst/>
                  <a:ahLst/>
                  <a:cxnLst/>
                  <a:rect l="l" t="t" r="r" b="b"/>
                  <a:pathLst>
                    <a:path w="2924" h="5146" extrusionOk="0">
                      <a:moveTo>
                        <a:pt x="1343" y="0"/>
                      </a:moveTo>
                      <a:cubicBezTo>
                        <a:pt x="0" y="0"/>
                        <a:pt x="869" y="5146"/>
                        <a:pt x="869" y="5146"/>
                      </a:cubicBezTo>
                      <a:cubicBezTo>
                        <a:pt x="869" y="5146"/>
                        <a:pt x="2924" y="263"/>
                        <a:pt x="1446" y="10"/>
                      </a:cubicBezTo>
                      <a:cubicBezTo>
                        <a:pt x="1410" y="3"/>
                        <a:pt x="1376" y="0"/>
                        <a:pt x="1343"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1" name="Google Shape;941;p13"/>
              <p:cNvGrpSpPr/>
              <p:nvPr/>
            </p:nvGrpSpPr>
            <p:grpSpPr>
              <a:xfrm rot="10800000" flipH="1">
                <a:off x="1005226" y="4721208"/>
                <a:ext cx="8138847" cy="211872"/>
                <a:chOff x="1005226" y="199492"/>
                <a:chExt cx="8138847" cy="211872"/>
              </a:xfrm>
            </p:grpSpPr>
            <p:sp>
              <p:nvSpPr>
                <p:cNvPr id="942" name="Google Shape;942;p13"/>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3" name="Google Shape;943;p13"/>
                <p:cNvGrpSpPr/>
                <p:nvPr/>
              </p:nvGrpSpPr>
              <p:grpSpPr>
                <a:xfrm>
                  <a:off x="1005226" y="199492"/>
                  <a:ext cx="3295960" cy="211872"/>
                  <a:chOff x="1018925" y="254356"/>
                  <a:chExt cx="3295960" cy="211872"/>
                </a:xfrm>
              </p:grpSpPr>
              <p:sp>
                <p:nvSpPr>
                  <p:cNvPr id="944" name="Google Shape;944;p13"/>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3"/>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
        <p:nvSpPr>
          <p:cNvPr id="946" name="Google Shape;946;p13"/>
          <p:cNvSpPr txBox="1">
            <a:spLocks noGrp="1"/>
          </p:cNvSpPr>
          <p:nvPr>
            <p:ph type="title"/>
          </p:nvPr>
        </p:nvSpPr>
        <p:spPr>
          <a:xfrm>
            <a:off x="1011700" y="593367"/>
            <a:ext cx="10168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47" name="Google Shape;947;p13"/>
          <p:cNvSpPr txBox="1">
            <a:spLocks noGrp="1"/>
          </p:cNvSpPr>
          <p:nvPr>
            <p:ph type="title" idx="2" hasCustomPrompt="1"/>
          </p:nvPr>
        </p:nvSpPr>
        <p:spPr>
          <a:xfrm>
            <a:off x="14283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48" name="Google Shape;948;p13"/>
          <p:cNvSpPr txBox="1">
            <a:spLocks noGrp="1"/>
          </p:cNvSpPr>
          <p:nvPr>
            <p:ph type="title" idx="3"/>
          </p:nvPr>
        </p:nvSpPr>
        <p:spPr>
          <a:xfrm>
            <a:off x="25312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49" name="Google Shape;949;p13"/>
          <p:cNvSpPr txBox="1">
            <a:spLocks noGrp="1"/>
          </p:cNvSpPr>
          <p:nvPr>
            <p:ph type="title" idx="4"/>
          </p:nvPr>
        </p:nvSpPr>
        <p:spPr>
          <a:xfrm>
            <a:off x="25312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0" name="Google Shape;950;p13"/>
          <p:cNvSpPr txBox="1">
            <a:spLocks noGrp="1"/>
          </p:cNvSpPr>
          <p:nvPr>
            <p:ph type="title" idx="5" hasCustomPrompt="1"/>
          </p:nvPr>
        </p:nvSpPr>
        <p:spPr>
          <a:xfrm>
            <a:off x="6289233" y="2048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1" name="Google Shape;951;p13"/>
          <p:cNvSpPr txBox="1">
            <a:spLocks noGrp="1"/>
          </p:cNvSpPr>
          <p:nvPr>
            <p:ph type="title" idx="6"/>
          </p:nvPr>
        </p:nvSpPr>
        <p:spPr>
          <a:xfrm>
            <a:off x="7392133" y="2048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2" name="Google Shape;952;p13"/>
          <p:cNvSpPr txBox="1">
            <a:spLocks noGrp="1"/>
          </p:cNvSpPr>
          <p:nvPr>
            <p:ph type="title" idx="7"/>
          </p:nvPr>
        </p:nvSpPr>
        <p:spPr>
          <a:xfrm>
            <a:off x="7392133" y="2655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3" name="Google Shape;953;p13"/>
          <p:cNvSpPr txBox="1">
            <a:spLocks noGrp="1"/>
          </p:cNvSpPr>
          <p:nvPr>
            <p:ph type="title" idx="8" hasCustomPrompt="1"/>
          </p:nvPr>
        </p:nvSpPr>
        <p:spPr>
          <a:xfrm>
            <a:off x="14283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4" name="Google Shape;954;p13"/>
          <p:cNvSpPr txBox="1">
            <a:spLocks noGrp="1"/>
          </p:cNvSpPr>
          <p:nvPr>
            <p:ph type="title" idx="9"/>
          </p:nvPr>
        </p:nvSpPr>
        <p:spPr>
          <a:xfrm>
            <a:off x="25312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5" name="Google Shape;955;p13"/>
          <p:cNvSpPr txBox="1">
            <a:spLocks noGrp="1"/>
          </p:cNvSpPr>
          <p:nvPr>
            <p:ph type="title" idx="13"/>
          </p:nvPr>
        </p:nvSpPr>
        <p:spPr>
          <a:xfrm>
            <a:off x="25312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56" name="Google Shape;956;p13"/>
          <p:cNvSpPr txBox="1">
            <a:spLocks noGrp="1"/>
          </p:cNvSpPr>
          <p:nvPr>
            <p:ph type="title" idx="14" hasCustomPrompt="1"/>
          </p:nvPr>
        </p:nvSpPr>
        <p:spPr>
          <a:xfrm>
            <a:off x="6289233" y="4066633"/>
            <a:ext cx="1102800" cy="70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solidFill>
                  <a:schemeClr val="accent5"/>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957" name="Google Shape;957;p13"/>
          <p:cNvSpPr txBox="1">
            <a:spLocks noGrp="1"/>
          </p:cNvSpPr>
          <p:nvPr>
            <p:ph type="title" idx="15"/>
          </p:nvPr>
        </p:nvSpPr>
        <p:spPr>
          <a:xfrm>
            <a:off x="7392133" y="4066633"/>
            <a:ext cx="36764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dk2"/>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958" name="Google Shape;958;p13"/>
          <p:cNvSpPr txBox="1">
            <a:spLocks noGrp="1"/>
          </p:cNvSpPr>
          <p:nvPr>
            <p:ph type="title" idx="16"/>
          </p:nvPr>
        </p:nvSpPr>
        <p:spPr>
          <a:xfrm>
            <a:off x="7392133" y="4673833"/>
            <a:ext cx="3453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000" b="0">
                <a:solidFill>
                  <a:schemeClr val="dk2"/>
                </a:solidFill>
                <a:latin typeface="Adamina"/>
                <a:ea typeface="Adamina"/>
                <a:cs typeface="Adamina"/>
                <a:sym typeface="Adamina"/>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721250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656"/>
        <p:cNvGrpSpPr/>
        <p:nvPr/>
      </p:nvGrpSpPr>
      <p:grpSpPr>
        <a:xfrm>
          <a:off x="0" y="0"/>
          <a:ext cx="0" cy="0"/>
          <a:chOff x="0" y="0"/>
          <a:chExt cx="0" cy="0"/>
        </a:xfrm>
      </p:grpSpPr>
      <p:grpSp>
        <p:nvGrpSpPr>
          <p:cNvPr id="664" name="Google Shape;664;p9"/>
          <p:cNvGrpSpPr/>
          <p:nvPr/>
        </p:nvGrpSpPr>
        <p:grpSpPr>
          <a:xfrm flipH="1">
            <a:off x="11648128" y="1379595"/>
            <a:ext cx="284864" cy="4007861"/>
            <a:chOff x="194306" y="1034696"/>
            <a:chExt cx="213648" cy="3005896"/>
          </a:xfrm>
        </p:grpSpPr>
        <p:sp>
          <p:nvSpPr>
            <p:cNvPr id="665" name="Google Shape;665;p9"/>
            <p:cNvSpPr/>
            <p:nvPr/>
          </p:nvSpPr>
          <p:spPr>
            <a:xfrm>
              <a:off x="196179" y="1165533"/>
              <a:ext cx="14921" cy="1487494"/>
            </a:xfrm>
            <a:custGeom>
              <a:avLst/>
              <a:gdLst/>
              <a:ahLst/>
              <a:cxnLst/>
              <a:rect l="l" t="t" r="r" b="b"/>
              <a:pathLst>
                <a:path w="462" h="46056" extrusionOk="0">
                  <a:moveTo>
                    <a:pt x="0" y="1"/>
                  </a:moveTo>
                  <a:lnTo>
                    <a:pt x="0" y="46056"/>
                  </a:lnTo>
                  <a:lnTo>
                    <a:pt x="462" y="46056"/>
                  </a:lnTo>
                  <a:lnTo>
                    <a:pt x="462"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194306" y="1034696"/>
              <a:ext cx="213648" cy="143918"/>
            </a:xfrm>
            <a:custGeom>
              <a:avLst/>
              <a:gdLst/>
              <a:ahLst/>
              <a:cxnLst/>
              <a:rect l="l" t="t" r="r" b="b"/>
              <a:pathLst>
                <a:path w="6615" h="4456" extrusionOk="0">
                  <a:moveTo>
                    <a:pt x="3925" y="0"/>
                  </a:moveTo>
                  <a:lnTo>
                    <a:pt x="3498" y="35"/>
                  </a:lnTo>
                  <a:lnTo>
                    <a:pt x="3071" y="104"/>
                  </a:lnTo>
                  <a:cubicBezTo>
                    <a:pt x="2944" y="151"/>
                    <a:pt x="2805" y="174"/>
                    <a:pt x="2667" y="220"/>
                  </a:cubicBezTo>
                  <a:cubicBezTo>
                    <a:pt x="2136" y="404"/>
                    <a:pt x="1651" y="705"/>
                    <a:pt x="1259" y="1097"/>
                  </a:cubicBezTo>
                  <a:cubicBezTo>
                    <a:pt x="451" y="1859"/>
                    <a:pt x="1" y="2978"/>
                    <a:pt x="47" y="4052"/>
                  </a:cubicBezTo>
                  <a:cubicBezTo>
                    <a:pt x="47" y="4183"/>
                    <a:pt x="149" y="4272"/>
                    <a:pt x="258" y="4272"/>
                  </a:cubicBezTo>
                  <a:cubicBezTo>
                    <a:pt x="265" y="4272"/>
                    <a:pt x="271" y="4272"/>
                    <a:pt x="278" y="4271"/>
                  </a:cubicBezTo>
                  <a:cubicBezTo>
                    <a:pt x="405" y="4271"/>
                    <a:pt x="508" y="4167"/>
                    <a:pt x="508" y="4052"/>
                  </a:cubicBezTo>
                  <a:cubicBezTo>
                    <a:pt x="543" y="3094"/>
                    <a:pt x="1005" y="2182"/>
                    <a:pt x="1720" y="1605"/>
                  </a:cubicBezTo>
                  <a:cubicBezTo>
                    <a:pt x="2078" y="1316"/>
                    <a:pt x="2482" y="1085"/>
                    <a:pt x="2932" y="970"/>
                  </a:cubicBezTo>
                  <a:cubicBezTo>
                    <a:pt x="3048" y="935"/>
                    <a:pt x="3152" y="924"/>
                    <a:pt x="3267" y="901"/>
                  </a:cubicBezTo>
                  <a:lnTo>
                    <a:pt x="3590" y="855"/>
                  </a:lnTo>
                  <a:lnTo>
                    <a:pt x="3925" y="855"/>
                  </a:lnTo>
                  <a:cubicBezTo>
                    <a:pt x="4029" y="866"/>
                    <a:pt x="4133" y="866"/>
                    <a:pt x="4225" y="901"/>
                  </a:cubicBezTo>
                  <a:cubicBezTo>
                    <a:pt x="4618" y="982"/>
                    <a:pt x="4964" y="1224"/>
                    <a:pt x="5195" y="1547"/>
                  </a:cubicBezTo>
                  <a:cubicBezTo>
                    <a:pt x="5426" y="1847"/>
                    <a:pt x="5529" y="2263"/>
                    <a:pt x="5495" y="2609"/>
                  </a:cubicBezTo>
                  <a:cubicBezTo>
                    <a:pt x="5472" y="2898"/>
                    <a:pt x="5241" y="3128"/>
                    <a:pt x="4975" y="3186"/>
                  </a:cubicBezTo>
                  <a:cubicBezTo>
                    <a:pt x="4918" y="3209"/>
                    <a:pt x="4848" y="3209"/>
                    <a:pt x="4791" y="3209"/>
                  </a:cubicBezTo>
                  <a:cubicBezTo>
                    <a:pt x="4779" y="3209"/>
                    <a:pt x="4756" y="3186"/>
                    <a:pt x="4756" y="3175"/>
                  </a:cubicBezTo>
                  <a:cubicBezTo>
                    <a:pt x="4722" y="3152"/>
                    <a:pt x="4722" y="3117"/>
                    <a:pt x="4722" y="3094"/>
                  </a:cubicBezTo>
                  <a:cubicBezTo>
                    <a:pt x="4825" y="2725"/>
                    <a:pt x="4618" y="2355"/>
                    <a:pt x="4260" y="2240"/>
                  </a:cubicBezTo>
                  <a:cubicBezTo>
                    <a:pt x="4197" y="2222"/>
                    <a:pt x="4134" y="2213"/>
                    <a:pt x="4072" y="2213"/>
                  </a:cubicBezTo>
                  <a:cubicBezTo>
                    <a:pt x="3777" y="2213"/>
                    <a:pt x="3501" y="2406"/>
                    <a:pt x="3406" y="2701"/>
                  </a:cubicBezTo>
                  <a:cubicBezTo>
                    <a:pt x="3394" y="2771"/>
                    <a:pt x="3383" y="2828"/>
                    <a:pt x="3383" y="2898"/>
                  </a:cubicBezTo>
                  <a:lnTo>
                    <a:pt x="3383" y="3094"/>
                  </a:lnTo>
                  <a:cubicBezTo>
                    <a:pt x="3383" y="3579"/>
                    <a:pt x="3671" y="4040"/>
                    <a:pt x="4075" y="4271"/>
                  </a:cubicBezTo>
                  <a:cubicBezTo>
                    <a:pt x="4271" y="4387"/>
                    <a:pt x="4514" y="4456"/>
                    <a:pt x="4745" y="4456"/>
                  </a:cubicBezTo>
                  <a:cubicBezTo>
                    <a:pt x="4952" y="4456"/>
                    <a:pt x="5137" y="4433"/>
                    <a:pt x="5310" y="4375"/>
                  </a:cubicBezTo>
                  <a:cubicBezTo>
                    <a:pt x="6049" y="4144"/>
                    <a:pt x="6568" y="3452"/>
                    <a:pt x="6603" y="2701"/>
                  </a:cubicBezTo>
                  <a:cubicBezTo>
                    <a:pt x="6614" y="2020"/>
                    <a:pt x="6384" y="1420"/>
                    <a:pt x="5980" y="924"/>
                  </a:cubicBezTo>
                  <a:cubicBezTo>
                    <a:pt x="5576" y="451"/>
                    <a:pt x="4999" y="116"/>
                    <a:pt x="4387" y="35"/>
                  </a:cubicBezTo>
                  <a:cubicBezTo>
                    <a:pt x="4237" y="0"/>
                    <a:pt x="4087" y="0"/>
                    <a:pt x="392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9"/>
            <p:cNvSpPr/>
            <p:nvPr/>
          </p:nvSpPr>
          <p:spPr>
            <a:xfrm>
              <a:off x="196179" y="2421874"/>
              <a:ext cx="14921" cy="1487494"/>
            </a:xfrm>
            <a:custGeom>
              <a:avLst/>
              <a:gdLst/>
              <a:ahLst/>
              <a:cxnLst/>
              <a:rect l="l" t="t" r="r" b="b"/>
              <a:pathLst>
                <a:path w="462" h="46056" extrusionOk="0">
                  <a:moveTo>
                    <a:pt x="0" y="0"/>
                  </a:moveTo>
                  <a:lnTo>
                    <a:pt x="0" y="46055"/>
                  </a:lnTo>
                  <a:lnTo>
                    <a:pt x="462" y="46055"/>
                  </a:lnTo>
                  <a:lnTo>
                    <a:pt x="462" y="0"/>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9"/>
            <p:cNvSpPr/>
            <p:nvPr/>
          </p:nvSpPr>
          <p:spPr>
            <a:xfrm>
              <a:off x="194306" y="3896287"/>
              <a:ext cx="213648" cy="144305"/>
            </a:xfrm>
            <a:custGeom>
              <a:avLst/>
              <a:gdLst/>
              <a:ahLst/>
              <a:cxnLst/>
              <a:rect l="l" t="t" r="r" b="b"/>
              <a:pathLst>
                <a:path w="6615" h="4468" extrusionOk="0">
                  <a:moveTo>
                    <a:pt x="4745" y="0"/>
                  </a:moveTo>
                  <a:cubicBezTo>
                    <a:pt x="4514" y="0"/>
                    <a:pt x="4271" y="81"/>
                    <a:pt x="4075" y="197"/>
                  </a:cubicBezTo>
                  <a:cubicBezTo>
                    <a:pt x="3671" y="427"/>
                    <a:pt x="3383" y="889"/>
                    <a:pt x="3383" y="1374"/>
                  </a:cubicBezTo>
                  <a:lnTo>
                    <a:pt x="3383" y="1559"/>
                  </a:lnTo>
                  <a:cubicBezTo>
                    <a:pt x="3383" y="1639"/>
                    <a:pt x="3394" y="1697"/>
                    <a:pt x="3406" y="1766"/>
                  </a:cubicBezTo>
                  <a:cubicBezTo>
                    <a:pt x="3501" y="2062"/>
                    <a:pt x="3777" y="2255"/>
                    <a:pt x="4072" y="2255"/>
                  </a:cubicBezTo>
                  <a:cubicBezTo>
                    <a:pt x="4134" y="2255"/>
                    <a:pt x="4197" y="2246"/>
                    <a:pt x="4260" y="2228"/>
                  </a:cubicBezTo>
                  <a:cubicBezTo>
                    <a:pt x="4618" y="2113"/>
                    <a:pt x="4825" y="1732"/>
                    <a:pt x="4722" y="1374"/>
                  </a:cubicBezTo>
                  <a:cubicBezTo>
                    <a:pt x="4722" y="1351"/>
                    <a:pt x="4722" y="1316"/>
                    <a:pt x="4756" y="1293"/>
                  </a:cubicBezTo>
                  <a:cubicBezTo>
                    <a:pt x="4756" y="1270"/>
                    <a:pt x="4779" y="1259"/>
                    <a:pt x="4791" y="1259"/>
                  </a:cubicBezTo>
                  <a:cubicBezTo>
                    <a:pt x="4848" y="1259"/>
                    <a:pt x="4918" y="1259"/>
                    <a:pt x="4975" y="1270"/>
                  </a:cubicBezTo>
                  <a:cubicBezTo>
                    <a:pt x="5241" y="1328"/>
                    <a:pt x="5472" y="1559"/>
                    <a:pt x="5495" y="1847"/>
                  </a:cubicBezTo>
                  <a:cubicBezTo>
                    <a:pt x="5529" y="2194"/>
                    <a:pt x="5426" y="2621"/>
                    <a:pt x="5195" y="2921"/>
                  </a:cubicBezTo>
                  <a:cubicBezTo>
                    <a:pt x="4964" y="3232"/>
                    <a:pt x="4618" y="3486"/>
                    <a:pt x="4225" y="3567"/>
                  </a:cubicBezTo>
                  <a:cubicBezTo>
                    <a:pt x="4133" y="3602"/>
                    <a:pt x="4029" y="3602"/>
                    <a:pt x="3925" y="3613"/>
                  </a:cubicBezTo>
                  <a:lnTo>
                    <a:pt x="3590" y="3613"/>
                  </a:lnTo>
                  <a:lnTo>
                    <a:pt x="3267" y="3567"/>
                  </a:lnTo>
                  <a:cubicBezTo>
                    <a:pt x="3152" y="3544"/>
                    <a:pt x="3048" y="3521"/>
                    <a:pt x="2932" y="3498"/>
                  </a:cubicBezTo>
                  <a:cubicBezTo>
                    <a:pt x="2482" y="3382"/>
                    <a:pt x="2078" y="3152"/>
                    <a:pt x="1720" y="2863"/>
                  </a:cubicBezTo>
                  <a:cubicBezTo>
                    <a:pt x="1005" y="2286"/>
                    <a:pt x="543" y="1374"/>
                    <a:pt x="508" y="404"/>
                  </a:cubicBezTo>
                  <a:cubicBezTo>
                    <a:pt x="508" y="289"/>
                    <a:pt x="405" y="197"/>
                    <a:pt x="278" y="197"/>
                  </a:cubicBezTo>
                  <a:cubicBezTo>
                    <a:pt x="267" y="194"/>
                    <a:pt x="256" y="193"/>
                    <a:pt x="245" y="193"/>
                  </a:cubicBezTo>
                  <a:cubicBezTo>
                    <a:pt x="141" y="193"/>
                    <a:pt x="47" y="289"/>
                    <a:pt x="47" y="404"/>
                  </a:cubicBezTo>
                  <a:cubicBezTo>
                    <a:pt x="1" y="1489"/>
                    <a:pt x="451" y="2598"/>
                    <a:pt x="1259" y="3371"/>
                  </a:cubicBezTo>
                  <a:cubicBezTo>
                    <a:pt x="1651" y="3752"/>
                    <a:pt x="2136" y="4063"/>
                    <a:pt x="2667" y="4248"/>
                  </a:cubicBezTo>
                  <a:cubicBezTo>
                    <a:pt x="2805" y="4294"/>
                    <a:pt x="2944" y="4317"/>
                    <a:pt x="3071" y="4364"/>
                  </a:cubicBezTo>
                  <a:lnTo>
                    <a:pt x="3498" y="4433"/>
                  </a:lnTo>
                  <a:lnTo>
                    <a:pt x="3925" y="4467"/>
                  </a:lnTo>
                  <a:cubicBezTo>
                    <a:pt x="4087" y="4467"/>
                    <a:pt x="4237" y="4467"/>
                    <a:pt x="4387" y="4433"/>
                  </a:cubicBezTo>
                  <a:cubicBezTo>
                    <a:pt x="4999" y="4352"/>
                    <a:pt x="5576" y="4017"/>
                    <a:pt x="5980" y="3544"/>
                  </a:cubicBezTo>
                  <a:cubicBezTo>
                    <a:pt x="6384" y="3048"/>
                    <a:pt x="6614" y="2447"/>
                    <a:pt x="6603" y="1766"/>
                  </a:cubicBezTo>
                  <a:cubicBezTo>
                    <a:pt x="6568" y="1016"/>
                    <a:pt x="6049" y="324"/>
                    <a:pt x="5310" y="93"/>
                  </a:cubicBezTo>
                  <a:cubicBezTo>
                    <a:pt x="5137" y="35"/>
                    <a:pt x="4952" y="0"/>
                    <a:pt x="4745" y="0"/>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9"/>
          <p:cNvGrpSpPr/>
          <p:nvPr/>
        </p:nvGrpSpPr>
        <p:grpSpPr>
          <a:xfrm flipH="1">
            <a:off x="-30" y="280535"/>
            <a:ext cx="10851796" cy="282496"/>
            <a:chOff x="1005226" y="199492"/>
            <a:chExt cx="8138847" cy="211872"/>
          </a:xfrm>
        </p:grpSpPr>
        <p:sp>
          <p:nvSpPr>
            <p:cNvPr id="670" name="Google Shape;670;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1" name="Google Shape;671;p9"/>
            <p:cNvGrpSpPr/>
            <p:nvPr/>
          </p:nvGrpSpPr>
          <p:grpSpPr>
            <a:xfrm>
              <a:off x="1005226" y="199492"/>
              <a:ext cx="3295960" cy="211872"/>
              <a:chOff x="1018925" y="254356"/>
              <a:chExt cx="3295960" cy="211872"/>
            </a:xfrm>
          </p:grpSpPr>
          <p:sp>
            <p:nvSpPr>
              <p:cNvPr id="672" name="Google Shape;672;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4" name="Google Shape;714;p9"/>
          <p:cNvGrpSpPr/>
          <p:nvPr/>
        </p:nvGrpSpPr>
        <p:grpSpPr>
          <a:xfrm rot="10800000">
            <a:off x="-30" y="6294944"/>
            <a:ext cx="10851796" cy="282496"/>
            <a:chOff x="1005226" y="199492"/>
            <a:chExt cx="8138847" cy="211872"/>
          </a:xfrm>
        </p:grpSpPr>
        <p:sp>
          <p:nvSpPr>
            <p:cNvPr id="715" name="Google Shape;715;p9"/>
            <p:cNvSpPr/>
            <p:nvPr/>
          </p:nvSpPr>
          <p:spPr>
            <a:xfrm>
              <a:off x="4842450" y="199550"/>
              <a:ext cx="4301622" cy="14950"/>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6" name="Google Shape;716;p9"/>
            <p:cNvGrpSpPr/>
            <p:nvPr/>
          </p:nvGrpSpPr>
          <p:grpSpPr>
            <a:xfrm>
              <a:off x="1005226" y="199492"/>
              <a:ext cx="3295960" cy="211872"/>
              <a:chOff x="1018925" y="254356"/>
              <a:chExt cx="3295960" cy="211872"/>
            </a:xfrm>
          </p:grpSpPr>
          <p:sp>
            <p:nvSpPr>
              <p:cNvPr id="717" name="Google Shape;717;p9"/>
              <p:cNvSpPr/>
              <p:nvPr/>
            </p:nvSpPr>
            <p:spPr>
              <a:xfrm>
                <a:off x="1149795" y="254421"/>
                <a:ext cx="3165090" cy="14954"/>
              </a:xfrm>
              <a:custGeom>
                <a:avLst/>
                <a:gdLst/>
                <a:ahLst/>
                <a:cxnLst/>
                <a:rect l="l" t="t" r="r" b="b"/>
                <a:pathLst>
                  <a:path w="97998" h="463" extrusionOk="0">
                    <a:moveTo>
                      <a:pt x="0" y="1"/>
                    </a:moveTo>
                    <a:lnTo>
                      <a:pt x="0" y="463"/>
                    </a:lnTo>
                    <a:lnTo>
                      <a:pt x="97998" y="463"/>
                    </a:lnTo>
                    <a:lnTo>
                      <a:pt x="97998" y="1"/>
                    </a:ln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9"/>
              <p:cNvSpPr/>
              <p:nvPr/>
            </p:nvSpPr>
            <p:spPr>
              <a:xfrm>
                <a:off x="1018925" y="254356"/>
                <a:ext cx="143950" cy="211872"/>
              </a:xfrm>
              <a:custGeom>
                <a:avLst/>
                <a:gdLst/>
                <a:ahLst/>
                <a:cxnLst/>
                <a:rect l="l" t="t" r="r" b="b"/>
                <a:pathLst>
                  <a:path w="4457" h="6560" extrusionOk="0">
                    <a:moveTo>
                      <a:pt x="3933" y="1"/>
                    </a:moveTo>
                    <a:cubicBezTo>
                      <a:pt x="2886" y="1"/>
                      <a:pt x="1831" y="436"/>
                      <a:pt x="1097" y="1215"/>
                    </a:cubicBezTo>
                    <a:cubicBezTo>
                      <a:pt x="705" y="1607"/>
                      <a:pt x="405" y="2104"/>
                      <a:pt x="209" y="2635"/>
                    </a:cubicBezTo>
                    <a:cubicBezTo>
                      <a:pt x="174" y="2761"/>
                      <a:pt x="139" y="2912"/>
                      <a:pt x="93" y="3039"/>
                    </a:cubicBezTo>
                    <a:lnTo>
                      <a:pt x="24" y="3454"/>
                    </a:lnTo>
                    <a:lnTo>
                      <a:pt x="1" y="3893"/>
                    </a:lnTo>
                    <a:cubicBezTo>
                      <a:pt x="1" y="4054"/>
                      <a:pt x="1" y="4193"/>
                      <a:pt x="24" y="4354"/>
                    </a:cubicBezTo>
                    <a:cubicBezTo>
                      <a:pt x="105" y="4955"/>
                      <a:pt x="440" y="5532"/>
                      <a:pt x="913" y="5936"/>
                    </a:cubicBezTo>
                    <a:cubicBezTo>
                      <a:pt x="1397" y="6330"/>
                      <a:pt x="1992" y="6559"/>
                      <a:pt x="2642" y="6559"/>
                    </a:cubicBezTo>
                    <a:cubicBezTo>
                      <a:pt x="2658" y="6559"/>
                      <a:pt x="2674" y="6559"/>
                      <a:pt x="2690" y="6559"/>
                    </a:cubicBezTo>
                    <a:cubicBezTo>
                      <a:pt x="3441" y="6524"/>
                      <a:pt x="4133" y="6005"/>
                      <a:pt x="4364" y="5278"/>
                    </a:cubicBezTo>
                    <a:cubicBezTo>
                      <a:pt x="4422" y="5105"/>
                      <a:pt x="4456" y="4908"/>
                      <a:pt x="4456" y="4712"/>
                    </a:cubicBezTo>
                    <a:cubicBezTo>
                      <a:pt x="4456" y="4481"/>
                      <a:pt x="4387" y="4239"/>
                      <a:pt x="4272" y="4031"/>
                    </a:cubicBezTo>
                    <a:cubicBezTo>
                      <a:pt x="4041" y="3627"/>
                      <a:pt x="3579" y="3339"/>
                      <a:pt x="3083" y="3339"/>
                    </a:cubicBezTo>
                    <a:lnTo>
                      <a:pt x="2898" y="3339"/>
                    </a:lnTo>
                    <a:cubicBezTo>
                      <a:pt x="2829" y="3339"/>
                      <a:pt x="2771" y="3350"/>
                      <a:pt x="2690" y="3373"/>
                    </a:cubicBezTo>
                    <a:cubicBezTo>
                      <a:pt x="2333" y="3489"/>
                      <a:pt x="2136" y="3858"/>
                      <a:pt x="2229" y="4216"/>
                    </a:cubicBezTo>
                    <a:cubicBezTo>
                      <a:pt x="2323" y="4519"/>
                      <a:pt x="2597" y="4705"/>
                      <a:pt x="2889" y="4705"/>
                    </a:cubicBezTo>
                    <a:cubicBezTo>
                      <a:pt x="2953" y="4705"/>
                      <a:pt x="3018" y="4696"/>
                      <a:pt x="3083" y="4678"/>
                    </a:cubicBezTo>
                    <a:cubicBezTo>
                      <a:pt x="3117" y="4678"/>
                      <a:pt x="3141" y="4678"/>
                      <a:pt x="3175" y="4712"/>
                    </a:cubicBezTo>
                    <a:cubicBezTo>
                      <a:pt x="3187" y="4712"/>
                      <a:pt x="3198" y="4735"/>
                      <a:pt x="3198" y="4758"/>
                    </a:cubicBezTo>
                    <a:cubicBezTo>
                      <a:pt x="3198" y="4816"/>
                      <a:pt x="3198" y="4885"/>
                      <a:pt x="3187" y="4943"/>
                    </a:cubicBezTo>
                    <a:cubicBezTo>
                      <a:pt x="3129" y="5197"/>
                      <a:pt x="2898" y="5428"/>
                      <a:pt x="2610" y="5462"/>
                    </a:cubicBezTo>
                    <a:cubicBezTo>
                      <a:pt x="2575" y="5465"/>
                      <a:pt x="2540" y="5466"/>
                      <a:pt x="2505" y="5466"/>
                    </a:cubicBezTo>
                    <a:cubicBezTo>
                      <a:pt x="2180" y="5466"/>
                      <a:pt x="1806" y="5370"/>
                      <a:pt x="1536" y="5162"/>
                    </a:cubicBezTo>
                    <a:cubicBezTo>
                      <a:pt x="1224" y="4931"/>
                      <a:pt x="970" y="4585"/>
                      <a:pt x="890" y="4193"/>
                    </a:cubicBezTo>
                    <a:cubicBezTo>
                      <a:pt x="855" y="4089"/>
                      <a:pt x="855" y="3985"/>
                      <a:pt x="844" y="3893"/>
                    </a:cubicBezTo>
                    <a:lnTo>
                      <a:pt x="844" y="3558"/>
                    </a:lnTo>
                    <a:lnTo>
                      <a:pt x="890" y="3223"/>
                    </a:lnTo>
                    <a:cubicBezTo>
                      <a:pt x="913" y="3108"/>
                      <a:pt x="936" y="3004"/>
                      <a:pt x="959" y="2900"/>
                    </a:cubicBezTo>
                    <a:cubicBezTo>
                      <a:pt x="1074" y="2450"/>
                      <a:pt x="1305" y="2046"/>
                      <a:pt x="1594" y="1688"/>
                    </a:cubicBezTo>
                    <a:cubicBezTo>
                      <a:pt x="2171" y="961"/>
                      <a:pt x="3083" y="499"/>
                      <a:pt x="4052" y="476"/>
                    </a:cubicBezTo>
                    <a:cubicBezTo>
                      <a:pt x="4179" y="476"/>
                      <a:pt x="4272" y="372"/>
                      <a:pt x="4272" y="234"/>
                    </a:cubicBezTo>
                    <a:cubicBezTo>
                      <a:pt x="4283" y="118"/>
                      <a:pt x="4179" y="3"/>
                      <a:pt x="4052" y="3"/>
                    </a:cubicBezTo>
                    <a:cubicBezTo>
                      <a:pt x="4013" y="2"/>
                      <a:pt x="3973" y="1"/>
                      <a:pt x="3933" y="1"/>
                    </a:cubicBezTo>
                    <a:close/>
                  </a:path>
                </a:pathLst>
              </a:custGeom>
              <a:solidFill>
                <a:schemeClr val="accent2"/>
              </a:solidFill>
              <a:ln>
                <a:noFill/>
              </a:ln>
              <a:effectLst>
                <a:outerShdw blurRad="28575"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9" name="Google Shape;719;p9"/>
          <p:cNvSpPr txBox="1">
            <a:spLocks noGrp="1"/>
          </p:cNvSpPr>
          <p:nvPr userDrawn="1">
            <p:ph type="title"/>
          </p:nvPr>
        </p:nvSpPr>
        <p:spPr>
          <a:xfrm>
            <a:off x="1398033" y="1938700"/>
            <a:ext cx="5393600" cy="1781200"/>
          </a:xfrm>
          <a:prstGeom prst="rect">
            <a:avLst/>
          </a:prstGeom>
        </p:spPr>
        <p:txBody>
          <a:bodyPr spcFirstLastPara="1" wrap="square" lIns="91425" tIns="91425" rIns="91425" bIns="91425" anchor="b" anchorCtr="0">
            <a:noAutofit/>
          </a:bodyPr>
          <a:lstStyle>
            <a:lvl1pPr lvl="0" algn="l">
              <a:spcBef>
                <a:spcPts val="0"/>
              </a:spcBef>
              <a:spcAft>
                <a:spcPts val="0"/>
              </a:spcAft>
              <a:buSzPts val="4200"/>
              <a:buNone/>
              <a:defRPr sz="10533">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dirty="0"/>
          </a:p>
        </p:txBody>
      </p:sp>
      <p:sp>
        <p:nvSpPr>
          <p:cNvPr id="720" name="Google Shape;720;p9"/>
          <p:cNvSpPr txBox="1">
            <a:spLocks noGrp="1"/>
          </p:cNvSpPr>
          <p:nvPr userDrawn="1">
            <p:ph type="subTitle" idx="1"/>
          </p:nvPr>
        </p:nvSpPr>
        <p:spPr>
          <a:xfrm>
            <a:off x="1398033" y="3629467"/>
            <a:ext cx="4853200" cy="127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000">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pic>
        <p:nvPicPr>
          <p:cNvPr id="66" name="Imagen 6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51766" y="5505456"/>
            <a:ext cx="1171943" cy="1071899"/>
          </a:xfrm>
          <a:prstGeom prst="rect">
            <a:avLst/>
          </a:prstGeom>
        </p:spPr>
      </p:pic>
    </p:spTree>
    <p:extLst>
      <p:ext uri="{BB962C8B-B14F-4D97-AF65-F5344CB8AC3E}">
        <p14:creationId xmlns:p14="http://schemas.microsoft.com/office/powerpoint/2010/main" val="2694125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14897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D1B174B9-DDA6-43AC-94FF-E49E8A4C9EE5}"/>
              </a:ext>
            </a:extLst>
          </p:cNvPr>
          <p:cNvSpPr/>
          <p:nvPr userDrawn="1"/>
        </p:nvSpPr>
        <p:spPr>
          <a:xfrm>
            <a:off x="3" y="1"/>
            <a:ext cx="8641787" cy="6858000"/>
          </a:xfrm>
          <a:custGeom>
            <a:avLst/>
            <a:gdLst>
              <a:gd name="connsiteX0" fmla="*/ 0 w 8641787"/>
              <a:gd name="connsiteY0" fmla="*/ 0 h 6858000"/>
              <a:gd name="connsiteX1" fmla="*/ 6012887 w 8641787"/>
              <a:gd name="connsiteY1" fmla="*/ 0 h 6858000"/>
              <a:gd name="connsiteX2" fmla="*/ 8641787 w 8641787"/>
              <a:gd name="connsiteY2" fmla="*/ 6858000 h 6858000"/>
              <a:gd name="connsiteX3" fmla="*/ 0 w 864178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41787" h="6858000">
                <a:moveTo>
                  <a:pt x="0" y="0"/>
                </a:moveTo>
                <a:lnTo>
                  <a:pt x="6012887" y="0"/>
                </a:lnTo>
                <a:lnTo>
                  <a:pt x="8641787" y="6858000"/>
                </a:lnTo>
                <a:lnTo>
                  <a:pt x="0" y="6858000"/>
                </a:lnTo>
                <a:close/>
              </a:path>
            </a:pathLst>
          </a:cu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 name="Freeform: Shape 9">
            <a:extLst>
              <a:ext uri="{FF2B5EF4-FFF2-40B4-BE49-F238E27FC236}">
                <a16:creationId xmlns:a16="http://schemas.microsoft.com/office/drawing/2014/main" id="{6AFFB5B8-275F-4541-94CB-C7A723310F6D}"/>
              </a:ext>
            </a:extLst>
          </p:cNvPr>
          <p:cNvSpPr/>
          <p:nvPr userDrawn="1"/>
        </p:nvSpPr>
        <p:spPr>
          <a:xfrm rot="20330711">
            <a:off x="7416424" y="-293216"/>
            <a:ext cx="234813" cy="7444431"/>
          </a:xfrm>
          <a:custGeom>
            <a:avLst/>
            <a:gdLst>
              <a:gd name="connsiteX0" fmla="*/ 0 w 234813"/>
              <a:gd name="connsiteY0" fmla="*/ 0 h 7444430"/>
              <a:gd name="connsiteX1" fmla="*/ 234813 w 234813"/>
              <a:gd name="connsiteY1" fmla="*/ 90866 h 7444430"/>
              <a:gd name="connsiteX2" fmla="*/ 234813 w 234813"/>
              <a:gd name="connsiteY2" fmla="*/ 7444430 h 7444430"/>
              <a:gd name="connsiteX3" fmla="*/ 0 w 234813"/>
              <a:gd name="connsiteY3" fmla="*/ 7353565 h 7444430"/>
            </a:gdLst>
            <a:ahLst/>
            <a:cxnLst>
              <a:cxn ang="0">
                <a:pos x="connsiteX0" y="connsiteY0"/>
              </a:cxn>
              <a:cxn ang="0">
                <a:pos x="connsiteX1" y="connsiteY1"/>
              </a:cxn>
              <a:cxn ang="0">
                <a:pos x="connsiteX2" y="connsiteY2"/>
              </a:cxn>
              <a:cxn ang="0">
                <a:pos x="connsiteX3" y="connsiteY3"/>
              </a:cxn>
            </a:cxnLst>
            <a:rect l="l" t="t" r="r" b="b"/>
            <a:pathLst>
              <a:path w="234813" h="7444430">
                <a:moveTo>
                  <a:pt x="0" y="0"/>
                </a:moveTo>
                <a:lnTo>
                  <a:pt x="234813" y="90866"/>
                </a:lnTo>
                <a:lnTo>
                  <a:pt x="234813" y="7444430"/>
                </a:lnTo>
                <a:lnTo>
                  <a:pt x="0" y="7353565"/>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3" name="Freeform: Shape 12">
            <a:extLst>
              <a:ext uri="{FF2B5EF4-FFF2-40B4-BE49-F238E27FC236}">
                <a16:creationId xmlns:a16="http://schemas.microsoft.com/office/drawing/2014/main" id="{2A91EB93-1A80-4108-9845-8CEBD98D597C}"/>
              </a:ext>
            </a:extLst>
          </p:cNvPr>
          <p:cNvSpPr/>
          <p:nvPr userDrawn="1"/>
        </p:nvSpPr>
        <p:spPr>
          <a:xfrm rot="20330711">
            <a:off x="8020266" y="-134683"/>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4" name="Freeform: Shape 13">
            <a:extLst>
              <a:ext uri="{FF2B5EF4-FFF2-40B4-BE49-F238E27FC236}">
                <a16:creationId xmlns:a16="http://schemas.microsoft.com/office/drawing/2014/main" id="{F3E07247-868E-438C-BD34-0D0EC28772B4}"/>
              </a:ext>
            </a:extLst>
          </p:cNvPr>
          <p:cNvSpPr/>
          <p:nvPr userDrawn="1"/>
        </p:nvSpPr>
        <p:spPr>
          <a:xfrm rot="20330711" flipH="1" flipV="1">
            <a:off x="10369956" y="4253072"/>
            <a:ext cx="234813" cy="2739613"/>
          </a:xfrm>
          <a:custGeom>
            <a:avLst/>
            <a:gdLst>
              <a:gd name="connsiteX0" fmla="*/ 0 w 234813"/>
              <a:gd name="connsiteY0" fmla="*/ 0 h 2739613"/>
              <a:gd name="connsiteX1" fmla="*/ 234813 w 234813"/>
              <a:gd name="connsiteY1" fmla="*/ 90866 h 2739613"/>
              <a:gd name="connsiteX2" fmla="*/ 234813 w 234813"/>
              <a:gd name="connsiteY2" fmla="*/ 2739613 h 2739613"/>
              <a:gd name="connsiteX3" fmla="*/ 0 w 234813"/>
              <a:gd name="connsiteY3" fmla="*/ 2648748 h 2739613"/>
            </a:gdLst>
            <a:ahLst/>
            <a:cxnLst>
              <a:cxn ang="0">
                <a:pos x="connsiteX0" y="connsiteY0"/>
              </a:cxn>
              <a:cxn ang="0">
                <a:pos x="connsiteX1" y="connsiteY1"/>
              </a:cxn>
              <a:cxn ang="0">
                <a:pos x="connsiteX2" y="connsiteY2"/>
              </a:cxn>
              <a:cxn ang="0">
                <a:pos x="connsiteX3" y="connsiteY3"/>
              </a:cxn>
            </a:cxnLst>
            <a:rect l="l" t="t" r="r" b="b"/>
            <a:pathLst>
              <a:path w="234813" h="2739613">
                <a:moveTo>
                  <a:pt x="0" y="0"/>
                </a:moveTo>
                <a:lnTo>
                  <a:pt x="234813" y="90866"/>
                </a:lnTo>
                <a:lnTo>
                  <a:pt x="234813" y="2739613"/>
                </a:lnTo>
                <a:lnTo>
                  <a:pt x="0" y="2648748"/>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6" name="Rectángulo 5"/>
          <p:cNvSpPr/>
          <p:nvPr userDrawn="1"/>
        </p:nvSpPr>
        <p:spPr>
          <a:xfrm>
            <a:off x="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a:p>
        </p:txBody>
      </p:sp>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80786" y="0"/>
            <a:ext cx="7175629" cy="453335"/>
          </a:xfrm>
          <a:prstGeom prst="rect">
            <a:avLst/>
          </a:prstGeom>
        </p:spPr>
      </p:pic>
      <p:pic>
        <p:nvPicPr>
          <p:cNvPr id="9" name="Imagen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0" y="0"/>
            <a:ext cx="7175629" cy="453336"/>
          </a:xfrm>
          <a:prstGeom prst="rect">
            <a:avLst/>
          </a:prstGeom>
        </p:spPr>
      </p:pic>
    </p:spTree>
    <p:extLst>
      <p:ext uri="{BB962C8B-B14F-4D97-AF65-F5344CB8AC3E}">
        <p14:creationId xmlns:p14="http://schemas.microsoft.com/office/powerpoint/2010/main" val="3355499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4168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36443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44"/>
        <p:cNvGrpSpPr/>
        <p:nvPr/>
      </p:nvGrpSpPr>
      <p:grpSpPr>
        <a:xfrm>
          <a:off x="0" y="0"/>
          <a:ext cx="0" cy="0"/>
          <a:chOff x="0" y="0"/>
          <a:chExt cx="0" cy="0"/>
        </a:xfrm>
      </p:grpSpPr>
      <p:sp>
        <p:nvSpPr>
          <p:cNvPr id="1429" name="Google Shape;1429;p2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2" name="Imagen 1"/>
          <p:cNvPicPr>
            <a:picLocks noChangeAspect="1"/>
          </p:cNvPicPr>
          <p:nvPr userDrawn="1"/>
        </p:nvPicPr>
        <p:blipFill>
          <a:blip r:embed="rId2"/>
          <a:stretch>
            <a:fillRect/>
          </a:stretch>
        </p:blipFill>
        <p:spPr>
          <a:xfrm>
            <a:off x="286771" y="263162"/>
            <a:ext cx="1606575" cy="1424009"/>
          </a:xfrm>
          <a:prstGeom prst="rect">
            <a:avLst/>
          </a:prstGeom>
        </p:spPr>
      </p:pic>
      <p:pic>
        <p:nvPicPr>
          <p:cNvPr id="88" name="Imagen 87"/>
          <p:cNvPicPr>
            <a:picLocks noChangeAspect="1"/>
          </p:cNvPicPr>
          <p:nvPr userDrawn="1"/>
        </p:nvPicPr>
        <p:blipFill>
          <a:blip r:embed="rId2"/>
          <a:stretch>
            <a:fillRect/>
          </a:stretch>
        </p:blipFill>
        <p:spPr>
          <a:xfrm flipH="1">
            <a:off x="10314837" y="277506"/>
            <a:ext cx="1590392" cy="1409665"/>
          </a:xfrm>
          <a:prstGeom prst="rect">
            <a:avLst/>
          </a:prstGeom>
        </p:spPr>
      </p:pic>
      <p:pic>
        <p:nvPicPr>
          <p:cNvPr id="89" name="Imagen 88"/>
          <p:cNvPicPr>
            <a:picLocks noChangeAspect="1"/>
          </p:cNvPicPr>
          <p:nvPr userDrawn="1"/>
        </p:nvPicPr>
        <p:blipFill>
          <a:blip r:embed="rId3"/>
          <a:stretch>
            <a:fillRect/>
          </a:stretch>
        </p:blipFill>
        <p:spPr>
          <a:xfrm>
            <a:off x="-28688" y="5971032"/>
            <a:ext cx="2820000" cy="930000"/>
          </a:xfrm>
          <a:prstGeom prst="rect">
            <a:avLst/>
          </a:prstGeom>
        </p:spPr>
      </p:pic>
      <p:pic>
        <p:nvPicPr>
          <p:cNvPr id="90" name="Imagen 89"/>
          <p:cNvPicPr>
            <a:picLocks noChangeAspect="1"/>
          </p:cNvPicPr>
          <p:nvPr userDrawn="1"/>
        </p:nvPicPr>
        <p:blipFill>
          <a:blip r:embed="rId3"/>
          <a:stretch>
            <a:fillRect/>
          </a:stretch>
        </p:blipFill>
        <p:spPr>
          <a:xfrm flipH="1">
            <a:off x="9424432" y="5964520"/>
            <a:ext cx="2796256" cy="922169"/>
          </a:xfrm>
          <a:prstGeom prst="rect">
            <a:avLst/>
          </a:prstGeom>
        </p:spPr>
      </p:pic>
    </p:spTree>
    <p:extLst>
      <p:ext uri="{BB962C8B-B14F-4D97-AF65-F5344CB8AC3E}">
        <p14:creationId xmlns:p14="http://schemas.microsoft.com/office/powerpoint/2010/main" val="608227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2"/>
        <p:cNvGrpSpPr/>
        <p:nvPr/>
      </p:nvGrpSpPr>
      <p:grpSpPr>
        <a:xfrm>
          <a:off x="0" y="0"/>
          <a:ext cx="0" cy="0"/>
          <a:chOff x="0" y="0"/>
          <a:chExt cx="0" cy="0"/>
        </a:xfrm>
      </p:grpSpPr>
      <p:sp>
        <p:nvSpPr>
          <p:cNvPr id="543" name="Google Shape;543;p14"/>
          <p:cNvSpPr txBox="1">
            <a:spLocks noGrp="1"/>
          </p:cNvSpPr>
          <p:nvPr>
            <p:ph type="title"/>
          </p:nvPr>
        </p:nvSpPr>
        <p:spPr>
          <a:xfrm>
            <a:off x="6414400" y="1684200"/>
            <a:ext cx="4826800" cy="184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8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4" name="Google Shape;544;p14"/>
          <p:cNvSpPr txBox="1">
            <a:spLocks noGrp="1"/>
          </p:cNvSpPr>
          <p:nvPr>
            <p:ph type="subTitle" idx="1"/>
          </p:nvPr>
        </p:nvSpPr>
        <p:spPr>
          <a:xfrm>
            <a:off x="6414400" y="3527800"/>
            <a:ext cx="4826800" cy="164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pic>
        <p:nvPicPr>
          <p:cNvPr id="52" name="Imagen 51"/>
          <p:cNvPicPr>
            <a:picLocks noChangeAspect="1"/>
          </p:cNvPicPr>
          <p:nvPr userDrawn="1"/>
        </p:nvPicPr>
        <p:blipFill>
          <a:blip r:embed="rId2"/>
          <a:stretch>
            <a:fillRect/>
          </a:stretch>
        </p:blipFill>
        <p:spPr>
          <a:xfrm flipH="1">
            <a:off x="-111614" y="5952565"/>
            <a:ext cx="12404017" cy="934123"/>
          </a:xfrm>
          <a:prstGeom prst="rect">
            <a:avLst/>
          </a:prstGeom>
        </p:spPr>
      </p:pic>
      <p:pic>
        <p:nvPicPr>
          <p:cNvPr id="53" name="Imagen 52"/>
          <p:cNvPicPr>
            <a:picLocks noChangeAspect="1"/>
          </p:cNvPicPr>
          <p:nvPr userDrawn="1"/>
        </p:nvPicPr>
        <p:blipFill>
          <a:blip r:embed="rId3"/>
          <a:stretch>
            <a:fillRect/>
          </a:stretch>
        </p:blipFill>
        <p:spPr>
          <a:xfrm>
            <a:off x="-76501" y="-123433"/>
            <a:ext cx="12345001" cy="779920"/>
          </a:xfrm>
          <a:prstGeom prst="rect">
            <a:avLst/>
          </a:prstGeom>
        </p:spPr>
      </p:pic>
    </p:spTree>
    <p:extLst>
      <p:ext uri="{BB962C8B-B14F-4D97-AF65-F5344CB8AC3E}">
        <p14:creationId xmlns:p14="http://schemas.microsoft.com/office/powerpoint/2010/main" val="3058424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482"/>
        <p:cNvGrpSpPr/>
        <p:nvPr/>
      </p:nvGrpSpPr>
      <p:grpSpPr>
        <a:xfrm>
          <a:off x="0" y="0"/>
          <a:ext cx="0" cy="0"/>
          <a:chOff x="0" y="0"/>
          <a:chExt cx="0" cy="0"/>
        </a:xfrm>
      </p:grpSpPr>
      <p:sp>
        <p:nvSpPr>
          <p:cNvPr id="526" name="Google Shape;526;p13"/>
          <p:cNvSpPr txBox="1">
            <a:spLocks noGrp="1"/>
          </p:cNvSpPr>
          <p:nvPr>
            <p:ph type="title"/>
          </p:nvPr>
        </p:nvSpPr>
        <p:spPr>
          <a:xfrm>
            <a:off x="96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27" name="Google Shape;527;p13"/>
          <p:cNvSpPr txBox="1">
            <a:spLocks noGrp="1"/>
          </p:cNvSpPr>
          <p:nvPr>
            <p:ph type="title" idx="2" hasCustomPrompt="1"/>
          </p:nvPr>
        </p:nvSpPr>
        <p:spPr>
          <a:xfrm>
            <a:off x="189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28" name="Google Shape;528;p13"/>
          <p:cNvSpPr txBox="1">
            <a:spLocks noGrp="1"/>
          </p:cNvSpPr>
          <p:nvPr>
            <p:ph type="subTitle" idx="1"/>
          </p:nvPr>
        </p:nvSpPr>
        <p:spPr>
          <a:xfrm>
            <a:off x="96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29" name="Google Shape;529;p13"/>
          <p:cNvSpPr txBox="1">
            <a:spLocks noGrp="1"/>
          </p:cNvSpPr>
          <p:nvPr>
            <p:ph type="title" idx="3"/>
          </p:nvPr>
        </p:nvSpPr>
        <p:spPr>
          <a:xfrm>
            <a:off x="4565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0" name="Google Shape;530;p13"/>
          <p:cNvSpPr txBox="1">
            <a:spLocks noGrp="1"/>
          </p:cNvSpPr>
          <p:nvPr>
            <p:ph type="title" idx="4" hasCustomPrompt="1"/>
          </p:nvPr>
        </p:nvSpPr>
        <p:spPr>
          <a:xfrm>
            <a:off x="5500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1" name="Google Shape;531;p13"/>
          <p:cNvSpPr txBox="1">
            <a:spLocks noGrp="1"/>
          </p:cNvSpPr>
          <p:nvPr>
            <p:ph type="subTitle" idx="5"/>
          </p:nvPr>
        </p:nvSpPr>
        <p:spPr>
          <a:xfrm>
            <a:off x="4565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2" name="Google Shape;532;p13"/>
          <p:cNvSpPr txBox="1">
            <a:spLocks noGrp="1"/>
          </p:cNvSpPr>
          <p:nvPr>
            <p:ph type="title" idx="6"/>
          </p:nvPr>
        </p:nvSpPr>
        <p:spPr>
          <a:xfrm>
            <a:off x="817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3" name="Google Shape;533;p13"/>
          <p:cNvSpPr txBox="1">
            <a:spLocks noGrp="1"/>
          </p:cNvSpPr>
          <p:nvPr>
            <p:ph type="title" idx="7" hasCustomPrompt="1"/>
          </p:nvPr>
        </p:nvSpPr>
        <p:spPr>
          <a:xfrm>
            <a:off x="910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4" name="Google Shape;534;p13"/>
          <p:cNvSpPr txBox="1">
            <a:spLocks noGrp="1"/>
          </p:cNvSpPr>
          <p:nvPr>
            <p:ph type="subTitle" idx="8"/>
          </p:nvPr>
        </p:nvSpPr>
        <p:spPr>
          <a:xfrm>
            <a:off x="817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5" name="Google Shape;535;p13"/>
          <p:cNvSpPr txBox="1">
            <a:spLocks noGrp="1"/>
          </p:cNvSpPr>
          <p:nvPr>
            <p:ph type="title" idx="9"/>
          </p:nvPr>
        </p:nvSpPr>
        <p:spPr>
          <a:xfrm>
            <a:off x="960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6" name="Google Shape;536;p13"/>
          <p:cNvSpPr txBox="1">
            <a:spLocks noGrp="1"/>
          </p:cNvSpPr>
          <p:nvPr>
            <p:ph type="title" idx="13" hasCustomPrompt="1"/>
          </p:nvPr>
        </p:nvSpPr>
        <p:spPr>
          <a:xfrm>
            <a:off x="1895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37" name="Google Shape;537;p13"/>
          <p:cNvSpPr txBox="1">
            <a:spLocks noGrp="1"/>
          </p:cNvSpPr>
          <p:nvPr>
            <p:ph type="subTitle" idx="14"/>
          </p:nvPr>
        </p:nvSpPr>
        <p:spPr>
          <a:xfrm>
            <a:off x="960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8" name="Google Shape;538;p13"/>
          <p:cNvSpPr txBox="1">
            <a:spLocks noGrp="1"/>
          </p:cNvSpPr>
          <p:nvPr>
            <p:ph type="title" idx="15"/>
          </p:nvPr>
        </p:nvSpPr>
        <p:spPr>
          <a:xfrm>
            <a:off x="4565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9" name="Google Shape;539;p13"/>
          <p:cNvSpPr txBox="1">
            <a:spLocks noGrp="1"/>
          </p:cNvSpPr>
          <p:nvPr>
            <p:ph type="title" idx="16" hasCustomPrompt="1"/>
          </p:nvPr>
        </p:nvSpPr>
        <p:spPr>
          <a:xfrm>
            <a:off x="5500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40" name="Google Shape;540;p13"/>
          <p:cNvSpPr txBox="1">
            <a:spLocks noGrp="1"/>
          </p:cNvSpPr>
          <p:nvPr>
            <p:ph type="subTitle" idx="17"/>
          </p:nvPr>
        </p:nvSpPr>
        <p:spPr>
          <a:xfrm>
            <a:off x="4565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41" name="Google Shape;541;p13"/>
          <p:cNvSpPr txBox="1">
            <a:spLocks noGrp="1"/>
          </p:cNvSpPr>
          <p:nvPr>
            <p:ph type="title" idx="1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 name="Grupo 18"/>
          <p:cNvGrpSpPr/>
          <p:nvPr userDrawn="1"/>
        </p:nvGrpSpPr>
        <p:grpSpPr>
          <a:xfrm>
            <a:off x="-3175" y="274637"/>
            <a:ext cx="12588876" cy="1043523"/>
            <a:chOff x="-3175" y="274637"/>
            <a:chExt cx="12588876" cy="1043523"/>
          </a:xfrm>
        </p:grpSpPr>
        <p:sp>
          <p:nvSpPr>
            <p:cNvPr id="20" name="Freeform 11"/>
            <p:cNvSpPr>
              <a:spLocks/>
            </p:cNvSpPr>
            <p:nvPr userDrawn="1"/>
          </p:nvSpPr>
          <p:spPr bwMode="auto">
            <a:xfrm>
              <a:off x="-3175" y="274637"/>
              <a:ext cx="3648075" cy="1043523"/>
            </a:xfrm>
            <a:custGeom>
              <a:avLst/>
              <a:gdLst>
                <a:gd name="T0" fmla="*/ 970 w 970"/>
                <a:gd name="T1" fmla="*/ 59 h 265"/>
                <a:gd name="T2" fmla="*/ 960 w 970"/>
                <a:gd name="T3" fmla="*/ 35 h 265"/>
                <a:gd name="T4" fmla="*/ 415 w 970"/>
                <a:gd name="T5" fmla="*/ 35 h 265"/>
                <a:gd name="T6" fmla="*/ 375 w 970"/>
                <a:gd name="T7" fmla="*/ 0 h 265"/>
                <a:gd name="T8" fmla="*/ 249 w 970"/>
                <a:gd name="T9" fmla="*/ 0 h 265"/>
                <a:gd name="T10" fmla="*/ 201 w 970"/>
                <a:gd name="T11" fmla="*/ 0 h 265"/>
                <a:gd name="T12" fmla="*/ 75 w 970"/>
                <a:gd name="T13" fmla="*/ 0 h 265"/>
                <a:gd name="T14" fmla="*/ 35 w 970"/>
                <a:gd name="T15" fmla="*/ 35 h 265"/>
                <a:gd name="T16" fmla="*/ 0 w 970"/>
                <a:gd name="T17" fmla="*/ 35 h 265"/>
                <a:gd name="T18" fmla="*/ 0 w 970"/>
                <a:gd name="T19" fmla="*/ 70 h 265"/>
                <a:gd name="T20" fmla="*/ 73 w 970"/>
                <a:gd name="T21" fmla="*/ 70 h 265"/>
                <a:gd name="T22" fmla="*/ 148 w 970"/>
                <a:gd name="T23" fmla="*/ 265 h 265"/>
                <a:gd name="T24" fmla="*/ 302 w 970"/>
                <a:gd name="T25" fmla="*/ 265 h 265"/>
                <a:gd name="T26" fmla="*/ 377 w 970"/>
                <a:gd name="T27" fmla="*/ 70 h 265"/>
                <a:gd name="T28" fmla="*/ 970 w 970"/>
                <a:gd name="T29" fmla="*/ 70 h 265"/>
                <a:gd name="T30" fmla="*/ 970 w 970"/>
                <a:gd name="T31" fmla="*/ 5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0" h="265">
                  <a:moveTo>
                    <a:pt x="970" y="59"/>
                  </a:moveTo>
                  <a:cubicBezTo>
                    <a:pt x="970" y="50"/>
                    <a:pt x="966" y="42"/>
                    <a:pt x="960" y="35"/>
                  </a:cubicBezTo>
                  <a:cubicBezTo>
                    <a:pt x="415" y="35"/>
                    <a:pt x="415" y="35"/>
                    <a:pt x="415" y="35"/>
                  </a:cubicBezTo>
                  <a:cubicBezTo>
                    <a:pt x="375" y="0"/>
                    <a:pt x="375" y="0"/>
                    <a:pt x="375" y="0"/>
                  </a:cubicBezTo>
                  <a:cubicBezTo>
                    <a:pt x="249" y="0"/>
                    <a:pt x="249" y="0"/>
                    <a:pt x="249" y="0"/>
                  </a:cubicBezTo>
                  <a:cubicBezTo>
                    <a:pt x="201" y="0"/>
                    <a:pt x="201" y="0"/>
                    <a:pt x="201" y="0"/>
                  </a:cubicBezTo>
                  <a:cubicBezTo>
                    <a:pt x="75" y="0"/>
                    <a:pt x="75" y="0"/>
                    <a:pt x="75" y="0"/>
                  </a:cubicBezTo>
                  <a:cubicBezTo>
                    <a:pt x="35" y="35"/>
                    <a:pt x="35" y="35"/>
                    <a:pt x="35" y="35"/>
                  </a:cubicBezTo>
                  <a:cubicBezTo>
                    <a:pt x="0" y="35"/>
                    <a:pt x="0" y="35"/>
                    <a:pt x="0" y="35"/>
                  </a:cubicBezTo>
                  <a:cubicBezTo>
                    <a:pt x="0" y="70"/>
                    <a:pt x="0" y="70"/>
                    <a:pt x="0" y="70"/>
                  </a:cubicBezTo>
                  <a:cubicBezTo>
                    <a:pt x="73" y="70"/>
                    <a:pt x="73" y="70"/>
                    <a:pt x="73" y="70"/>
                  </a:cubicBezTo>
                  <a:cubicBezTo>
                    <a:pt x="68" y="159"/>
                    <a:pt x="62" y="180"/>
                    <a:pt x="148" y="265"/>
                  </a:cubicBezTo>
                  <a:cubicBezTo>
                    <a:pt x="302" y="265"/>
                    <a:pt x="302" y="265"/>
                    <a:pt x="302" y="265"/>
                  </a:cubicBezTo>
                  <a:cubicBezTo>
                    <a:pt x="388" y="180"/>
                    <a:pt x="382" y="159"/>
                    <a:pt x="377" y="70"/>
                  </a:cubicBezTo>
                  <a:cubicBezTo>
                    <a:pt x="970" y="70"/>
                    <a:pt x="970" y="70"/>
                    <a:pt x="970" y="70"/>
                  </a:cubicBezTo>
                  <a:lnTo>
                    <a:pt x="970" y="59"/>
                  </a:lnTo>
                  <a:close/>
                </a:path>
              </a:pathLst>
            </a:custGeom>
            <a:solidFill>
              <a:srgbClr val="4AAD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Rectángulo 20"/>
            <p:cNvSpPr/>
            <p:nvPr userDrawn="1"/>
          </p:nvSpPr>
          <p:spPr>
            <a:xfrm>
              <a:off x="3415991" y="412596"/>
              <a:ext cx="9169710" cy="137532"/>
            </a:xfrm>
            <a:prstGeom prst="rect">
              <a:avLst/>
            </a:prstGeom>
            <a:solidFill>
              <a:srgbClr val="4AA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2" name="Imagen 21"/>
            <p:cNvPicPr>
              <a:picLocks noChangeAspect="1"/>
            </p:cNvPicPr>
            <p:nvPr userDrawn="1"/>
          </p:nvPicPr>
          <p:blipFill>
            <a:blip r:embed="rId2"/>
            <a:stretch>
              <a:fillRect/>
            </a:stretch>
          </p:blipFill>
          <p:spPr>
            <a:xfrm>
              <a:off x="549875" y="520773"/>
              <a:ext cx="551250" cy="551250"/>
            </a:xfrm>
            <a:prstGeom prst="rect">
              <a:avLst/>
            </a:prstGeom>
          </p:spPr>
        </p:pic>
      </p:grpSp>
    </p:spTree>
    <p:extLst>
      <p:ext uri="{BB962C8B-B14F-4D97-AF65-F5344CB8AC3E}">
        <p14:creationId xmlns:p14="http://schemas.microsoft.com/office/powerpoint/2010/main" val="396111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EF79-D32A-4BAB-B275-51766C023AA5}"/>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8F6BD13B-9866-4095-AF93-F800E7DAB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A0FA05-2B71-472D-8803-BBC61B544E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0478EAF-D1C8-40C5-B619-6DDB8E737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86623-86AF-46CB-863B-1FDA404445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52ED9644-3840-46DB-8112-A93408C261F8}"/>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8" name="Footer Placeholder 7">
            <a:extLst>
              <a:ext uri="{FF2B5EF4-FFF2-40B4-BE49-F238E27FC236}">
                <a16:creationId xmlns:a16="http://schemas.microsoft.com/office/drawing/2014/main" id="{112D1568-6B89-4C02-B0BE-B9D9147AE8A9}"/>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66684BE5-5AA5-45A8-8FF0-6BB0D96512E1}"/>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161140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PPTMON title">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97B82D3B-76F2-4A8C-ADB1-01DF9BF53226}"/>
              </a:ext>
            </a:extLst>
          </p:cNvPr>
          <p:cNvCxnSpPr/>
          <p:nvPr userDrawn="1"/>
        </p:nvCxnSpPr>
        <p:spPr>
          <a:xfrm>
            <a:off x="426000" y="1161142"/>
            <a:ext cx="11340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그림 개체 틀 2">
            <a:extLst>
              <a:ext uri="{FF2B5EF4-FFF2-40B4-BE49-F238E27FC236}">
                <a16:creationId xmlns:a16="http://schemas.microsoft.com/office/drawing/2014/main" id="{7CCA1939-193B-4B91-97B6-32511A8DA0BF}"/>
              </a:ext>
            </a:extLst>
          </p:cNvPr>
          <p:cNvSpPr>
            <a:spLocks noGrp="1"/>
          </p:cNvSpPr>
          <p:nvPr userDrawn="1">
            <p:ph type="pic" sz="quarter" idx="11" hasCustomPrompt="1"/>
          </p:nvPr>
        </p:nvSpPr>
        <p:spPr>
          <a:xfrm>
            <a:off x="426002" y="3043321"/>
            <a:ext cx="11339996" cy="3189374"/>
          </a:xfrm>
          <a:prstGeom prst="rect">
            <a:avLst/>
          </a:prstGeom>
          <a:pattFill prst="pct10">
            <a:fgClr>
              <a:schemeClr val="bg1">
                <a:lumMod val="75000"/>
              </a:schemeClr>
            </a:fgClr>
            <a:bgClr>
              <a:schemeClr val="bg1">
                <a:lumMod val="95000"/>
              </a:schemeClr>
            </a:bgClr>
          </a:pattFill>
        </p:spPr>
        <p:txBody>
          <a:bodyPr tIns="828000" anchor="ctr"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cxnSp>
        <p:nvCxnSpPr>
          <p:cNvPr id="18" name="직선 연결선 17">
            <a:extLst>
              <a:ext uri="{FF2B5EF4-FFF2-40B4-BE49-F238E27FC236}">
                <a16:creationId xmlns:a16="http://schemas.microsoft.com/office/drawing/2014/main" id="{218A5A21-097F-4099-88A2-9A21D044ED69}"/>
              </a:ext>
            </a:extLst>
          </p:cNvPr>
          <p:cNvCxnSpPr/>
          <p:nvPr userDrawn="1"/>
        </p:nvCxnSpPr>
        <p:spPr>
          <a:xfrm>
            <a:off x="426000" y="6354953"/>
            <a:ext cx="11340000" cy="0"/>
          </a:xfrm>
          <a:prstGeom prst="line">
            <a:avLst/>
          </a:prstGeom>
          <a:ln w="8890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643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1317426" y="131813"/>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159856865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10" name="Rounded Rectangle 2">
            <a:extLst>
              <a:ext uri="{FF2B5EF4-FFF2-40B4-BE49-F238E27FC236}">
                <a16:creationId xmlns:a16="http://schemas.microsoft.com/office/drawing/2014/main" id="{EE1921BD-2284-422C-B3CA-A88F9DE09976}"/>
              </a:ext>
            </a:extLst>
          </p:cNvPr>
          <p:cNvSpPr/>
          <p:nvPr userDrawn="1"/>
        </p:nvSpPr>
        <p:spPr>
          <a:xfrm>
            <a:off x="354015" y="1131597"/>
            <a:ext cx="3560767" cy="5402561"/>
          </a:xfrm>
          <a:prstGeom prst="roundRect">
            <a:avLst>
              <a:gd name="adj" fmla="val 3968"/>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11" name="Rounded Rectangle 3">
            <a:extLst>
              <a:ext uri="{FF2B5EF4-FFF2-40B4-BE49-F238E27FC236}">
                <a16:creationId xmlns:a16="http://schemas.microsoft.com/office/drawing/2014/main" id="{8E4ABDFF-F23A-40AF-8011-758D0173286A}"/>
              </a:ext>
            </a:extLst>
          </p:cNvPr>
          <p:cNvSpPr/>
          <p:nvPr userDrawn="1"/>
        </p:nvSpPr>
        <p:spPr>
          <a:xfrm>
            <a:off x="456479"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12" name="Grupo 11">
            <a:extLst>
              <a:ext uri="{FF2B5EF4-FFF2-40B4-BE49-F238E27FC236}">
                <a16:creationId xmlns:a16="http://schemas.microsoft.com/office/drawing/2014/main" id="{75450AD0-6E08-4208-A1E2-30B930A45C5C}"/>
              </a:ext>
            </a:extLst>
          </p:cNvPr>
          <p:cNvGrpSpPr/>
          <p:nvPr userDrawn="1"/>
        </p:nvGrpSpPr>
        <p:grpSpPr>
          <a:xfrm>
            <a:off x="1396049" y="1837564"/>
            <a:ext cx="2232248" cy="1861364"/>
            <a:chOff x="1476865" y="1876876"/>
            <a:chExt cx="2232248" cy="1316119"/>
          </a:xfrm>
        </p:grpSpPr>
        <p:sp>
          <p:nvSpPr>
            <p:cNvPr id="13" name="TextBox 57">
              <a:extLst>
                <a:ext uri="{FF2B5EF4-FFF2-40B4-BE49-F238E27FC236}">
                  <a16:creationId xmlns:a16="http://schemas.microsoft.com/office/drawing/2014/main" id="{DDF06CF2-8D9C-4817-8026-2EE1B4D19E46}"/>
                </a:ext>
              </a:extLst>
            </p:cNvPr>
            <p:cNvSpPr txBox="1"/>
            <p:nvPr userDrawn="1"/>
          </p:nvSpPr>
          <p:spPr>
            <a:xfrm>
              <a:off x="1476865" y="1876876"/>
              <a:ext cx="2232248" cy="718147"/>
            </a:xfrm>
            <a:prstGeom prst="rect">
              <a:avLst/>
            </a:prstGeom>
            <a:noFill/>
          </p:spPr>
          <p:txBody>
            <a:bodyPr wrap="square" rtlCol="0" anchor="ctr">
              <a:spAutoFit/>
            </a:bodyPr>
            <a:lstStyle>
              <a:defPPr/>
            </a:lstStyle>
            <a:p>
              <a:pPr algn="r"/>
              <a:r>
                <a:rPr lang="en-US" altLang="ko-KR" sz="2000" b="1" dirty="0">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14" name="TextBox 58">
              <a:extLst>
                <a:ext uri="{FF2B5EF4-FFF2-40B4-BE49-F238E27FC236}">
                  <a16:creationId xmlns:a16="http://schemas.microsoft.com/office/drawing/2014/main" id="{AEB90519-25B2-4995-B6B8-E5461894E48F}"/>
                </a:ext>
              </a:extLst>
            </p:cNvPr>
            <p:cNvSpPr txBox="1"/>
            <p:nvPr userDrawn="1"/>
          </p:nvSpPr>
          <p:spPr>
            <a:xfrm>
              <a:off x="1476865" y="2474848"/>
              <a:ext cx="2232248" cy="718147"/>
            </a:xfrm>
            <a:prstGeom prst="rect">
              <a:avLst/>
            </a:prstGeom>
            <a:noFill/>
          </p:spPr>
          <p:txBody>
            <a:bodyPr wrap="square" rtlCol="0" anchor="ctr">
              <a:spAutoFit/>
            </a:bodyPr>
            <a:lstStyle>
              <a:defPPr/>
            </a:lstStyle>
            <a:p>
              <a:pPr algn="r"/>
              <a:r>
                <a:rPr lang="en-US" altLang="ko-KR" sz="2000" b="1" dirty="0">
                  <a:solidFill>
                    <a:srgbClr val="FFFFFF"/>
                  </a:solidFill>
                  <a:latin typeface="Arial" panose="020B0604020202020204" pitchFamily="34" charset="0"/>
                  <a:cs typeface="Arial" panose="020B0604020202020204" pitchFamily="34" charset="0"/>
                </a:rPr>
                <a:t>You can Change Fill Color &amp;</a:t>
              </a:r>
            </a:p>
            <a:p>
              <a:pPr algn="r"/>
              <a:r>
                <a:rPr lang="en-US" altLang="ko-KR" sz="2000" b="1" dirty="0">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15" name="TextBox 59">
            <a:extLst>
              <a:ext uri="{FF2B5EF4-FFF2-40B4-BE49-F238E27FC236}">
                <a16:creationId xmlns:a16="http://schemas.microsoft.com/office/drawing/2014/main" id="{DD82C58B-5156-4A37-8256-0ACE97C11A0E}"/>
              </a:ext>
            </a:extLst>
          </p:cNvPr>
          <p:cNvSpPr txBox="1"/>
          <p:nvPr userDrawn="1"/>
        </p:nvSpPr>
        <p:spPr>
          <a:xfrm>
            <a:off x="1010851" y="5758934"/>
            <a:ext cx="3047173" cy="369332"/>
          </a:xfrm>
          <a:prstGeom prst="rect">
            <a:avLst/>
          </a:prstGeom>
          <a:noFill/>
        </p:spPr>
        <p:txBody>
          <a:bodyPr wrap="square" rtlCol="0" anchor="ctr">
            <a:spAutoFit/>
          </a:bodyPr>
          <a:lstStyle>
            <a:defPPr/>
          </a:lstStyle>
          <a:p>
            <a:r>
              <a:rPr lang="en-US" altLang="ko-KR" sz="1800" dirty="0" smtClean="0">
                <a:solidFill>
                  <a:srgbClr val="FFFFFF"/>
                </a:solidFill>
                <a:latin typeface="Arial" panose="020B0604020202020204" pitchFamily="34" charset="0"/>
                <a:cs typeface="Arial" panose="020B0604020202020204" pitchFamily="34" charset="0"/>
              </a:rPr>
              <a:t>plantillaspowerpoint.org</a:t>
            </a:r>
            <a:endParaRPr lang="ko-KR" altLang="en-US" sz="1800" dirty="0">
              <a:solidFill>
                <a:srgbClr val="FFFFFF"/>
              </a:solidFill>
              <a:latin typeface="Arial" panose="020B0604020202020204" pitchFamily="34" charset="0"/>
              <a:cs typeface="Arial" panose="020B0604020202020204" pitchFamily="34" charset="0"/>
            </a:endParaRPr>
          </a:p>
        </p:txBody>
      </p:sp>
      <p:sp>
        <p:nvSpPr>
          <p:cNvPr id="16" name="TextBox 60">
            <a:extLst>
              <a:ext uri="{FF2B5EF4-FFF2-40B4-BE49-F238E27FC236}">
                <a16:creationId xmlns:a16="http://schemas.microsoft.com/office/drawing/2014/main" id="{FB297FBC-E6FE-4563-A43D-06A726E5C486}"/>
              </a:ext>
            </a:extLst>
          </p:cNvPr>
          <p:cNvSpPr txBox="1"/>
          <p:nvPr userDrawn="1"/>
        </p:nvSpPr>
        <p:spPr>
          <a:xfrm>
            <a:off x="911001" y="4221970"/>
            <a:ext cx="2717296" cy="1569660"/>
          </a:xfrm>
          <a:prstGeom prst="rect">
            <a:avLst/>
          </a:prstGeom>
          <a:noFill/>
        </p:spPr>
        <p:txBody>
          <a:bodyPr wrap="square" rtlCol="0" anchor="ctr">
            <a:spAutoFit/>
          </a:bodyPr>
          <a:lstStyle>
            <a:defPPr/>
          </a:lstStyle>
          <a:p>
            <a:pPr algn="r"/>
            <a:r>
              <a:rPr lang="en-US" altLang="ko-KR" sz="2400" b="1" dirty="0">
                <a:solidFill>
                  <a:srgbClr val="FFFFFF"/>
                </a:solidFill>
                <a:latin typeface="+mn-lt"/>
                <a:ea typeface="+mn-ea"/>
                <a:cs typeface="Arial" panose="020B0604020202020204" pitchFamily="34" charset="0"/>
              </a:rPr>
              <a:t>GOOGLE </a:t>
            </a:r>
            <a:r>
              <a:rPr lang="en-US" altLang="ko-KR" sz="2400" b="1" baseline="0" dirty="0">
                <a:solidFill>
                  <a:srgbClr val="FFFFFF"/>
                </a:solidFill>
                <a:latin typeface="+mn-lt"/>
                <a:ea typeface="+mn-ea"/>
                <a:cs typeface="Arial" panose="020B0604020202020204" pitchFamily="34" charset="0"/>
              </a:rPr>
              <a:t>SLIDES AND </a:t>
            </a:r>
            <a:r>
              <a:rPr lang="en-US" altLang="ko-KR" sz="2400" b="1" dirty="0">
                <a:solidFill>
                  <a:srgbClr val="FFFFFF"/>
                </a:solidFill>
                <a:latin typeface="+mn-lt"/>
                <a:ea typeface="+mn-ea"/>
                <a:cs typeface="Arial" panose="020B0604020202020204" pitchFamily="34" charset="0"/>
              </a:rPr>
              <a:t>FREE </a:t>
            </a:r>
          </a:p>
          <a:p>
            <a:pPr algn="r"/>
            <a:r>
              <a:rPr lang="en-US" altLang="ko-KR" sz="2400" b="1" dirty="0">
                <a:solidFill>
                  <a:srgbClr val="FFFFFF"/>
                </a:solidFill>
                <a:latin typeface="+mn-lt"/>
                <a:ea typeface="+mn-ea"/>
                <a:cs typeface="Arial" panose="020B0604020202020204" pitchFamily="34" charset="0"/>
              </a:rPr>
              <a:t>PPT </a:t>
            </a:r>
          </a:p>
          <a:p>
            <a:pPr algn="r"/>
            <a:r>
              <a:rPr lang="en-US" altLang="ko-KR" sz="2400" b="1" dirty="0">
                <a:solidFill>
                  <a:srgbClr val="FFFFFF"/>
                </a:solidFill>
                <a:latin typeface="+mn-lt"/>
                <a:ea typeface="+mn-ea"/>
                <a:cs typeface="Arial" panose="020B0604020202020204" pitchFamily="34" charset="0"/>
              </a:rPr>
              <a:t>TEMPLATES  </a:t>
            </a:r>
          </a:p>
        </p:txBody>
      </p:sp>
      <p:sp>
        <p:nvSpPr>
          <p:cNvPr id="23" name="Rounded Rectangle 3">
            <a:extLst>
              <a:ext uri="{FF2B5EF4-FFF2-40B4-BE49-F238E27FC236}">
                <a16:creationId xmlns:a16="http://schemas.microsoft.com/office/drawing/2014/main" id="{C24DB148-B911-4DAC-9215-6908A2F0CEEC}"/>
              </a:ext>
            </a:extLst>
          </p:cNvPr>
          <p:cNvSpPr/>
          <p:nvPr userDrawn="1"/>
        </p:nvSpPr>
        <p:spPr>
          <a:xfrm rot="5400000">
            <a:off x="2598578" y="5216749"/>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24" name="Grupo 23">
            <a:extLst>
              <a:ext uri="{FF2B5EF4-FFF2-40B4-BE49-F238E27FC236}">
                <a16:creationId xmlns:a16="http://schemas.microsoft.com/office/drawing/2014/main" id="{DEBC4B72-DAFB-49E0-81F1-007DCC4F3867}"/>
              </a:ext>
            </a:extLst>
          </p:cNvPr>
          <p:cNvGrpSpPr/>
          <p:nvPr userDrawn="1"/>
        </p:nvGrpSpPr>
        <p:grpSpPr>
          <a:xfrm>
            <a:off x="2855938" y="1296678"/>
            <a:ext cx="905777" cy="910369"/>
            <a:chOff x="2844390" y="1337313"/>
            <a:chExt cx="905777" cy="910369"/>
          </a:xfrm>
          <a:solidFill>
            <a:srgbClr val="FFFFFF">
              <a:alpha val="78000"/>
            </a:srgbClr>
          </a:solidFill>
        </p:grpSpPr>
        <p:sp>
          <p:nvSpPr>
            <p:cNvPr id="25" name="Rounded Rectangle 3">
              <a:extLst>
                <a:ext uri="{FF2B5EF4-FFF2-40B4-BE49-F238E27FC236}">
                  <a16:creationId xmlns:a16="http://schemas.microsoft.com/office/drawing/2014/main" id="{2F8E61CB-2EBB-41B7-816D-2875F590C803}"/>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26" name="Rounded Rectangle 3">
              <a:extLst>
                <a:ext uri="{FF2B5EF4-FFF2-40B4-BE49-F238E27FC236}">
                  <a16:creationId xmlns:a16="http://schemas.microsoft.com/office/drawing/2014/main" id="{0B75059A-0B3C-43E0-A630-4847EB94105A}"/>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spTree>
    <p:extLst>
      <p:ext uri="{BB962C8B-B14F-4D97-AF65-F5344CB8AC3E}">
        <p14:creationId xmlns:p14="http://schemas.microsoft.com/office/powerpoint/2010/main" val="34094865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673241" y="499253"/>
            <a:ext cx="10862268" cy="5054323"/>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229978" y="1141826"/>
            <a:ext cx="4824557" cy="5054323"/>
          </a:xfrm>
          <a:prstGeom prst="rect">
            <a:avLst/>
          </a:prstGeom>
          <a:solidFill>
            <a:schemeClr val="bg1">
              <a:lumMod val="95000"/>
            </a:schemeClr>
          </a:solidFill>
          <a:effectLst/>
        </p:spPr>
        <p:txBody>
          <a:bodyPr wrap="square" anchor="ctr">
            <a:noAutofit/>
          </a:bodyPr>
          <a:lstStyle>
            <a:lvl1pPr marL="0" marR="0" indent="0" algn="ctr" defTabSz="914377" rtl="0" eaLnBrk="1" fontAlgn="auto" latinLnBrk="1" hangingPunct="1">
              <a:lnSpc>
                <a:spcPct val="90000"/>
              </a:lnSpc>
              <a:spcBef>
                <a:spcPts val="1000"/>
              </a:spcBef>
              <a:spcAft>
                <a:spcPct val="0"/>
              </a:spcAft>
              <a:buClrTx/>
              <a:buSzTx/>
              <a:buFontTx/>
              <a:buNone/>
              <a:defRPr sz="1600"/>
            </a:lvl1pPr>
          </a:lstStyle>
          <a:p>
            <a:r>
              <a:rPr lang="en-US" altLang="ko-KR"/>
              <a:t>Your Picture Here</a:t>
            </a:r>
            <a:endParaRPr lang="ko-KR" altLang="en-US"/>
          </a:p>
        </p:txBody>
      </p:sp>
    </p:spTree>
    <p:extLst>
      <p:ext uri="{BB962C8B-B14F-4D97-AF65-F5344CB8AC3E}">
        <p14:creationId xmlns:p14="http://schemas.microsoft.com/office/powerpoint/2010/main" val="56269770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Contents slide layout">
    <p:bg>
      <p:bgPr>
        <a:solidFill>
          <a:schemeClr val="bg1"/>
        </a:solidFill>
        <a:effectLst/>
      </p:bgPr>
    </p:bg>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5BDD6C17-436D-4F52-8ED5-560A16C20794}"/>
              </a:ext>
            </a:extLst>
          </p:cNvPr>
          <p:cNvSpPr>
            <a:spLocks noGrp="1"/>
          </p:cNvSpPr>
          <p:nvPr>
            <p:ph type="pic" sz="quarter" idx="10" hasCustomPrompt="1"/>
          </p:nvPr>
        </p:nvSpPr>
        <p:spPr>
          <a:xfrm>
            <a:off x="1" y="-7117"/>
            <a:ext cx="8883763" cy="6874169"/>
          </a:xfrm>
          <a:custGeom>
            <a:avLst/>
            <a:gdLst>
              <a:gd name="connsiteX0" fmla="*/ 0 w 6596852"/>
              <a:gd name="connsiteY0" fmla="*/ 3195093 h 6896196"/>
              <a:gd name="connsiteX1" fmla="*/ 2048522 w 6596852"/>
              <a:gd name="connsiteY1" fmla="*/ 9825 h 6896196"/>
              <a:gd name="connsiteX2" fmla="*/ 6596852 w 6596852"/>
              <a:gd name="connsiteY2" fmla="*/ 0 h 6896196"/>
              <a:gd name="connsiteX3" fmla="*/ 2630770 w 6596852"/>
              <a:gd name="connsiteY3" fmla="*/ 6896196 h 6896196"/>
              <a:gd name="connsiteX4" fmla="*/ 4306 w 6596852"/>
              <a:gd name="connsiteY4" fmla="*/ 6887113 h 6896196"/>
              <a:gd name="connsiteX5" fmla="*/ 0 w 6596852"/>
              <a:gd name="connsiteY5" fmla="*/ 3195093 h 689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6851" h="6896196">
                <a:moveTo>
                  <a:pt x="0" y="3195093"/>
                </a:moveTo>
                <a:lnTo>
                  <a:pt x="2048522" y="9825"/>
                </a:lnTo>
                <a:lnTo>
                  <a:pt x="6596852" y="0"/>
                </a:lnTo>
                <a:lnTo>
                  <a:pt x="2630770" y="6896196"/>
                </a:lnTo>
                <a:lnTo>
                  <a:pt x="4306" y="6887113"/>
                </a:lnTo>
                <a:cubicBezTo>
                  <a:pt x="639" y="6262819"/>
                  <a:pt x="3667" y="3819387"/>
                  <a:pt x="0" y="3195093"/>
                </a:cubicBezTo>
                <a:close/>
              </a:path>
            </a:pathLst>
          </a:custGeom>
          <a:solidFill>
            <a:schemeClr val="bg1">
              <a:lumMod val="95000"/>
            </a:schemeClr>
          </a:solidFill>
        </p:spPr>
        <p:txBody>
          <a:bodyPr tIns="360000" anchor="ctr"/>
          <a:lstStyle>
            <a:lvl1pPr marL="0" indent="0" algn="ctr">
              <a:buNone/>
              <a:defRPr sz="1400">
                <a:latin typeface="+mn-lt"/>
                <a:cs typeface="Arial" pitchFamily="34" charset="0"/>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12654455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A15A2F44-24AC-4773-A4CB-02E56D7CF1A4}"/>
              </a:ext>
            </a:extLst>
          </p:cNvPr>
          <p:cNvSpPr>
            <a:spLocks noGrp="1"/>
          </p:cNvSpPr>
          <p:nvPr>
            <p:ph type="title" hasCustomPrompt="1"/>
          </p:nvPr>
        </p:nvSpPr>
        <p:spPr>
          <a:xfrm>
            <a:off x="-240704" y="0"/>
            <a:ext cx="7274024" cy="950581"/>
          </a:xfrm>
          <a:prstGeom prst="rect">
            <a:avLst/>
          </a:prstGeom>
        </p:spPr>
        <p:txBody>
          <a:bodyPr/>
          <a:lstStyle>
            <a:lvl1pPr>
              <a:defRPr sz="4800">
                <a:solidFill>
                  <a:srgbClr val="336987"/>
                </a:solidFill>
              </a:defRPr>
            </a:lvl1pPr>
          </a:lstStyle>
          <a:p>
            <a:r>
              <a:rPr lang="es-ES"/>
              <a:t>Haga clic insertar titulo</a:t>
            </a:r>
            <a:endParaRPr lang="es-PE"/>
          </a:p>
        </p:txBody>
      </p:sp>
      <p:sp>
        <p:nvSpPr>
          <p:cNvPr id="13" name="Rectángulo 12">
            <a:extLst>
              <a:ext uri="{FF2B5EF4-FFF2-40B4-BE49-F238E27FC236}">
                <a16:creationId xmlns:a16="http://schemas.microsoft.com/office/drawing/2014/main" id="{3513D8FC-3DFB-4360-B578-FBC6C62CF3F9}"/>
              </a:ext>
            </a:extLst>
          </p:cNvPr>
          <p:cNvSpPr/>
          <p:nvPr userDrawn="1"/>
        </p:nvSpPr>
        <p:spPr>
          <a:xfrm>
            <a:off x="3632" y="32532"/>
            <a:ext cx="331728" cy="8246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p>
        </p:txBody>
      </p:sp>
      <p:sp>
        <p:nvSpPr>
          <p:cNvPr id="5" name="Rectángulo 4"/>
          <p:cNvSpPr/>
          <p:nvPr userDrawn="1"/>
        </p:nvSpPr>
        <p:spPr>
          <a:xfrm>
            <a:off x="0" y="6405330"/>
            <a:ext cx="12192000" cy="452671"/>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p>
        </p:txBody>
      </p:sp>
      <p:sp>
        <p:nvSpPr>
          <p:cNvPr id="6" name="Freeform 5">
            <a:extLst>
              <a:ext uri="{FF2B5EF4-FFF2-40B4-BE49-F238E27FC236}">
                <a16:creationId xmlns:a16="http://schemas.microsoft.com/office/drawing/2014/main" id="{980ADE3C-C854-47F0-990E-173599350FE4}"/>
              </a:ext>
            </a:extLst>
          </p:cNvPr>
          <p:cNvSpPr/>
          <p:nvPr userDrawn="1"/>
        </p:nvSpPr>
        <p:spPr bwMode="auto">
          <a:xfrm flipH="1">
            <a:off x="5627141" y="-3540"/>
            <a:ext cx="6564860" cy="715125"/>
          </a:xfrm>
          <a:custGeom>
            <a:avLst/>
            <a:gdLst>
              <a:gd name="T0" fmla="*/ 6762 w 6762"/>
              <a:gd name="T1" fmla="*/ 550 h 550"/>
              <a:gd name="T2" fmla="*/ 0 w 6762"/>
              <a:gd name="T3" fmla="*/ 550 h 550"/>
              <a:gd name="T4" fmla="*/ 0 w 6762"/>
              <a:gd name="T5" fmla="*/ 0 h 550"/>
              <a:gd name="T6" fmla="*/ 6762 w 6762"/>
              <a:gd name="T7" fmla="*/ 0 h 550"/>
              <a:gd name="T8" fmla="*/ 6503 w 6762"/>
              <a:gd name="T9" fmla="*/ 275 h 550"/>
              <a:gd name="T10" fmla="*/ 6762 w 6762"/>
              <a:gd name="T11" fmla="*/ 550 h 550"/>
            </a:gdLst>
            <a:ahLst/>
            <a:cxnLst>
              <a:cxn ang="0">
                <a:pos x="T0" y="T1"/>
              </a:cxn>
              <a:cxn ang="0">
                <a:pos x="T2" y="T3"/>
              </a:cxn>
              <a:cxn ang="0">
                <a:pos x="T4" y="T5"/>
              </a:cxn>
              <a:cxn ang="0">
                <a:pos x="T6" y="T7"/>
              </a:cxn>
              <a:cxn ang="0">
                <a:pos x="T8" y="T9"/>
              </a:cxn>
              <a:cxn ang="0">
                <a:pos x="T10" y="T11"/>
              </a:cxn>
            </a:cxnLst>
            <a:rect l="0" t="0" r="r" b="b"/>
            <a:pathLst>
              <a:path w="6762" h="550">
                <a:moveTo>
                  <a:pt x="6762" y="550"/>
                </a:moveTo>
                <a:lnTo>
                  <a:pt x="0" y="550"/>
                </a:lnTo>
                <a:lnTo>
                  <a:pt x="0" y="0"/>
                </a:lnTo>
                <a:lnTo>
                  <a:pt x="6762" y="0"/>
                </a:lnTo>
                <a:lnTo>
                  <a:pt x="6503" y="275"/>
                </a:lnTo>
                <a:lnTo>
                  <a:pt x="6762" y="550"/>
                </a:lnTo>
                <a:close/>
              </a:path>
            </a:pathLst>
          </a:custGeom>
          <a:solidFill>
            <a:srgbClr val="00B0F0"/>
          </a:solidFill>
          <a:ln w="12700" cap="flat" cmpd="sng" algn="ctr">
            <a:noFill/>
            <a:prstDash val="solid"/>
            <a:miter lim="800000"/>
          </a:ln>
          <a:effectLst/>
        </p:spPr>
        <p:txBody>
          <a:bodyPr rtlCol="0" anchor="ctr"/>
          <a:lstStyle/>
          <a:p>
            <a:pPr marR="0" lvl="0" indent="0" algn="ctr" defTabSz="914377" fontAlgn="auto">
              <a:lnSpc>
                <a:spcPct val="100000"/>
              </a:lnSpc>
              <a:spcBef>
                <a:spcPct val="0"/>
              </a:spcBef>
              <a:spcAft>
                <a:spcPct val="0"/>
              </a:spcAft>
              <a:buClrTx/>
              <a:buSzTx/>
              <a:buFontTx/>
              <a:buNone/>
            </a:pPr>
            <a:endParaRPr kumimoji="0" lang="es-PE" sz="2400" b="0" i="0" u="none" strike="noStrike" kern="0" cap="none" spc="0" normalizeH="0" baseline="0">
              <a:ln>
                <a:noFill/>
              </a:ln>
              <a:solidFill>
                <a:prstClr val="white"/>
              </a:solidFill>
              <a:effectLst/>
              <a:uLnTx/>
              <a:uFillTx/>
              <a:latin typeface="Arial"/>
              <a:ea typeface="Arial Unicode MS" charset="-128"/>
            </a:endParaRPr>
          </a:p>
        </p:txBody>
      </p:sp>
    </p:spTree>
    <p:extLst>
      <p:ext uri="{BB962C8B-B14F-4D97-AF65-F5344CB8AC3E}">
        <p14:creationId xmlns:p14="http://schemas.microsoft.com/office/powerpoint/2010/main" val="1555703596"/>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52C5-22F0-4915-9E19-9CDCA460C796}"/>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36F6911-B1CD-4353-BD56-E4BB93D47FBE}"/>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4" name="Footer Placeholder 3">
            <a:extLst>
              <a:ext uri="{FF2B5EF4-FFF2-40B4-BE49-F238E27FC236}">
                <a16:creationId xmlns:a16="http://schemas.microsoft.com/office/drawing/2014/main" id="{8A14AC55-C92B-470E-ABE3-D5B810E6588D}"/>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5994A563-8A66-4343-B336-FD7A40A844EE}"/>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81841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0DDF-B1A2-4CD4-BC17-B4FE6DC8E370}"/>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3" name="Footer Placeholder 2">
            <a:extLst>
              <a:ext uri="{FF2B5EF4-FFF2-40B4-BE49-F238E27FC236}">
                <a16:creationId xmlns:a16="http://schemas.microsoft.com/office/drawing/2014/main" id="{AEFE0F54-7DF6-4498-949F-AB16487539C6}"/>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37651C4C-2860-48F4-8436-0C9F828A5CDD}"/>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30280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AE9F-289A-486B-A218-DDFC2CADB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EC1E9CE6-E564-4C1E-9E2F-427F1A426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E4FAEE4-B6FE-4DC1-886C-8F4847FEC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8277D1-E0BF-471A-9259-CAFAA658F6D7}"/>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6" name="Footer Placeholder 5">
            <a:extLst>
              <a:ext uri="{FF2B5EF4-FFF2-40B4-BE49-F238E27FC236}">
                <a16:creationId xmlns:a16="http://schemas.microsoft.com/office/drawing/2014/main" id="{07F25A6E-4AA6-4A86-A297-34E394189F1C}"/>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A17CBC5-F06B-440E-AF83-6AD3A321C15A}"/>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246780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52D3-8497-4385-B0D4-86B594BF8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D8BC7AB3-426B-4E18-A1B9-117E860BB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998E739-D663-4F29-8822-466BD31AB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959F0-EC60-4173-94E6-3F5589D341EF}"/>
              </a:ext>
            </a:extLst>
          </p:cNvPr>
          <p:cNvSpPr>
            <a:spLocks noGrp="1"/>
          </p:cNvSpPr>
          <p:nvPr>
            <p:ph type="dt" sz="half" idx="10"/>
          </p:nvPr>
        </p:nvSpPr>
        <p:spPr/>
        <p:txBody>
          <a:bodyPr/>
          <a:lstStyle/>
          <a:p>
            <a:fld id="{77BEF6DD-C119-41B0-B92E-FCD3EAAA1174}" type="datetimeFigureOut">
              <a:rPr lang="en-PH" smtClean="0"/>
              <a:t>02/12/2023</a:t>
            </a:fld>
            <a:endParaRPr lang="en-PH"/>
          </a:p>
        </p:txBody>
      </p:sp>
      <p:sp>
        <p:nvSpPr>
          <p:cNvPr id="6" name="Footer Placeholder 5">
            <a:extLst>
              <a:ext uri="{FF2B5EF4-FFF2-40B4-BE49-F238E27FC236}">
                <a16:creationId xmlns:a16="http://schemas.microsoft.com/office/drawing/2014/main" id="{3621D60C-0C1F-4AE9-894D-ED491A1AFBE8}"/>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0BCCE8D-AF96-4D2C-9D86-8446795EF548}"/>
              </a:ext>
            </a:extLst>
          </p:cNvPr>
          <p:cNvSpPr>
            <a:spLocks noGrp="1"/>
          </p:cNvSpPr>
          <p:nvPr>
            <p:ph type="sldNum" sz="quarter" idx="12"/>
          </p:nvPr>
        </p:nvSpPr>
        <p:spPr/>
        <p:txBody>
          <a:bodyPr/>
          <a:lstStyle/>
          <a:p>
            <a:fld id="{408A6551-699C-4E07-A0EE-41EEC369090E}" type="slidenum">
              <a:rPr lang="en-PH" smtClean="0"/>
              <a:t>‹Nº›</a:t>
            </a:fld>
            <a:endParaRPr lang="en-PH"/>
          </a:p>
        </p:txBody>
      </p:sp>
    </p:spTree>
    <p:extLst>
      <p:ext uri="{BB962C8B-B14F-4D97-AF65-F5344CB8AC3E}">
        <p14:creationId xmlns:p14="http://schemas.microsoft.com/office/powerpoint/2010/main" val="35164133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hyperlink" Target="https://plantillaspowerpoint.org/"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AB48C-4846-46A4-B4A3-D75AFB728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CD35953C-19B3-4158-B2F9-15646B8FD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F87D0D5-782C-4BAC-9567-0C7BE40E7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EF6DD-C119-41B0-B92E-FCD3EAAA1174}" type="datetimeFigureOut">
              <a:rPr lang="en-PH" smtClean="0"/>
              <a:t>02/12/2023</a:t>
            </a:fld>
            <a:endParaRPr lang="en-PH"/>
          </a:p>
        </p:txBody>
      </p:sp>
      <p:sp>
        <p:nvSpPr>
          <p:cNvPr id="5" name="Footer Placeholder 4">
            <a:extLst>
              <a:ext uri="{FF2B5EF4-FFF2-40B4-BE49-F238E27FC236}">
                <a16:creationId xmlns:a16="http://schemas.microsoft.com/office/drawing/2014/main" id="{F7194C44-BEDC-4650-97D8-B68139D73B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FE171D82-0BD0-4F39-BC89-7CF68B854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6551-699C-4E07-A0EE-41EEC369090E}" type="slidenum">
              <a:rPr lang="en-PH" smtClean="0"/>
              <a:t>‹Nº›</a:t>
            </a:fld>
            <a:endParaRPr lang="en-PH"/>
          </a:p>
        </p:txBody>
      </p:sp>
      <p:sp>
        <p:nvSpPr>
          <p:cNvPr id="7"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latin typeface="Arial" panose="020B0604020202020204" pitchFamily="34" charset="0"/>
                <a:cs typeface="Arial" panose="020B0604020202020204" pitchFamily="34" charset="0"/>
              </a:rPr>
              <a:t>Find</a:t>
            </a:r>
            <a:r>
              <a:rPr lang="bs-Latn-BA" sz="1200" baseline="0" dirty="0">
                <a:solidFill>
                  <a:schemeClr val="bg1">
                    <a:lumMod val="65000"/>
                  </a:schemeClr>
                </a:solidFill>
                <a:latin typeface="Arial" panose="020B0604020202020204" pitchFamily="34" charset="0"/>
                <a:cs typeface="Arial" panose="020B0604020202020204" pitchFamily="34" charset="0"/>
              </a:rPr>
              <a:t> m</a:t>
            </a:r>
            <a:r>
              <a:rPr lang="bs-Latn-BA" sz="1200" dirty="0">
                <a:solidFill>
                  <a:schemeClr val="bg1">
                    <a:lumMod val="65000"/>
                  </a:schemeClr>
                </a:solidFill>
                <a:latin typeface="Arial" panose="020B0604020202020204" pitchFamily="34" charset="0"/>
                <a:cs typeface="Arial" panose="020B0604020202020204" pitchFamily="34" charset="0"/>
              </a:rPr>
              <a:t>ore PowerPoint templates</a:t>
            </a:r>
            <a:r>
              <a:rPr lang="bs-Latn-BA" sz="1200" baseline="0" dirty="0">
                <a:solidFill>
                  <a:schemeClr val="bg1">
                    <a:lumMod val="65000"/>
                  </a:schemeClr>
                </a:solidFill>
                <a:latin typeface="Arial" panose="020B0604020202020204" pitchFamily="34" charset="0"/>
                <a:cs typeface="Arial" panose="020B0604020202020204" pitchFamily="34" charset="0"/>
              </a:rPr>
              <a:t> on </a:t>
            </a:r>
            <a:r>
              <a:rPr lang="es-PE" sz="1200" b="1" baseline="0" dirty="0" smtClean="0">
                <a:solidFill>
                  <a:schemeClr val="bg1">
                    <a:lumMod val="65000"/>
                  </a:schemeClr>
                </a:solidFill>
                <a:latin typeface="Arial" panose="020B0604020202020204" pitchFamily="34" charset="0"/>
                <a:cs typeface="Arial" panose="020B0604020202020204" pitchFamily="34" charset="0"/>
                <a:hlinkClick r:id="rId57"/>
              </a:rPr>
              <a:t>plantillaspowerpoint.org</a:t>
            </a:r>
            <a:endParaRPr lang="en-US" sz="1200" dirty="0">
              <a:solidFill>
                <a:schemeClr val="bg1">
                  <a:lumMod val="65000"/>
                </a:schemeClr>
              </a:solidFill>
              <a:latin typeface="Arial" panose="020B0604020202020204" pitchFamily="34" charset="0"/>
              <a:cs typeface="Arial" panose="020B0604020202020204" pitchFamily="34" charset="0"/>
            </a:endParaRPr>
          </a:p>
        </p:txBody>
      </p:sp>
      <p:pic>
        <p:nvPicPr>
          <p:cNvPr id="8" name="Imagen 7"/>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314980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8" r:id="rId14"/>
    <p:sldLayoutId id="2147483676" r:id="rId15"/>
    <p:sldLayoutId id="2147483696" r:id="rId16"/>
    <p:sldLayoutId id="2147483695" r:id="rId17"/>
    <p:sldLayoutId id="2147483693" r:id="rId18"/>
    <p:sldLayoutId id="2147483677" r:id="rId19"/>
    <p:sldLayoutId id="2147483662" r:id="rId20"/>
    <p:sldLayoutId id="2147483663" r:id="rId21"/>
    <p:sldLayoutId id="2147483664" r:id="rId22"/>
    <p:sldLayoutId id="2147483665" r:id="rId23"/>
    <p:sldLayoutId id="2147483667" r:id="rId24"/>
    <p:sldLayoutId id="2147483668" r:id="rId25"/>
    <p:sldLayoutId id="2147483669" r:id="rId26"/>
    <p:sldLayoutId id="2147483670" r:id="rId27"/>
    <p:sldLayoutId id="2147483697" r:id="rId28"/>
    <p:sldLayoutId id="2147483698" r:id="rId29"/>
    <p:sldLayoutId id="2147483671" r:id="rId30"/>
    <p:sldLayoutId id="2147483679" r:id="rId31"/>
    <p:sldLayoutId id="2147483694" r:id="rId32"/>
    <p:sldLayoutId id="2147483699" r:id="rId33"/>
    <p:sldLayoutId id="2147483672" r:id="rId34"/>
    <p:sldLayoutId id="2147483673" r:id="rId35"/>
    <p:sldLayoutId id="2147483674" r:id="rId36"/>
    <p:sldLayoutId id="2147483675" r:id="rId37"/>
    <p:sldLayoutId id="2147483680" r:id="rId38"/>
    <p:sldLayoutId id="2147483681" r:id="rId39"/>
    <p:sldLayoutId id="2147483683" r:id="rId40"/>
    <p:sldLayoutId id="2147483684" r:id="rId41"/>
    <p:sldLayoutId id="2147483685" r:id="rId42"/>
    <p:sldLayoutId id="2147483686" r:id="rId43"/>
    <p:sldLayoutId id="2147483687" r:id="rId44"/>
    <p:sldLayoutId id="2147483688" r:id="rId45"/>
    <p:sldLayoutId id="2147483689" r:id="rId46"/>
    <p:sldLayoutId id="2147483690" r:id="rId47"/>
    <p:sldLayoutId id="2147483691" r:id="rId48"/>
    <p:sldLayoutId id="2147483692" r:id="rId49"/>
    <p:sldLayoutId id="2147483700" r:id="rId50"/>
    <p:sldLayoutId id="2147483702" r:id="rId51"/>
    <p:sldLayoutId id="2147483703" r:id="rId52"/>
    <p:sldLayoutId id="2147483704" r:id="rId53"/>
    <p:sldLayoutId id="2147483705" r:id="rId54"/>
    <p:sldLayoutId id="2147483706"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3.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slideLayout" Target="../slideLayouts/slideLayout46.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Marcador de posición de imagen 40">
            <a:extLst>
              <a:ext uri="{FF2B5EF4-FFF2-40B4-BE49-F238E27FC236}">
                <a16:creationId xmlns:a16="http://schemas.microsoft.com/office/drawing/2014/main" id="{431CCD62-8222-4E9A-8854-A19418CCA5A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l="-79"/>
          <a:stretch/>
        </p:blipFill>
        <p:spPr>
          <a:xfrm>
            <a:off x="426002" y="689366"/>
            <a:ext cx="11339996" cy="5543330"/>
          </a:xfrm>
        </p:spPr>
      </p:pic>
      <p:sp>
        <p:nvSpPr>
          <p:cNvPr id="6" name="TextBox 5">
            <a:extLst>
              <a:ext uri="{FF2B5EF4-FFF2-40B4-BE49-F238E27FC236}">
                <a16:creationId xmlns:a16="http://schemas.microsoft.com/office/drawing/2014/main" id="{1CFF945C-72DE-414D-959E-48D254CBAC86}"/>
              </a:ext>
            </a:extLst>
          </p:cNvPr>
          <p:cNvSpPr txBox="1"/>
          <p:nvPr/>
        </p:nvSpPr>
        <p:spPr>
          <a:xfrm>
            <a:off x="-1759454" y="3340426"/>
            <a:ext cx="11339996" cy="1446550"/>
          </a:xfrm>
          <a:prstGeom prst="rect">
            <a:avLst/>
          </a:prstGeom>
          <a:noFill/>
        </p:spPr>
        <p:txBody>
          <a:bodyPr wrap="square" rtlCol="0" anchor="ctr" anchorCtr="0">
            <a:spAutoFit/>
          </a:bodyPr>
          <a:lstStyle/>
          <a:p>
            <a:pPr lvl="1" algn="ctr"/>
            <a:r>
              <a:rPr lang="en-US" altLang="ko-KR" sz="8800" b="1" dirty="0">
                <a:solidFill>
                  <a:schemeClr val="bg1"/>
                </a:solidFill>
                <a:cs typeface="Arial" panose="020B0604020202020204" pitchFamily="34" charset="0"/>
              </a:rPr>
              <a:t>WINDOWS</a:t>
            </a:r>
            <a:endParaRPr lang="ko-KR" altLang="en-US" sz="8800" b="1" dirty="0">
              <a:solidFill>
                <a:schemeClr val="bg1"/>
              </a:solidFill>
              <a:cs typeface="Arial" panose="020B0604020202020204" pitchFamily="34" charset="0"/>
            </a:endParaRPr>
          </a:p>
        </p:txBody>
      </p:sp>
      <p:sp>
        <p:nvSpPr>
          <p:cNvPr id="9" name="Freeform 5">
            <a:extLst>
              <a:ext uri="{FF2B5EF4-FFF2-40B4-BE49-F238E27FC236}">
                <a16:creationId xmlns:a16="http://schemas.microsoft.com/office/drawing/2014/main" id="{8A8D004A-CF7C-47DE-AEF5-FEC021A1176E}"/>
              </a:ext>
            </a:extLst>
          </p:cNvPr>
          <p:cNvSpPr>
            <a:spLocks/>
          </p:cNvSpPr>
          <p:nvPr/>
        </p:nvSpPr>
        <p:spPr bwMode="auto">
          <a:xfrm>
            <a:off x="572062" y="6521450"/>
            <a:ext cx="11619937" cy="336550"/>
          </a:xfrm>
          <a:custGeom>
            <a:avLst/>
            <a:gdLst>
              <a:gd name="T0" fmla="*/ 0 w 7152"/>
              <a:gd name="T1" fmla="*/ 0 h 221"/>
              <a:gd name="T2" fmla="*/ 7152 w 7152"/>
              <a:gd name="T3" fmla="*/ 0 h 221"/>
              <a:gd name="T4" fmla="*/ 7152 w 7152"/>
              <a:gd name="T5" fmla="*/ 221 h 221"/>
              <a:gd name="T6" fmla="*/ 0 w 7152"/>
              <a:gd name="T7" fmla="*/ 221 h 221"/>
              <a:gd name="T8" fmla="*/ 0 w 7152"/>
              <a:gd name="T9" fmla="*/ 0 h 221"/>
              <a:gd name="T10" fmla="*/ 0 w 7152"/>
              <a:gd name="T11" fmla="*/ 0 h 221"/>
            </a:gdLst>
            <a:ahLst/>
            <a:cxnLst>
              <a:cxn ang="0">
                <a:pos x="T0" y="T1"/>
              </a:cxn>
              <a:cxn ang="0">
                <a:pos x="T2" y="T3"/>
              </a:cxn>
              <a:cxn ang="0">
                <a:pos x="T4" y="T5"/>
              </a:cxn>
              <a:cxn ang="0">
                <a:pos x="T6" y="T7"/>
              </a:cxn>
              <a:cxn ang="0">
                <a:pos x="T8" y="T9"/>
              </a:cxn>
              <a:cxn ang="0">
                <a:pos x="T10" y="T11"/>
              </a:cxn>
            </a:cxnLst>
            <a:rect l="0" t="0" r="r" b="b"/>
            <a:pathLst>
              <a:path w="7152" h="221">
                <a:moveTo>
                  <a:pt x="0" y="0"/>
                </a:moveTo>
                <a:lnTo>
                  <a:pt x="7152" y="0"/>
                </a:lnTo>
                <a:lnTo>
                  <a:pt x="7152" y="221"/>
                </a:lnTo>
                <a:lnTo>
                  <a:pt x="0" y="221"/>
                </a:lnTo>
                <a:lnTo>
                  <a:pt x="0" y="0"/>
                </a:lnTo>
                <a:lnTo>
                  <a:pt x="0" y="0"/>
                </a:ln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Rectángulo 10">
            <a:extLst>
              <a:ext uri="{FF2B5EF4-FFF2-40B4-BE49-F238E27FC236}">
                <a16:creationId xmlns:a16="http://schemas.microsoft.com/office/drawing/2014/main" id="{ABD870C5-02DB-4894-809B-D1A25B25DB57}"/>
              </a:ext>
            </a:extLst>
          </p:cNvPr>
          <p:cNvSpPr/>
          <p:nvPr/>
        </p:nvSpPr>
        <p:spPr>
          <a:xfrm>
            <a:off x="0" y="6521450"/>
            <a:ext cx="488952" cy="3365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A8E3B688-680D-49F5-B00A-FAB472D88770}"/>
              </a:ext>
            </a:extLst>
          </p:cNvPr>
          <p:cNvSpPr/>
          <p:nvPr/>
        </p:nvSpPr>
        <p:spPr>
          <a:xfrm>
            <a:off x="488952" y="6521450"/>
            <a:ext cx="3067291" cy="3365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n 12">
            <a:extLst>
              <a:ext uri="{FF2B5EF4-FFF2-40B4-BE49-F238E27FC236}">
                <a16:creationId xmlns:a16="http://schemas.microsoft.com/office/drawing/2014/main" id="{BB474DC7-846D-4ED0-8585-7ECE4531A9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443" y="6604586"/>
            <a:ext cx="197323" cy="197323"/>
          </a:xfrm>
          <a:prstGeom prst="rect">
            <a:avLst/>
          </a:prstGeom>
        </p:spPr>
      </p:pic>
      <p:sp>
        <p:nvSpPr>
          <p:cNvPr id="17" name="AutoShape 9">
            <a:extLst>
              <a:ext uri="{FF2B5EF4-FFF2-40B4-BE49-F238E27FC236}">
                <a16:creationId xmlns:a16="http://schemas.microsoft.com/office/drawing/2014/main" id="{B7892956-8CA9-4DE9-B3F6-318B40937CC2}"/>
              </a:ext>
            </a:extLst>
          </p:cNvPr>
          <p:cNvSpPr>
            <a:spLocks noChangeAspect="1" noChangeArrowheads="1" noTextEdit="1"/>
          </p:cNvSpPr>
          <p:nvPr/>
        </p:nvSpPr>
        <p:spPr bwMode="auto">
          <a:xfrm rot="10800000">
            <a:off x="289985" y="141817"/>
            <a:ext cx="11612033" cy="69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s-AR" sz="2400"/>
          </a:p>
        </p:txBody>
      </p:sp>
      <p:sp>
        <p:nvSpPr>
          <p:cNvPr id="19" name="Rectángulo 18">
            <a:extLst>
              <a:ext uri="{FF2B5EF4-FFF2-40B4-BE49-F238E27FC236}">
                <a16:creationId xmlns:a16="http://schemas.microsoft.com/office/drawing/2014/main" id="{FFA9D283-5799-493A-AD70-AF2DC904A19F}"/>
              </a:ext>
            </a:extLst>
          </p:cNvPr>
          <p:cNvSpPr/>
          <p:nvPr/>
        </p:nvSpPr>
        <p:spPr>
          <a:xfrm>
            <a:off x="147918" y="137583"/>
            <a:ext cx="11914094" cy="446618"/>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0" name="Conector recto 19">
            <a:extLst>
              <a:ext uri="{FF2B5EF4-FFF2-40B4-BE49-F238E27FC236}">
                <a16:creationId xmlns:a16="http://schemas.microsoft.com/office/drawing/2014/main" id="{41F9E829-32FF-44BA-97FC-8B12C9072251}"/>
              </a:ext>
            </a:extLst>
          </p:cNvPr>
          <p:cNvCxnSpPr/>
          <p:nvPr/>
        </p:nvCxnSpPr>
        <p:spPr>
          <a:xfrm>
            <a:off x="147918"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8B134AF-3840-4E5B-8274-D128642DC182}"/>
              </a:ext>
            </a:extLst>
          </p:cNvPr>
          <p:cNvCxnSpPr/>
          <p:nvPr/>
        </p:nvCxnSpPr>
        <p:spPr>
          <a:xfrm>
            <a:off x="12062012" y="137583"/>
            <a:ext cx="0" cy="6249770"/>
          </a:xfrm>
          <a:prstGeom prst="line">
            <a:avLst/>
          </a:prstGeom>
          <a:ln w="57150">
            <a:solidFill>
              <a:srgbClr val="29AAE2"/>
            </a:solidFill>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13560CC3-2D0A-4EDE-8319-63EBBF648F1C}"/>
              </a:ext>
            </a:extLst>
          </p:cNvPr>
          <p:cNvGrpSpPr/>
          <p:nvPr/>
        </p:nvGrpSpPr>
        <p:grpSpPr>
          <a:xfrm>
            <a:off x="11000653" y="272762"/>
            <a:ext cx="910772" cy="173620"/>
            <a:chOff x="7652657" y="2209138"/>
            <a:chExt cx="910772" cy="173620"/>
          </a:xfrm>
        </p:grpSpPr>
        <p:cxnSp>
          <p:nvCxnSpPr>
            <p:cNvPr id="23" name="Conector recto 22">
              <a:extLst>
                <a:ext uri="{FF2B5EF4-FFF2-40B4-BE49-F238E27FC236}">
                  <a16:creationId xmlns:a16="http://schemas.microsoft.com/office/drawing/2014/main" id="{1DA295F8-91D3-403A-B638-756B2BA9C24A}"/>
                </a:ext>
              </a:extLst>
            </p:cNvPr>
            <p:cNvCxnSpPr/>
            <p:nvPr/>
          </p:nvCxnSpPr>
          <p:spPr>
            <a:xfrm>
              <a:off x="8380071" y="2209138"/>
              <a:ext cx="173620" cy="1736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27012583-30A3-4465-8715-42DCEDC4F497}"/>
                </a:ext>
              </a:extLst>
            </p:cNvPr>
            <p:cNvCxnSpPr/>
            <p:nvPr/>
          </p:nvCxnSpPr>
          <p:spPr>
            <a:xfrm flipH="1">
              <a:off x="8374743" y="2209138"/>
              <a:ext cx="188686" cy="1712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F3672D58-688A-4EEA-AF52-CF8A32EC5D75}"/>
                </a:ext>
              </a:extLst>
            </p:cNvPr>
            <p:cNvCxnSpPr/>
            <p:nvPr/>
          </p:nvCxnSpPr>
          <p:spPr>
            <a:xfrm>
              <a:off x="7652657" y="2294740"/>
              <a:ext cx="18505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37381D4B-A836-4867-9E59-244D3A8949CA}"/>
                </a:ext>
              </a:extLst>
            </p:cNvPr>
            <p:cNvSpPr/>
            <p:nvPr/>
          </p:nvSpPr>
          <p:spPr>
            <a:xfrm>
              <a:off x="8008257" y="2209138"/>
              <a:ext cx="195943" cy="17120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42" name="TextBox 10">
            <a:extLst>
              <a:ext uri="{FF2B5EF4-FFF2-40B4-BE49-F238E27FC236}">
                <a16:creationId xmlns:a16="http://schemas.microsoft.com/office/drawing/2014/main" id="{D676FBB9-6157-456F-A9F1-C8D3988723B9}"/>
              </a:ext>
            </a:extLst>
          </p:cNvPr>
          <p:cNvSpPr txBox="1"/>
          <p:nvPr/>
        </p:nvSpPr>
        <p:spPr>
          <a:xfrm>
            <a:off x="1654194" y="4675621"/>
            <a:ext cx="4955861" cy="400110"/>
          </a:xfrm>
          <a:prstGeom prst="rect">
            <a:avLst/>
          </a:prstGeom>
          <a:noFill/>
        </p:spPr>
        <p:txBody>
          <a:bodyPr wrap="square" rtlCol="0">
            <a:spAutoFit/>
          </a:bodyPr>
          <a:lstStyle/>
          <a:p>
            <a:pPr algn="ctr"/>
            <a:r>
              <a:rPr lang="en-US" sz="2000" spc="1500" dirty="0">
                <a:ln>
                  <a:solidFill>
                    <a:schemeClr val="bg1"/>
                  </a:solidFill>
                </a:ln>
                <a:solidFill>
                  <a:schemeClr val="bg1"/>
                </a:solidFill>
                <a:latin typeface="Arial" pitchFamily="34" charset="0"/>
                <a:cs typeface="Arial" pitchFamily="34" charset="0"/>
              </a:rPr>
              <a:t>FREE TEMPLATE</a:t>
            </a:r>
          </a:p>
        </p:txBody>
      </p:sp>
      <p:pic>
        <p:nvPicPr>
          <p:cNvPr id="44" name="Imagen 43">
            <a:extLst>
              <a:ext uri="{FF2B5EF4-FFF2-40B4-BE49-F238E27FC236}">
                <a16:creationId xmlns:a16="http://schemas.microsoft.com/office/drawing/2014/main" id="{C32E49D8-791F-4EE1-BCFF-C1CA0C58BE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63489" y="1532363"/>
            <a:ext cx="1896637" cy="1896637"/>
          </a:xfrm>
          <a:prstGeom prst="rect">
            <a:avLst/>
          </a:prstGeom>
        </p:spPr>
      </p:pic>
    </p:spTree>
    <p:extLst>
      <p:ext uri="{BB962C8B-B14F-4D97-AF65-F5344CB8AC3E}">
        <p14:creationId xmlns:p14="http://schemas.microsoft.com/office/powerpoint/2010/main" val="142685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101038" y="461752"/>
            <a:ext cx="8820150" cy="723900"/>
          </a:xfrm>
        </p:spPr>
        <p:txBody>
          <a:bodyPr>
            <a:noAutofit/>
          </a:bodyPr>
          <a:lstStyle/>
          <a:p>
            <a:pPr marL="0" indent="0">
              <a:buNone/>
            </a:pPr>
            <a:r>
              <a:rPr lang="en-US" sz="4800" b="1" dirty="0">
                <a:solidFill>
                  <a:srgbClr val="0070C0"/>
                </a:solidFill>
              </a:rPr>
              <a:t>Infographic Style</a:t>
            </a:r>
          </a:p>
        </p:txBody>
      </p:sp>
      <p:sp>
        <p:nvSpPr>
          <p:cNvPr id="23" name="Rectangle 22">
            <a:extLst>
              <a:ext uri="{FF2B5EF4-FFF2-40B4-BE49-F238E27FC236}">
                <a16:creationId xmlns:a16="http://schemas.microsoft.com/office/drawing/2014/main" id="{D95DE30D-7E75-4B9C-828F-2A86ADA618D7}"/>
              </a:ext>
            </a:extLst>
          </p:cNvPr>
          <p:cNvSpPr/>
          <p:nvPr/>
        </p:nvSpPr>
        <p:spPr>
          <a:xfrm>
            <a:off x="1" y="1648308"/>
            <a:ext cx="6325335" cy="1222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rgbClr val="28608C"/>
              </a:solidFill>
            </a:endParaRPr>
          </a:p>
        </p:txBody>
      </p:sp>
      <p:sp>
        <p:nvSpPr>
          <p:cNvPr id="24" name="Oval 23">
            <a:extLst>
              <a:ext uri="{FF2B5EF4-FFF2-40B4-BE49-F238E27FC236}">
                <a16:creationId xmlns:a16="http://schemas.microsoft.com/office/drawing/2014/main" id="{9DEDDEEE-43AC-4B66-B3F1-9D6FF036A28F}"/>
              </a:ext>
            </a:extLst>
          </p:cNvPr>
          <p:cNvSpPr/>
          <p:nvPr/>
        </p:nvSpPr>
        <p:spPr>
          <a:xfrm>
            <a:off x="1101038" y="3403922"/>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25" name="TextBox 24">
            <a:extLst>
              <a:ext uri="{FF2B5EF4-FFF2-40B4-BE49-F238E27FC236}">
                <a16:creationId xmlns:a16="http://schemas.microsoft.com/office/drawing/2014/main" id="{7E0F5D08-0ECD-4D40-A7DD-DD2544C6601B}"/>
              </a:ext>
            </a:extLst>
          </p:cNvPr>
          <p:cNvSpPr txBox="1"/>
          <p:nvPr/>
        </p:nvSpPr>
        <p:spPr>
          <a:xfrm>
            <a:off x="1576192" y="3388538"/>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6" name="TextBox 25">
            <a:extLst>
              <a:ext uri="{FF2B5EF4-FFF2-40B4-BE49-F238E27FC236}">
                <a16:creationId xmlns:a16="http://schemas.microsoft.com/office/drawing/2014/main" id="{43A762C3-FD44-4198-936B-ADFE08B281EE}"/>
              </a:ext>
            </a:extLst>
          </p:cNvPr>
          <p:cNvSpPr txBox="1"/>
          <p:nvPr/>
        </p:nvSpPr>
        <p:spPr>
          <a:xfrm>
            <a:off x="1216607" y="3511643"/>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1</a:t>
            </a:r>
          </a:p>
        </p:txBody>
      </p:sp>
      <p:sp>
        <p:nvSpPr>
          <p:cNvPr id="27" name="Oval 26">
            <a:extLst>
              <a:ext uri="{FF2B5EF4-FFF2-40B4-BE49-F238E27FC236}">
                <a16:creationId xmlns:a16="http://schemas.microsoft.com/office/drawing/2014/main" id="{17D14FC2-FC9B-4B67-8C3A-DAC9CCF085CC}"/>
              </a:ext>
            </a:extLst>
          </p:cNvPr>
          <p:cNvSpPr/>
          <p:nvPr/>
        </p:nvSpPr>
        <p:spPr>
          <a:xfrm>
            <a:off x="1101038" y="4181814"/>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rgbClr val="28608C"/>
              </a:solidFill>
            </a:endParaRPr>
          </a:p>
        </p:txBody>
      </p:sp>
      <p:sp>
        <p:nvSpPr>
          <p:cNvPr id="28" name="TextBox 27">
            <a:extLst>
              <a:ext uri="{FF2B5EF4-FFF2-40B4-BE49-F238E27FC236}">
                <a16:creationId xmlns:a16="http://schemas.microsoft.com/office/drawing/2014/main" id="{5F7EB1CD-B8DF-4325-922F-710E9C3C44D3}"/>
              </a:ext>
            </a:extLst>
          </p:cNvPr>
          <p:cNvSpPr txBox="1"/>
          <p:nvPr/>
        </p:nvSpPr>
        <p:spPr>
          <a:xfrm>
            <a:off x="1576192" y="4166429"/>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29" name="TextBox 28">
            <a:extLst>
              <a:ext uri="{FF2B5EF4-FFF2-40B4-BE49-F238E27FC236}">
                <a16:creationId xmlns:a16="http://schemas.microsoft.com/office/drawing/2014/main" id="{3489F2EB-96DA-4C1B-AFD6-509F7059902B}"/>
              </a:ext>
            </a:extLst>
          </p:cNvPr>
          <p:cNvSpPr txBox="1"/>
          <p:nvPr/>
        </p:nvSpPr>
        <p:spPr>
          <a:xfrm>
            <a:off x="1216607" y="4289535"/>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2</a:t>
            </a:r>
          </a:p>
        </p:txBody>
      </p:sp>
      <p:sp>
        <p:nvSpPr>
          <p:cNvPr id="30" name="Oval 29">
            <a:extLst>
              <a:ext uri="{FF2B5EF4-FFF2-40B4-BE49-F238E27FC236}">
                <a16:creationId xmlns:a16="http://schemas.microsoft.com/office/drawing/2014/main" id="{0C6EB218-A5A7-4A49-B360-81289C0F80AA}"/>
              </a:ext>
            </a:extLst>
          </p:cNvPr>
          <p:cNvSpPr/>
          <p:nvPr/>
        </p:nvSpPr>
        <p:spPr>
          <a:xfrm>
            <a:off x="1101038" y="4959706"/>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1" name="TextBox 30">
            <a:extLst>
              <a:ext uri="{FF2B5EF4-FFF2-40B4-BE49-F238E27FC236}">
                <a16:creationId xmlns:a16="http://schemas.microsoft.com/office/drawing/2014/main" id="{26AF6590-9219-4088-BBB6-A55C7F107075}"/>
              </a:ext>
            </a:extLst>
          </p:cNvPr>
          <p:cNvSpPr txBox="1"/>
          <p:nvPr/>
        </p:nvSpPr>
        <p:spPr>
          <a:xfrm>
            <a:off x="1576192" y="494432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2" name="TextBox 31">
            <a:extLst>
              <a:ext uri="{FF2B5EF4-FFF2-40B4-BE49-F238E27FC236}">
                <a16:creationId xmlns:a16="http://schemas.microsoft.com/office/drawing/2014/main" id="{B164F7C9-1707-4009-AE66-DC6F73C79575}"/>
              </a:ext>
            </a:extLst>
          </p:cNvPr>
          <p:cNvSpPr txBox="1"/>
          <p:nvPr/>
        </p:nvSpPr>
        <p:spPr>
          <a:xfrm>
            <a:off x="1216607" y="5067427"/>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3</a:t>
            </a:r>
          </a:p>
        </p:txBody>
      </p:sp>
      <p:sp>
        <p:nvSpPr>
          <p:cNvPr id="33" name="Oval 32">
            <a:extLst>
              <a:ext uri="{FF2B5EF4-FFF2-40B4-BE49-F238E27FC236}">
                <a16:creationId xmlns:a16="http://schemas.microsoft.com/office/drawing/2014/main" id="{DA8FE454-C993-4866-AC52-F1A14E169DFB}"/>
              </a:ext>
            </a:extLst>
          </p:cNvPr>
          <p:cNvSpPr/>
          <p:nvPr/>
        </p:nvSpPr>
        <p:spPr>
          <a:xfrm>
            <a:off x="1101038" y="5737598"/>
            <a:ext cx="430887" cy="43088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rgbClr val="28608C"/>
              </a:solidFill>
            </a:endParaRPr>
          </a:p>
        </p:txBody>
      </p:sp>
      <p:sp>
        <p:nvSpPr>
          <p:cNvPr id="34" name="TextBox 33">
            <a:extLst>
              <a:ext uri="{FF2B5EF4-FFF2-40B4-BE49-F238E27FC236}">
                <a16:creationId xmlns:a16="http://schemas.microsoft.com/office/drawing/2014/main" id="{D1580E7F-581A-4390-BFD5-CCB29612EBA5}"/>
              </a:ext>
            </a:extLst>
          </p:cNvPr>
          <p:cNvSpPr txBox="1"/>
          <p:nvPr/>
        </p:nvSpPr>
        <p:spPr>
          <a:xfrm>
            <a:off x="1576192" y="5722212"/>
            <a:ext cx="4474963" cy="461665"/>
          </a:xfrm>
          <a:prstGeom prst="rect">
            <a:avLst/>
          </a:prstGeom>
          <a:noFill/>
        </p:spPr>
        <p:txBody>
          <a:bodyPr wrap="square" rtlCol="0" anchor="ctr">
            <a:spAutoFit/>
          </a:bodyPr>
          <a:lstStyle/>
          <a:p>
            <a:r>
              <a:rPr lang="en-US" altLang="ko-KR" sz="1200" dirty="0">
                <a:solidFill>
                  <a:schemeClr val="bg1">
                    <a:lumMod val="10000"/>
                  </a:schemeClr>
                </a:solidFill>
                <a:cs typeface="Arial" pitchFamily="34" charset="0"/>
              </a:rPr>
              <a:t>Example Text : Get a modern PowerPoint  Presentation that is beautifully designed. I believe that this Template will your Time.</a:t>
            </a:r>
            <a:endParaRPr lang="ko-KR" altLang="en-US" sz="1200" dirty="0">
              <a:solidFill>
                <a:schemeClr val="bg1">
                  <a:lumMod val="10000"/>
                </a:schemeClr>
              </a:solidFill>
              <a:cs typeface="Arial" pitchFamily="34" charset="0"/>
            </a:endParaRPr>
          </a:p>
        </p:txBody>
      </p:sp>
      <p:sp>
        <p:nvSpPr>
          <p:cNvPr id="35" name="TextBox 34">
            <a:extLst>
              <a:ext uri="{FF2B5EF4-FFF2-40B4-BE49-F238E27FC236}">
                <a16:creationId xmlns:a16="http://schemas.microsoft.com/office/drawing/2014/main" id="{8C703B55-9775-4352-A233-66F25BA53888}"/>
              </a:ext>
            </a:extLst>
          </p:cNvPr>
          <p:cNvSpPr txBox="1"/>
          <p:nvPr/>
        </p:nvSpPr>
        <p:spPr>
          <a:xfrm>
            <a:off x="1216607" y="5845319"/>
            <a:ext cx="199749" cy="215444"/>
          </a:xfrm>
          <a:prstGeom prst="rect">
            <a:avLst/>
          </a:prstGeom>
          <a:noFill/>
        </p:spPr>
        <p:txBody>
          <a:bodyPr wrap="square" tIns="0" bIns="0" rtlCol="0" anchor="ctr">
            <a:spAutoFit/>
          </a:bodyPr>
          <a:lstStyle/>
          <a:p>
            <a:pPr algn="ctr"/>
            <a:r>
              <a:rPr lang="en-US" altLang="ko-KR" sz="1400" b="1" dirty="0">
                <a:solidFill>
                  <a:srgbClr val="0070C0"/>
                </a:solidFill>
                <a:cs typeface="Arial" pitchFamily="34" charset="0"/>
              </a:rPr>
              <a:t>4</a:t>
            </a:r>
          </a:p>
        </p:txBody>
      </p:sp>
      <p:sp>
        <p:nvSpPr>
          <p:cNvPr id="36" name="TextBox 35">
            <a:extLst>
              <a:ext uri="{FF2B5EF4-FFF2-40B4-BE49-F238E27FC236}">
                <a16:creationId xmlns:a16="http://schemas.microsoft.com/office/drawing/2014/main" id="{D4C5062A-1712-4B48-818A-711265E1C4B3}"/>
              </a:ext>
            </a:extLst>
          </p:cNvPr>
          <p:cNvSpPr txBox="1"/>
          <p:nvPr/>
        </p:nvSpPr>
        <p:spPr>
          <a:xfrm>
            <a:off x="1101039" y="1705716"/>
            <a:ext cx="4806661" cy="1107996"/>
          </a:xfrm>
          <a:prstGeom prst="rect">
            <a:avLst/>
          </a:prstGeom>
          <a:noFill/>
        </p:spPr>
        <p:txBody>
          <a:bodyPr wrap="square" lIns="0" tIns="0" rIns="0" bIns="0" rtlCol="0" anchor="ctr">
            <a:spAutoFit/>
          </a:bodyPr>
          <a:lstStyle/>
          <a:p>
            <a:r>
              <a:rPr lang="en-GB" altLang="ko-KR" sz="3600" dirty="0">
                <a:solidFill>
                  <a:srgbClr val="0070C0"/>
                </a:solidFill>
                <a:cs typeface="Arial" pitchFamily="34" charset="0"/>
              </a:rPr>
              <a:t>The Influencer Marketing Revolution</a:t>
            </a:r>
            <a:endParaRPr lang="ko-KR" altLang="en-US" sz="3600" dirty="0">
              <a:solidFill>
                <a:srgbClr val="0070C0"/>
              </a:solidFill>
              <a:cs typeface="Arial" pitchFamily="34" charset="0"/>
            </a:endParaRPr>
          </a:p>
        </p:txBody>
      </p:sp>
      <p:pic>
        <p:nvPicPr>
          <p:cNvPr id="18" name="Imagen 17">
            <a:extLst>
              <a:ext uri="{FF2B5EF4-FFF2-40B4-BE49-F238E27FC236}">
                <a16:creationId xmlns:a16="http://schemas.microsoft.com/office/drawing/2014/main" id="{8FFA082D-9742-4333-BEE6-23C171417B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grpSp>
        <p:nvGrpSpPr>
          <p:cNvPr id="3" name="Group 4">
            <a:extLst>
              <a:ext uri="{FF2B5EF4-FFF2-40B4-BE49-F238E27FC236}">
                <a16:creationId xmlns:a16="http://schemas.microsoft.com/office/drawing/2014/main" id="{EF79482D-3F63-BF45-A411-E26863A17C57}"/>
              </a:ext>
            </a:extLst>
          </p:cNvPr>
          <p:cNvGrpSpPr>
            <a:grpSpLocks noChangeAspect="1"/>
          </p:cNvGrpSpPr>
          <p:nvPr/>
        </p:nvGrpSpPr>
        <p:grpSpPr bwMode="auto">
          <a:xfrm>
            <a:off x="6970712" y="2314575"/>
            <a:ext cx="4162424" cy="3500438"/>
            <a:chOff x="4391" y="1458"/>
            <a:chExt cx="2622" cy="2205"/>
          </a:xfrm>
        </p:grpSpPr>
        <p:sp>
          <p:nvSpPr>
            <p:cNvPr id="6" name="Freeform 5">
              <a:extLst>
                <a:ext uri="{FF2B5EF4-FFF2-40B4-BE49-F238E27FC236}">
                  <a16:creationId xmlns:a16="http://schemas.microsoft.com/office/drawing/2014/main" id="{B3D5B2B9-3B0B-C14A-EBBC-49617FCB72B1}"/>
                </a:ext>
              </a:extLst>
            </p:cNvPr>
            <p:cNvSpPr>
              <a:spLocks/>
            </p:cNvSpPr>
            <p:nvPr/>
          </p:nvSpPr>
          <p:spPr bwMode="auto">
            <a:xfrm>
              <a:off x="5369" y="1518"/>
              <a:ext cx="1632" cy="1030"/>
            </a:xfrm>
            <a:custGeom>
              <a:avLst/>
              <a:gdLst>
                <a:gd name="T0" fmla="*/ 85 w 135"/>
                <a:gd name="T1" fmla="*/ 0 h 85"/>
                <a:gd name="T2" fmla="*/ 87 w 135"/>
                <a:gd name="T3" fmla="*/ 3 h 85"/>
                <a:gd name="T4" fmla="*/ 93 w 135"/>
                <a:gd name="T5" fmla="*/ 12 h 85"/>
                <a:gd name="T6" fmla="*/ 128 w 135"/>
                <a:gd name="T7" fmla="*/ 21 h 85"/>
                <a:gd name="T8" fmla="*/ 135 w 135"/>
                <a:gd name="T9" fmla="*/ 28 h 85"/>
                <a:gd name="T10" fmla="*/ 121 w 135"/>
                <a:gd name="T11" fmla="*/ 30 h 85"/>
                <a:gd name="T12" fmla="*/ 103 w 135"/>
                <a:gd name="T13" fmla="*/ 38 h 85"/>
                <a:gd name="T14" fmla="*/ 87 w 135"/>
                <a:gd name="T15" fmla="*/ 46 h 85"/>
                <a:gd name="T16" fmla="*/ 79 w 135"/>
                <a:gd name="T17" fmla="*/ 49 h 85"/>
                <a:gd name="T18" fmla="*/ 73 w 135"/>
                <a:gd name="T19" fmla="*/ 48 h 85"/>
                <a:gd name="T20" fmla="*/ 68 w 135"/>
                <a:gd name="T21" fmla="*/ 49 h 85"/>
                <a:gd name="T22" fmla="*/ 32 w 135"/>
                <a:gd name="T23" fmla="*/ 69 h 85"/>
                <a:gd name="T24" fmla="*/ 25 w 135"/>
                <a:gd name="T25" fmla="*/ 74 h 85"/>
                <a:gd name="T26" fmla="*/ 20 w 135"/>
                <a:gd name="T27" fmla="*/ 75 h 85"/>
                <a:gd name="T28" fmla="*/ 11 w 135"/>
                <a:gd name="T29" fmla="*/ 80 h 85"/>
                <a:gd name="T30" fmla="*/ 6 w 135"/>
                <a:gd name="T31" fmla="*/ 80 h 85"/>
                <a:gd name="T32" fmla="*/ 3 w 135"/>
                <a:gd name="T33" fmla="*/ 84 h 85"/>
                <a:gd name="T34" fmla="*/ 0 w 135"/>
                <a:gd name="T35" fmla="*/ 83 h 85"/>
                <a:gd name="T36" fmla="*/ 0 w 135"/>
                <a:gd name="T37" fmla="*/ 80 h 85"/>
                <a:gd name="T38" fmla="*/ 10 w 135"/>
                <a:gd name="T39" fmla="*/ 43 h 85"/>
                <a:gd name="T40" fmla="*/ 12 w 135"/>
                <a:gd name="T41" fmla="*/ 40 h 85"/>
                <a:gd name="T42" fmla="*/ 24 w 135"/>
                <a:gd name="T43" fmla="*/ 35 h 85"/>
                <a:gd name="T44" fmla="*/ 33 w 135"/>
                <a:gd name="T45" fmla="*/ 31 h 85"/>
                <a:gd name="T46" fmla="*/ 72 w 135"/>
                <a:gd name="T47" fmla="*/ 13 h 85"/>
                <a:gd name="T48" fmla="*/ 74 w 135"/>
                <a:gd name="T49" fmla="*/ 6 h 85"/>
                <a:gd name="T50" fmla="*/ 82 w 135"/>
                <a:gd name="T51" fmla="*/ 8 h 85"/>
                <a:gd name="T52" fmla="*/ 85 w 135"/>
                <a:gd name="T53" fmla="*/ 6 h 85"/>
                <a:gd name="T54" fmla="*/ 85 w 135"/>
                <a:gd name="T5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85">
                  <a:moveTo>
                    <a:pt x="85" y="0"/>
                  </a:moveTo>
                  <a:cubicBezTo>
                    <a:pt x="88" y="0"/>
                    <a:pt x="87" y="2"/>
                    <a:pt x="87" y="3"/>
                  </a:cubicBezTo>
                  <a:cubicBezTo>
                    <a:pt x="86" y="10"/>
                    <a:pt x="86" y="10"/>
                    <a:pt x="93" y="12"/>
                  </a:cubicBezTo>
                  <a:cubicBezTo>
                    <a:pt x="104" y="15"/>
                    <a:pt x="116" y="18"/>
                    <a:pt x="128" y="21"/>
                  </a:cubicBezTo>
                  <a:cubicBezTo>
                    <a:pt x="132" y="22"/>
                    <a:pt x="135" y="24"/>
                    <a:pt x="135" y="28"/>
                  </a:cubicBezTo>
                  <a:cubicBezTo>
                    <a:pt x="130" y="24"/>
                    <a:pt x="125" y="27"/>
                    <a:pt x="121" y="30"/>
                  </a:cubicBezTo>
                  <a:cubicBezTo>
                    <a:pt x="116" y="34"/>
                    <a:pt x="109" y="36"/>
                    <a:pt x="103" y="38"/>
                  </a:cubicBezTo>
                  <a:cubicBezTo>
                    <a:pt x="98" y="40"/>
                    <a:pt x="92" y="43"/>
                    <a:pt x="87" y="46"/>
                  </a:cubicBezTo>
                  <a:cubicBezTo>
                    <a:pt x="84" y="47"/>
                    <a:pt x="82" y="48"/>
                    <a:pt x="79" y="49"/>
                  </a:cubicBezTo>
                  <a:cubicBezTo>
                    <a:pt x="77" y="50"/>
                    <a:pt x="75" y="50"/>
                    <a:pt x="73" y="48"/>
                  </a:cubicBezTo>
                  <a:cubicBezTo>
                    <a:pt x="71" y="47"/>
                    <a:pt x="70" y="48"/>
                    <a:pt x="68" y="49"/>
                  </a:cubicBezTo>
                  <a:cubicBezTo>
                    <a:pt x="56" y="56"/>
                    <a:pt x="44" y="62"/>
                    <a:pt x="32" y="69"/>
                  </a:cubicBezTo>
                  <a:cubicBezTo>
                    <a:pt x="30" y="71"/>
                    <a:pt x="28" y="73"/>
                    <a:pt x="25" y="74"/>
                  </a:cubicBezTo>
                  <a:cubicBezTo>
                    <a:pt x="23" y="74"/>
                    <a:pt x="22" y="74"/>
                    <a:pt x="20" y="75"/>
                  </a:cubicBezTo>
                  <a:cubicBezTo>
                    <a:pt x="17" y="77"/>
                    <a:pt x="14" y="78"/>
                    <a:pt x="11" y="80"/>
                  </a:cubicBezTo>
                  <a:cubicBezTo>
                    <a:pt x="9" y="81"/>
                    <a:pt x="7" y="82"/>
                    <a:pt x="6" y="80"/>
                  </a:cubicBezTo>
                  <a:cubicBezTo>
                    <a:pt x="6" y="82"/>
                    <a:pt x="5" y="83"/>
                    <a:pt x="3" y="84"/>
                  </a:cubicBezTo>
                  <a:cubicBezTo>
                    <a:pt x="2" y="84"/>
                    <a:pt x="1" y="85"/>
                    <a:pt x="0" y="83"/>
                  </a:cubicBezTo>
                  <a:cubicBezTo>
                    <a:pt x="0" y="82"/>
                    <a:pt x="0" y="81"/>
                    <a:pt x="0" y="80"/>
                  </a:cubicBezTo>
                  <a:cubicBezTo>
                    <a:pt x="3" y="68"/>
                    <a:pt x="7" y="55"/>
                    <a:pt x="10" y="43"/>
                  </a:cubicBezTo>
                  <a:cubicBezTo>
                    <a:pt x="10" y="42"/>
                    <a:pt x="10" y="41"/>
                    <a:pt x="12" y="40"/>
                  </a:cubicBezTo>
                  <a:cubicBezTo>
                    <a:pt x="16" y="39"/>
                    <a:pt x="20" y="38"/>
                    <a:pt x="24" y="35"/>
                  </a:cubicBezTo>
                  <a:cubicBezTo>
                    <a:pt x="26" y="33"/>
                    <a:pt x="30" y="32"/>
                    <a:pt x="33" y="31"/>
                  </a:cubicBezTo>
                  <a:cubicBezTo>
                    <a:pt x="47" y="26"/>
                    <a:pt x="59" y="19"/>
                    <a:pt x="72" y="13"/>
                  </a:cubicBezTo>
                  <a:cubicBezTo>
                    <a:pt x="75" y="11"/>
                    <a:pt x="73" y="8"/>
                    <a:pt x="74" y="6"/>
                  </a:cubicBezTo>
                  <a:cubicBezTo>
                    <a:pt x="77" y="6"/>
                    <a:pt x="80" y="7"/>
                    <a:pt x="82" y="8"/>
                  </a:cubicBezTo>
                  <a:cubicBezTo>
                    <a:pt x="84" y="8"/>
                    <a:pt x="85" y="8"/>
                    <a:pt x="85" y="6"/>
                  </a:cubicBezTo>
                  <a:cubicBezTo>
                    <a:pt x="85" y="4"/>
                    <a:pt x="84" y="2"/>
                    <a:pt x="85" y="0"/>
                  </a:cubicBezTo>
                  <a:close/>
                </a:path>
              </a:pathLst>
            </a:custGeom>
            <a:solidFill>
              <a:srgbClr val="F1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06EF2891-C5FE-7D42-D5CB-B6EF55424690}"/>
                </a:ext>
              </a:extLst>
            </p:cNvPr>
            <p:cNvSpPr>
              <a:spLocks/>
            </p:cNvSpPr>
            <p:nvPr/>
          </p:nvSpPr>
          <p:spPr bwMode="auto">
            <a:xfrm>
              <a:off x="5345" y="2633"/>
              <a:ext cx="1450" cy="873"/>
            </a:xfrm>
            <a:custGeom>
              <a:avLst/>
              <a:gdLst>
                <a:gd name="T0" fmla="*/ 53 w 120"/>
                <a:gd name="T1" fmla="*/ 72 h 72"/>
                <a:gd name="T2" fmla="*/ 34 w 120"/>
                <a:gd name="T3" fmla="*/ 67 h 72"/>
                <a:gd name="T4" fmla="*/ 29 w 120"/>
                <a:gd name="T5" fmla="*/ 66 h 72"/>
                <a:gd name="T6" fmla="*/ 10 w 120"/>
                <a:gd name="T7" fmla="*/ 62 h 72"/>
                <a:gd name="T8" fmla="*/ 0 w 120"/>
                <a:gd name="T9" fmla="*/ 58 h 72"/>
                <a:gd name="T10" fmla="*/ 1 w 120"/>
                <a:gd name="T11" fmla="*/ 56 h 72"/>
                <a:gd name="T12" fmla="*/ 12 w 120"/>
                <a:gd name="T13" fmla="*/ 50 h 72"/>
                <a:gd name="T14" fmla="*/ 33 w 120"/>
                <a:gd name="T15" fmla="*/ 41 h 72"/>
                <a:gd name="T16" fmla="*/ 48 w 120"/>
                <a:gd name="T17" fmla="*/ 32 h 72"/>
                <a:gd name="T18" fmla="*/ 61 w 120"/>
                <a:gd name="T19" fmla="*/ 34 h 72"/>
                <a:gd name="T20" fmla="*/ 60 w 120"/>
                <a:gd name="T21" fmla="*/ 29 h 72"/>
                <a:gd name="T22" fmla="*/ 58 w 120"/>
                <a:gd name="T23" fmla="*/ 23 h 72"/>
                <a:gd name="T24" fmla="*/ 60 w 120"/>
                <a:gd name="T25" fmla="*/ 17 h 72"/>
                <a:gd name="T26" fmla="*/ 65 w 120"/>
                <a:gd name="T27" fmla="*/ 20 h 72"/>
                <a:gd name="T28" fmla="*/ 98 w 120"/>
                <a:gd name="T29" fmla="*/ 12 h 72"/>
                <a:gd name="T30" fmla="*/ 100 w 120"/>
                <a:gd name="T31" fmla="*/ 8 h 72"/>
                <a:gd name="T32" fmla="*/ 114 w 120"/>
                <a:gd name="T33" fmla="*/ 2 h 72"/>
                <a:gd name="T34" fmla="*/ 117 w 120"/>
                <a:gd name="T35" fmla="*/ 1 h 72"/>
                <a:gd name="T36" fmla="*/ 120 w 120"/>
                <a:gd name="T37" fmla="*/ 4 h 72"/>
                <a:gd name="T38" fmla="*/ 109 w 120"/>
                <a:gd name="T39" fmla="*/ 45 h 72"/>
                <a:gd name="T40" fmla="*/ 87 w 120"/>
                <a:gd name="T41" fmla="*/ 55 h 72"/>
                <a:gd name="T42" fmla="*/ 57 w 120"/>
                <a:gd name="T43" fmla="*/ 68 h 72"/>
                <a:gd name="T44" fmla="*/ 53 w 120"/>
                <a:gd name="T4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72">
                  <a:moveTo>
                    <a:pt x="53" y="72"/>
                  </a:moveTo>
                  <a:cubicBezTo>
                    <a:pt x="47" y="70"/>
                    <a:pt x="40" y="69"/>
                    <a:pt x="34" y="67"/>
                  </a:cubicBezTo>
                  <a:cubicBezTo>
                    <a:pt x="32" y="66"/>
                    <a:pt x="30" y="66"/>
                    <a:pt x="29" y="66"/>
                  </a:cubicBezTo>
                  <a:cubicBezTo>
                    <a:pt x="22" y="65"/>
                    <a:pt x="16" y="63"/>
                    <a:pt x="10" y="62"/>
                  </a:cubicBezTo>
                  <a:cubicBezTo>
                    <a:pt x="7" y="61"/>
                    <a:pt x="3" y="61"/>
                    <a:pt x="0" y="58"/>
                  </a:cubicBezTo>
                  <a:cubicBezTo>
                    <a:pt x="0" y="57"/>
                    <a:pt x="0" y="56"/>
                    <a:pt x="1" y="56"/>
                  </a:cubicBezTo>
                  <a:cubicBezTo>
                    <a:pt x="5" y="54"/>
                    <a:pt x="8" y="52"/>
                    <a:pt x="12" y="50"/>
                  </a:cubicBezTo>
                  <a:cubicBezTo>
                    <a:pt x="19" y="48"/>
                    <a:pt x="25" y="43"/>
                    <a:pt x="33" y="41"/>
                  </a:cubicBezTo>
                  <a:cubicBezTo>
                    <a:pt x="38" y="39"/>
                    <a:pt x="44" y="36"/>
                    <a:pt x="48" y="32"/>
                  </a:cubicBezTo>
                  <a:cubicBezTo>
                    <a:pt x="53" y="31"/>
                    <a:pt x="57" y="33"/>
                    <a:pt x="61" y="34"/>
                  </a:cubicBezTo>
                  <a:cubicBezTo>
                    <a:pt x="61" y="32"/>
                    <a:pt x="60" y="31"/>
                    <a:pt x="60" y="29"/>
                  </a:cubicBezTo>
                  <a:cubicBezTo>
                    <a:pt x="59" y="27"/>
                    <a:pt x="58" y="25"/>
                    <a:pt x="58" y="23"/>
                  </a:cubicBezTo>
                  <a:cubicBezTo>
                    <a:pt x="58" y="21"/>
                    <a:pt x="58" y="18"/>
                    <a:pt x="60" y="17"/>
                  </a:cubicBezTo>
                  <a:cubicBezTo>
                    <a:pt x="62" y="16"/>
                    <a:pt x="64" y="19"/>
                    <a:pt x="65" y="20"/>
                  </a:cubicBezTo>
                  <a:cubicBezTo>
                    <a:pt x="73" y="29"/>
                    <a:pt x="93" y="28"/>
                    <a:pt x="98" y="12"/>
                  </a:cubicBezTo>
                  <a:cubicBezTo>
                    <a:pt x="99" y="10"/>
                    <a:pt x="99" y="8"/>
                    <a:pt x="100" y="8"/>
                  </a:cubicBezTo>
                  <a:cubicBezTo>
                    <a:pt x="106" y="8"/>
                    <a:pt x="109" y="3"/>
                    <a:pt x="114" y="2"/>
                  </a:cubicBezTo>
                  <a:cubicBezTo>
                    <a:pt x="115" y="2"/>
                    <a:pt x="116" y="1"/>
                    <a:pt x="117" y="1"/>
                  </a:cubicBezTo>
                  <a:cubicBezTo>
                    <a:pt x="119" y="0"/>
                    <a:pt x="120" y="1"/>
                    <a:pt x="120" y="4"/>
                  </a:cubicBezTo>
                  <a:cubicBezTo>
                    <a:pt x="117" y="17"/>
                    <a:pt x="113" y="31"/>
                    <a:pt x="109" y="45"/>
                  </a:cubicBezTo>
                  <a:cubicBezTo>
                    <a:pt x="101" y="47"/>
                    <a:pt x="94" y="51"/>
                    <a:pt x="87" y="55"/>
                  </a:cubicBezTo>
                  <a:cubicBezTo>
                    <a:pt x="77" y="59"/>
                    <a:pt x="67" y="65"/>
                    <a:pt x="57" y="68"/>
                  </a:cubicBezTo>
                  <a:cubicBezTo>
                    <a:pt x="55" y="69"/>
                    <a:pt x="54" y="70"/>
                    <a:pt x="53" y="72"/>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E6FCBF63-F2A5-CEA0-3F4C-C2C080199F27}"/>
                </a:ext>
              </a:extLst>
            </p:cNvPr>
            <p:cNvSpPr>
              <a:spLocks/>
            </p:cNvSpPr>
            <p:nvPr/>
          </p:nvSpPr>
          <p:spPr bwMode="auto">
            <a:xfrm>
              <a:off x="4983" y="1458"/>
              <a:ext cx="1341" cy="896"/>
            </a:xfrm>
            <a:custGeom>
              <a:avLst/>
              <a:gdLst>
                <a:gd name="T0" fmla="*/ 1 w 111"/>
                <a:gd name="T1" fmla="*/ 15 h 74"/>
                <a:gd name="T2" fmla="*/ 1 w 111"/>
                <a:gd name="T3" fmla="*/ 10 h 74"/>
                <a:gd name="T4" fmla="*/ 11 w 111"/>
                <a:gd name="T5" fmla="*/ 0 h 74"/>
                <a:gd name="T6" fmla="*/ 58 w 111"/>
                <a:gd name="T7" fmla="*/ 0 h 74"/>
                <a:gd name="T8" fmla="*/ 106 w 111"/>
                <a:gd name="T9" fmla="*/ 0 h 74"/>
                <a:gd name="T10" fmla="*/ 111 w 111"/>
                <a:gd name="T11" fmla="*/ 1 h 74"/>
                <a:gd name="T12" fmla="*/ 106 w 111"/>
                <a:gd name="T13" fmla="*/ 2 h 74"/>
                <a:gd name="T14" fmla="*/ 69 w 111"/>
                <a:gd name="T15" fmla="*/ 2 h 74"/>
                <a:gd name="T16" fmla="*/ 58 w 111"/>
                <a:gd name="T17" fmla="*/ 2 h 74"/>
                <a:gd name="T18" fmla="*/ 49 w 111"/>
                <a:gd name="T19" fmla="*/ 10 h 74"/>
                <a:gd name="T20" fmla="*/ 35 w 111"/>
                <a:gd name="T21" fmla="*/ 40 h 74"/>
                <a:gd name="T22" fmla="*/ 24 w 111"/>
                <a:gd name="T23" fmla="*/ 56 h 74"/>
                <a:gd name="T24" fmla="*/ 20 w 111"/>
                <a:gd name="T25" fmla="*/ 63 h 74"/>
                <a:gd name="T26" fmla="*/ 4 w 111"/>
                <a:gd name="T27" fmla="*/ 73 h 74"/>
                <a:gd name="T28" fmla="*/ 0 w 111"/>
                <a:gd name="T29" fmla="*/ 69 h 74"/>
                <a:gd name="T30" fmla="*/ 0 w 111"/>
                <a:gd name="T31" fmla="*/ 53 h 74"/>
                <a:gd name="T32" fmla="*/ 0 w 111"/>
                <a:gd name="T33" fmla="*/ 16 h 74"/>
                <a:gd name="T34" fmla="*/ 1 w 111"/>
                <a:gd name="T35"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74">
                  <a:moveTo>
                    <a:pt x="1" y="15"/>
                  </a:moveTo>
                  <a:cubicBezTo>
                    <a:pt x="2" y="14"/>
                    <a:pt x="1" y="12"/>
                    <a:pt x="1" y="10"/>
                  </a:cubicBezTo>
                  <a:cubicBezTo>
                    <a:pt x="1" y="4"/>
                    <a:pt x="5" y="0"/>
                    <a:pt x="11" y="0"/>
                  </a:cubicBezTo>
                  <a:cubicBezTo>
                    <a:pt x="27" y="0"/>
                    <a:pt x="43" y="0"/>
                    <a:pt x="58" y="0"/>
                  </a:cubicBezTo>
                  <a:cubicBezTo>
                    <a:pt x="74" y="0"/>
                    <a:pt x="90" y="0"/>
                    <a:pt x="106" y="0"/>
                  </a:cubicBezTo>
                  <a:cubicBezTo>
                    <a:pt x="108" y="0"/>
                    <a:pt x="110" y="0"/>
                    <a:pt x="111" y="1"/>
                  </a:cubicBezTo>
                  <a:cubicBezTo>
                    <a:pt x="110" y="3"/>
                    <a:pt x="108" y="2"/>
                    <a:pt x="106" y="2"/>
                  </a:cubicBezTo>
                  <a:cubicBezTo>
                    <a:pt x="93" y="2"/>
                    <a:pt x="81" y="2"/>
                    <a:pt x="69" y="2"/>
                  </a:cubicBezTo>
                  <a:cubicBezTo>
                    <a:pt x="65" y="2"/>
                    <a:pt x="62" y="2"/>
                    <a:pt x="58" y="2"/>
                  </a:cubicBezTo>
                  <a:cubicBezTo>
                    <a:pt x="53" y="3"/>
                    <a:pt x="52" y="7"/>
                    <a:pt x="49" y="10"/>
                  </a:cubicBezTo>
                  <a:cubicBezTo>
                    <a:pt x="43" y="19"/>
                    <a:pt x="39" y="29"/>
                    <a:pt x="35" y="40"/>
                  </a:cubicBezTo>
                  <a:cubicBezTo>
                    <a:pt x="33" y="46"/>
                    <a:pt x="29" y="51"/>
                    <a:pt x="24" y="56"/>
                  </a:cubicBezTo>
                  <a:cubicBezTo>
                    <a:pt x="23" y="58"/>
                    <a:pt x="21" y="61"/>
                    <a:pt x="20" y="63"/>
                  </a:cubicBezTo>
                  <a:cubicBezTo>
                    <a:pt x="17" y="69"/>
                    <a:pt x="11" y="71"/>
                    <a:pt x="4" y="73"/>
                  </a:cubicBezTo>
                  <a:cubicBezTo>
                    <a:pt x="1" y="74"/>
                    <a:pt x="0" y="72"/>
                    <a:pt x="0" y="69"/>
                  </a:cubicBezTo>
                  <a:cubicBezTo>
                    <a:pt x="0" y="64"/>
                    <a:pt x="0" y="59"/>
                    <a:pt x="0" y="53"/>
                  </a:cubicBezTo>
                  <a:cubicBezTo>
                    <a:pt x="0" y="41"/>
                    <a:pt x="0" y="28"/>
                    <a:pt x="0" y="16"/>
                  </a:cubicBezTo>
                  <a:cubicBezTo>
                    <a:pt x="0" y="16"/>
                    <a:pt x="0" y="15"/>
                    <a:pt x="1" y="15"/>
                  </a:cubicBezTo>
                  <a:close/>
                </a:path>
              </a:pathLst>
            </a:custGeom>
            <a:solidFill>
              <a:srgbClr val="37B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1F21EE80-8D11-C76C-B831-7D32F54A3518}"/>
                </a:ext>
              </a:extLst>
            </p:cNvPr>
            <p:cNvSpPr>
              <a:spLocks/>
            </p:cNvSpPr>
            <p:nvPr/>
          </p:nvSpPr>
          <p:spPr bwMode="auto">
            <a:xfrm>
              <a:off x="6252" y="1809"/>
              <a:ext cx="761" cy="606"/>
            </a:xfrm>
            <a:custGeom>
              <a:avLst/>
              <a:gdLst>
                <a:gd name="T0" fmla="*/ 0 w 63"/>
                <a:gd name="T1" fmla="*/ 23 h 50"/>
                <a:gd name="T2" fmla="*/ 6 w 63"/>
                <a:gd name="T3" fmla="*/ 24 h 50"/>
                <a:gd name="T4" fmla="*/ 23 w 63"/>
                <a:gd name="T5" fmla="*/ 16 h 50"/>
                <a:gd name="T6" fmla="*/ 40 w 63"/>
                <a:gd name="T7" fmla="*/ 9 h 50"/>
                <a:gd name="T8" fmla="*/ 53 w 63"/>
                <a:gd name="T9" fmla="*/ 2 h 50"/>
                <a:gd name="T10" fmla="*/ 62 w 63"/>
                <a:gd name="T11" fmla="*/ 4 h 50"/>
                <a:gd name="T12" fmla="*/ 60 w 63"/>
                <a:gd name="T13" fmla="*/ 15 h 50"/>
                <a:gd name="T14" fmla="*/ 54 w 63"/>
                <a:gd name="T15" fmla="*/ 40 h 50"/>
                <a:gd name="T16" fmla="*/ 46 w 63"/>
                <a:gd name="T17" fmla="*/ 37 h 50"/>
                <a:gd name="T18" fmla="*/ 21 w 63"/>
                <a:gd name="T19" fmla="*/ 50 h 50"/>
                <a:gd name="T20" fmla="*/ 16 w 63"/>
                <a:gd name="T21" fmla="*/ 50 h 50"/>
                <a:gd name="T22" fmla="*/ 0 w 63"/>
                <a:gd name="T23" fmla="*/ 24 h 50"/>
                <a:gd name="T24" fmla="*/ 0 w 63"/>
                <a:gd name="T25"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50">
                  <a:moveTo>
                    <a:pt x="0" y="23"/>
                  </a:moveTo>
                  <a:cubicBezTo>
                    <a:pt x="2" y="25"/>
                    <a:pt x="4" y="25"/>
                    <a:pt x="6" y="24"/>
                  </a:cubicBezTo>
                  <a:cubicBezTo>
                    <a:pt x="12" y="22"/>
                    <a:pt x="17" y="18"/>
                    <a:pt x="23" y="16"/>
                  </a:cubicBezTo>
                  <a:cubicBezTo>
                    <a:pt x="29" y="14"/>
                    <a:pt x="35" y="11"/>
                    <a:pt x="40" y="9"/>
                  </a:cubicBezTo>
                  <a:cubicBezTo>
                    <a:pt x="45" y="7"/>
                    <a:pt x="49" y="4"/>
                    <a:pt x="53" y="2"/>
                  </a:cubicBezTo>
                  <a:cubicBezTo>
                    <a:pt x="57" y="0"/>
                    <a:pt x="60" y="1"/>
                    <a:pt x="62" y="4"/>
                  </a:cubicBezTo>
                  <a:cubicBezTo>
                    <a:pt x="63" y="8"/>
                    <a:pt x="61" y="12"/>
                    <a:pt x="60" y="15"/>
                  </a:cubicBezTo>
                  <a:cubicBezTo>
                    <a:pt x="58" y="23"/>
                    <a:pt x="57" y="32"/>
                    <a:pt x="54" y="40"/>
                  </a:cubicBezTo>
                  <a:cubicBezTo>
                    <a:pt x="51" y="35"/>
                    <a:pt x="51" y="35"/>
                    <a:pt x="46" y="37"/>
                  </a:cubicBezTo>
                  <a:cubicBezTo>
                    <a:pt x="37" y="41"/>
                    <a:pt x="29" y="45"/>
                    <a:pt x="21" y="50"/>
                  </a:cubicBezTo>
                  <a:cubicBezTo>
                    <a:pt x="19" y="50"/>
                    <a:pt x="17" y="50"/>
                    <a:pt x="16" y="50"/>
                  </a:cubicBezTo>
                  <a:cubicBezTo>
                    <a:pt x="9" y="42"/>
                    <a:pt x="4" y="34"/>
                    <a:pt x="0" y="24"/>
                  </a:cubicBezTo>
                  <a:cubicBezTo>
                    <a:pt x="0" y="24"/>
                    <a:pt x="0" y="24"/>
                    <a:pt x="0" y="23"/>
                  </a:cubicBezTo>
                  <a:close/>
                </a:path>
              </a:pathLst>
            </a:custGeom>
            <a:solidFill>
              <a:srgbClr val="E9E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9">
              <a:extLst>
                <a:ext uri="{FF2B5EF4-FFF2-40B4-BE49-F238E27FC236}">
                  <a16:creationId xmlns:a16="http://schemas.microsoft.com/office/drawing/2014/main" id="{286BCFD0-46EF-01A5-F2C4-B33022079AE0}"/>
                </a:ext>
              </a:extLst>
            </p:cNvPr>
            <p:cNvSpPr>
              <a:spLocks/>
            </p:cNvSpPr>
            <p:nvPr/>
          </p:nvSpPr>
          <p:spPr bwMode="auto">
            <a:xfrm>
              <a:off x="4391" y="1676"/>
              <a:ext cx="507" cy="800"/>
            </a:xfrm>
            <a:custGeom>
              <a:avLst/>
              <a:gdLst>
                <a:gd name="T0" fmla="*/ 13 w 42"/>
                <a:gd name="T1" fmla="*/ 65 h 66"/>
                <a:gd name="T2" fmla="*/ 1 w 42"/>
                <a:gd name="T3" fmla="*/ 20 h 66"/>
                <a:gd name="T4" fmla="*/ 9 w 42"/>
                <a:gd name="T5" fmla="*/ 8 h 66"/>
                <a:gd name="T6" fmla="*/ 41 w 42"/>
                <a:gd name="T7" fmla="*/ 0 h 66"/>
                <a:gd name="T8" fmla="*/ 41 w 42"/>
                <a:gd name="T9" fmla="*/ 3 h 66"/>
                <a:gd name="T10" fmla="*/ 27 w 42"/>
                <a:gd name="T11" fmla="*/ 48 h 66"/>
                <a:gd name="T12" fmla="*/ 19 w 42"/>
                <a:gd name="T13" fmla="*/ 62 h 66"/>
                <a:gd name="T14" fmla="*/ 13 w 42"/>
                <a:gd name="T15" fmla="*/ 65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6">
                  <a:moveTo>
                    <a:pt x="13" y="65"/>
                  </a:moveTo>
                  <a:cubicBezTo>
                    <a:pt x="9" y="50"/>
                    <a:pt x="5" y="35"/>
                    <a:pt x="1" y="20"/>
                  </a:cubicBezTo>
                  <a:cubicBezTo>
                    <a:pt x="0" y="14"/>
                    <a:pt x="2" y="10"/>
                    <a:pt x="9" y="8"/>
                  </a:cubicBezTo>
                  <a:cubicBezTo>
                    <a:pt x="19" y="5"/>
                    <a:pt x="30" y="3"/>
                    <a:pt x="41" y="0"/>
                  </a:cubicBezTo>
                  <a:cubicBezTo>
                    <a:pt x="42" y="1"/>
                    <a:pt x="42" y="2"/>
                    <a:pt x="41" y="3"/>
                  </a:cubicBezTo>
                  <a:cubicBezTo>
                    <a:pt x="39" y="19"/>
                    <a:pt x="35" y="34"/>
                    <a:pt x="27" y="48"/>
                  </a:cubicBezTo>
                  <a:cubicBezTo>
                    <a:pt x="25" y="53"/>
                    <a:pt x="20" y="57"/>
                    <a:pt x="19" y="62"/>
                  </a:cubicBezTo>
                  <a:cubicBezTo>
                    <a:pt x="18" y="64"/>
                    <a:pt x="16" y="66"/>
                    <a:pt x="13" y="65"/>
                  </a:cubicBezTo>
                  <a:close/>
                </a:path>
              </a:pathLst>
            </a:custGeom>
            <a:solidFill>
              <a:srgbClr val="226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0">
              <a:extLst>
                <a:ext uri="{FF2B5EF4-FFF2-40B4-BE49-F238E27FC236}">
                  <a16:creationId xmlns:a16="http://schemas.microsoft.com/office/drawing/2014/main" id="{F09068D1-17EA-118F-F7A5-5F7CEF4371D6}"/>
                </a:ext>
              </a:extLst>
            </p:cNvPr>
            <p:cNvSpPr>
              <a:spLocks/>
            </p:cNvSpPr>
            <p:nvPr/>
          </p:nvSpPr>
          <p:spPr bwMode="auto">
            <a:xfrm>
              <a:off x="4548" y="1651"/>
              <a:ext cx="435" cy="1321"/>
            </a:xfrm>
            <a:custGeom>
              <a:avLst/>
              <a:gdLst>
                <a:gd name="T0" fmla="*/ 0 w 36"/>
                <a:gd name="T1" fmla="*/ 67 h 109"/>
                <a:gd name="T2" fmla="*/ 6 w 36"/>
                <a:gd name="T3" fmla="*/ 60 h 109"/>
                <a:gd name="T4" fmla="*/ 12 w 36"/>
                <a:gd name="T5" fmla="*/ 52 h 109"/>
                <a:gd name="T6" fmla="*/ 26 w 36"/>
                <a:gd name="T7" fmla="*/ 13 h 109"/>
                <a:gd name="T8" fmla="*/ 28 w 36"/>
                <a:gd name="T9" fmla="*/ 2 h 109"/>
                <a:gd name="T10" fmla="*/ 35 w 36"/>
                <a:gd name="T11" fmla="*/ 0 h 109"/>
                <a:gd name="T12" fmla="*/ 36 w 36"/>
                <a:gd name="T13" fmla="*/ 8 h 109"/>
                <a:gd name="T14" fmla="*/ 28 w 36"/>
                <a:gd name="T15" fmla="*/ 58 h 109"/>
                <a:gd name="T16" fmla="*/ 19 w 36"/>
                <a:gd name="T17" fmla="*/ 93 h 109"/>
                <a:gd name="T18" fmla="*/ 15 w 36"/>
                <a:gd name="T19" fmla="*/ 102 h 109"/>
                <a:gd name="T20" fmla="*/ 14 w 36"/>
                <a:gd name="T21" fmla="*/ 105 h 109"/>
                <a:gd name="T22" fmla="*/ 11 w 36"/>
                <a:gd name="T23" fmla="*/ 107 h 109"/>
                <a:gd name="T24" fmla="*/ 1 w 36"/>
                <a:gd name="T25" fmla="*/ 70 h 109"/>
                <a:gd name="T26" fmla="*/ 0 w 36"/>
                <a:gd name="T27" fmla="*/ 6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109">
                  <a:moveTo>
                    <a:pt x="0" y="67"/>
                  </a:moveTo>
                  <a:cubicBezTo>
                    <a:pt x="3" y="66"/>
                    <a:pt x="6" y="64"/>
                    <a:pt x="6" y="60"/>
                  </a:cubicBezTo>
                  <a:cubicBezTo>
                    <a:pt x="7" y="57"/>
                    <a:pt x="10" y="55"/>
                    <a:pt x="12" y="52"/>
                  </a:cubicBezTo>
                  <a:cubicBezTo>
                    <a:pt x="18" y="40"/>
                    <a:pt x="24" y="27"/>
                    <a:pt x="26" y="13"/>
                  </a:cubicBezTo>
                  <a:cubicBezTo>
                    <a:pt x="26" y="9"/>
                    <a:pt x="27" y="6"/>
                    <a:pt x="28" y="2"/>
                  </a:cubicBezTo>
                  <a:cubicBezTo>
                    <a:pt x="30" y="1"/>
                    <a:pt x="32" y="0"/>
                    <a:pt x="35" y="0"/>
                  </a:cubicBezTo>
                  <a:cubicBezTo>
                    <a:pt x="36" y="3"/>
                    <a:pt x="36" y="5"/>
                    <a:pt x="36" y="8"/>
                  </a:cubicBezTo>
                  <a:cubicBezTo>
                    <a:pt x="32" y="24"/>
                    <a:pt x="32" y="41"/>
                    <a:pt x="28" y="58"/>
                  </a:cubicBezTo>
                  <a:cubicBezTo>
                    <a:pt x="26" y="70"/>
                    <a:pt x="24" y="82"/>
                    <a:pt x="19" y="93"/>
                  </a:cubicBezTo>
                  <a:cubicBezTo>
                    <a:pt x="18" y="96"/>
                    <a:pt x="17" y="100"/>
                    <a:pt x="15" y="102"/>
                  </a:cubicBezTo>
                  <a:cubicBezTo>
                    <a:pt x="14" y="103"/>
                    <a:pt x="14" y="104"/>
                    <a:pt x="14" y="105"/>
                  </a:cubicBezTo>
                  <a:cubicBezTo>
                    <a:pt x="14" y="107"/>
                    <a:pt x="13" y="109"/>
                    <a:pt x="11" y="107"/>
                  </a:cubicBezTo>
                  <a:cubicBezTo>
                    <a:pt x="7" y="95"/>
                    <a:pt x="5" y="82"/>
                    <a:pt x="1" y="70"/>
                  </a:cubicBezTo>
                  <a:cubicBezTo>
                    <a:pt x="1" y="69"/>
                    <a:pt x="1" y="68"/>
                    <a:pt x="0" y="67"/>
                  </a:cubicBezTo>
                  <a:close/>
                </a:path>
              </a:pathLst>
            </a:custGeom>
            <a:solidFill>
              <a:srgbClr val="156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1">
              <a:extLst>
                <a:ext uri="{FF2B5EF4-FFF2-40B4-BE49-F238E27FC236}">
                  <a16:creationId xmlns:a16="http://schemas.microsoft.com/office/drawing/2014/main" id="{BE7E63B9-9D27-F107-FCED-99E58448C42E}"/>
                </a:ext>
              </a:extLst>
            </p:cNvPr>
            <p:cNvSpPr>
              <a:spLocks/>
            </p:cNvSpPr>
            <p:nvPr/>
          </p:nvSpPr>
          <p:spPr bwMode="auto">
            <a:xfrm>
              <a:off x="5962" y="3154"/>
              <a:ext cx="700" cy="485"/>
            </a:xfrm>
            <a:custGeom>
              <a:avLst/>
              <a:gdLst>
                <a:gd name="T0" fmla="*/ 2 w 58"/>
                <a:gd name="T1" fmla="*/ 29 h 40"/>
                <a:gd name="T2" fmla="*/ 5 w 58"/>
                <a:gd name="T3" fmla="*/ 25 h 40"/>
                <a:gd name="T4" fmla="*/ 23 w 58"/>
                <a:gd name="T5" fmla="*/ 17 h 40"/>
                <a:gd name="T6" fmla="*/ 35 w 58"/>
                <a:gd name="T7" fmla="*/ 12 h 40"/>
                <a:gd name="T8" fmla="*/ 39 w 58"/>
                <a:gd name="T9" fmla="*/ 8 h 40"/>
                <a:gd name="T10" fmla="*/ 53 w 58"/>
                <a:gd name="T11" fmla="*/ 2 h 40"/>
                <a:gd name="T12" fmla="*/ 58 w 58"/>
                <a:gd name="T13" fmla="*/ 2 h 40"/>
                <a:gd name="T14" fmla="*/ 50 w 58"/>
                <a:gd name="T15" fmla="*/ 32 h 40"/>
                <a:gd name="T16" fmla="*/ 38 w 58"/>
                <a:gd name="T17" fmla="*/ 39 h 40"/>
                <a:gd name="T18" fmla="*/ 2 w 58"/>
                <a:gd name="T19"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0">
                  <a:moveTo>
                    <a:pt x="2" y="29"/>
                  </a:moveTo>
                  <a:cubicBezTo>
                    <a:pt x="0" y="26"/>
                    <a:pt x="1" y="26"/>
                    <a:pt x="5" y="25"/>
                  </a:cubicBezTo>
                  <a:cubicBezTo>
                    <a:pt x="11" y="23"/>
                    <a:pt x="16" y="19"/>
                    <a:pt x="23" y="17"/>
                  </a:cubicBezTo>
                  <a:cubicBezTo>
                    <a:pt x="27" y="15"/>
                    <a:pt x="30" y="12"/>
                    <a:pt x="35" y="12"/>
                  </a:cubicBezTo>
                  <a:cubicBezTo>
                    <a:pt x="36" y="12"/>
                    <a:pt x="37" y="9"/>
                    <a:pt x="39" y="8"/>
                  </a:cubicBezTo>
                  <a:cubicBezTo>
                    <a:pt x="44" y="5"/>
                    <a:pt x="49" y="5"/>
                    <a:pt x="53" y="2"/>
                  </a:cubicBezTo>
                  <a:cubicBezTo>
                    <a:pt x="55" y="0"/>
                    <a:pt x="56" y="2"/>
                    <a:pt x="58" y="2"/>
                  </a:cubicBezTo>
                  <a:cubicBezTo>
                    <a:pt x="56" y="12"/>
                    <a:pt x="53" y="22"/>
                    <a:pt x="50" y="32"/>
                  </a:cubicBezTo>
                  <a:cubicBezTo>
                    <a:pt x="49" y="38"/>
                    <a:pt x="45" y="40"/>
                    <a:pt x="38" y="39"/>
                  </a:cubicBezTo>
                  <a:cubicBezTo>
                    <a:pt x="26" y="35"/>
                    <a:pt x="14" y="32"/>
                    <a:pt x="2" y="29"/>
                  </a:cubicBezTo>
                  <a:close/>
                </a:path>
              </a:pathLst>
            </a:custGeom>
            <a:solidFill>
              <a:srgbClr val="D0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2">
              <a:extLst>
                <a:ext uri="{FF2B5EF4-FFF2-40B4-BE49-F238E27FC236}">
                  <a16:creationId xmlns:a16="http://schemas.microsoft.com/office/drawing/2014/main" id="{0781AB33-A751-C08C-433A-66D816B95757}"/>
                </a:ext>
              </a:extLst>
            </p:cNvPr>
            <p:cNvSpPr>
              <a:spLocks/>
            </p:cNvSpPr>
            <p:nvPr/>
          </p:nvSpPr>
          <p:spPr bwMode="auto">
            <a:xfrm>
              <a:off x="6433" y="2209"/>
              <a:ext cx="471" cy="533"/>
            </a:xfrm>
            <a:custGeom>
              <a:avLst/>
              <a:gdLst>
                <a:gd name="T0" fmla="*/ 0 w 39"/>
                <a:gd name="T1" fmla="*/ 17 h 44"/>
                <a:gd name="T2" fmla="*/ 20 w 39"/>
                <a:gd name="T3" fmla="*/ 8 h 44"/>
                <a:gd name="T4" fmla="*/ 34 w 39"/>
                <a:gd name="T5" fmla="*/ 2 h 44"/>
                <a:gd name="T6" fmla="*/ 39 w 39"/>
                <a:gd name="T7" fmla="*/ 7 h 44"/>
                <a:gd name="T8" fmla="*/ 32 w 39"/>
                <a:gd name="T9" fmla="*/ 32 h 44"/>
                <a:gd name="T10" fmla="*/ 30 w 39"/>
                <a:gd name="T11" fmla="*/ 39 h 44"/>
                <a:gd name="T12" fmla="*/ 26 w 39"/>
                <a:gd name="T13" fmla="*/ 37 h 44"/>
                <a:gd name="T14" fmla="*/ 15 w 39"/>
                <a:gd name="T15" fmla="*/ 43 h 44"/>
                <a:gd name="T16" fmla="*/ 11 w 39"/>
                <a:gd name="T17" fmla="*/ 43 h 44"/>
                <a:gd name="T18" fmla="*/ 10 w 39"/>
                <a:gd name="T19" fmla="*/ 41 h 44"/>
                <a:gd name="T20" fmla="*/ 3 w 39"/>
                <a:gd name="T21" fmla="*/ 23 h 44"/>
                <a:gd name="T22" fmla="*/ 0 w 39"/>
                <a:gd name="T2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0" y="17"/>
                  </a:moveTo>
                  <a:cubicBezTo>
                    <a:pt x="7" y="15"/>
                    <a:pt x="14" y="12"/>
                    <a:pt x="20" y="8"/>
                  </a:cubicBezTo>
                  <a:cubicBezTo>
                    <a:pt x="24" y="5"/>
                    <a:pt x="29" y="4"/>
                    <a:pt x="34" y="2"/>
                  </a:cubicBezTo>
                  <a:cubicBezTo>
                    <a:pt x="37" y="0"/>
                    <a:pt x="39" y="2"/>
                    <a:pt x="39" y="7"/>
                  </a:cubicBezTo>
                  <a:cubicBezTo>
                    <a:pt x="37" y="15"/>
                    <a:pt x="35" y="23"/>
                    <a:pt x="32" y="32"/>
                  </a:cubicBezTo>
                  <a:cubicBezTo>
                    <a:pt x="32" y="34"/>
                    <a:pt x="31" y="36"/>
                    <a:pt x="30" y="39"/>
                  </a:cubicBezTo>
                  <a:cubicBezTo>
                    <a:pt x="29" y="36"/>
                    <a:pt x="28" y="35"/>
                    <a:pt x="26" y="37"/>
                  </a:cubicBezTo>
                  <a:cubicBezTo>
                    <a:pt x="23" y="40"/>
                    <a:pt x="18" y="40"/>
                    <a:pt x="15" y="43"/>
                  </a:cubicBezTo>
                  <a:cubicBezTo>
                    <a:pt x="14" y="44"/>
                    <a:pt x="12" y="44"/>
                    <a:pt x="11" y="43"/>
                  </a:cubicBezTo>
                  <a:cubicBezTo>
                    <a:pt x="10" y="42"/>
                    <a:pt x="10" y="42"/>
                    <a:pt x="10" y="41"/>
                  </a:cubicBezTo>
                  <a:cubicBezTo>
                    <a:pt x="9" y="34"/>
                    <a:pt x="6" y="29"/>
                    <a:pt x="3" y="23"/>
                  </a:cubicBezTo>
                  <a:cubicBezTo>
                    <a:pt x="1" y="21"/>
                    <a:pt x="0" y="19"/>
                    <a:pt x="0" y="17"/>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05287BB0-7E73-85D0-AFD0-2511BA3E2829}"/>
                </a:ext>
              </a:extLst>
            </p:cNvPr>
            <p:cNvSpPr>
              <a:spLocks/>
            </p:cNvSpPr>
            <p:nvPr/>
          </p:nvSpPr>
          <p:spPr bwMode="auto">
            <a:xfrm>
              <a:off x="4681" y="1639"/>
              <a:ext cx="314" cy="1551"/>
            </a:xfrm>
            <a:custGeom>
              <a:avLst/>
              <a:gdLst>
                <a:gd name="T0" fmla="*/ 0 w 26"/>
                <a:gd name="T1" fmla="*/ 108 h 128"/>
                <a:gd name="T2" fmla="*/ 2 w 26"/>
                <a:gd name="T3" fmla="*/ 106 h 128"/>
                <a:gd name="T4" fmla="*/ 3 w 26"/>
                <a:gd name="T5" fmla="*/ 102 h 128"/>
                <a:gd name="T6" fmla="*/ 6 w 26"/>
                <a:gd name="T7" fmla="*/ 99 h 128"/>
                <a:gd name="T8" fmla="*/ 15 w 26"/>
                <a:gd name="T9" fmla="*/ 68 h 128"/>
                <a:gd name="T10" fmla="*/ 20 w 26"/>
                <a:gd name="T11" fmla="*/ 36 h 128"/>
                <a:gd name="T12" fmla="*/ 23 w 26"/>
                <a:gd name="T13" fmla="*/ 10 h 128"/>
                <a:gd name="T14" fmla="*/ 24 w 26"/>
                <a:gd name="T15" fmla="*/ 1 h 128"/>
                <a:gd name="T16" fmla="*/ 26 w 26"/>
                <a:gd name="T17" fmla="*/ 0 h 128"/>
                <a:gd name="T18" fmla="*/ 26 w 26"/>
                <a:gd name="T19" fmla="*/ 0 h 128"/>
                <a:gd name="T20" fmla="*/ 26 w 26"/>
                <a:gd name="T21" fmla="*/ 13 h 128"/>
                <a:gd name="T22" fmla="*/ 25 w 26"/>
                <a:gd name="T23" fmla="*/ 19 h 128"/>
                <a:gd name="T24" fmla="*/ 24 w 26"/>
                <a:gd name="T25" fmla="*/ 34 h 128"/>
                <a:gd name="T26" fmla="*/ 22 w 26"/>
                <a:gd name="T27" fmla="*/ 66 h 128"/>
                <a:gd name="T28" fmla="*/ 19 w 26"/>
                <a:gd name="T29" fmla="*/ 86 h 128"/>
                <a:gd name="T30" fmla="*/ 10 w 26"/>
                <a:gd name="T31" fmla="*/ 120 h 128"/>
                <a:gd name="T32" fmla="*/ 10 w 26"/>
                <a:gd name="T33" fmla="*/ 125 h 128"/>
                <a:gd name="T34" fmla="*/ 9 w 26"/>
                <a:gd name="T35" fmla="*/ 128 h 128"/>
                <a:gd name="T36" fmla="*/ 6 w 26"/>
                <a:gd name="T37" fmla="*/ 126 h 128"/>
                <a:gd name="T38" fmla="*/ 4 w 26"/>
                <a:gd name="T39" fmla="*/ 123 h 128"/>
                <a:gd name="T40" fmla="*/ 0 w 26"/>
                <a:gd name="T41" fmla="*/ 10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128">
                  <a:moveTo>
                    <a:pt x="0" y="108"/>
                  </a:moveTo>
                  <a:cubicBezTo>
                    <a:pt x="2" y="108"/>
                    <a:pt x="3" y="108"/>
                    <a:pt x="2" y="106"/>
                  </a:cubicBezTo>
                  <a:cubicBezTo>
                    <a:pt x="0" y="103"/>
                    <a:pt x="1" y="103"/>
                    <a:pt x="3" y="102"/>
                  </a:cubicBezTo>
                  <a:cubicBezTo>
                    <a:pt x="5" y="101"/>
                    <a:pt x="5" y="100"/>
                    <a:pt x="6" y="99"/>
                  </a:cubicBezTo>
                  <a:cubicBezTo>
                    <a:pt x="9" y="89"/>
                    <a:pt x="13" y="79"/>
                    <a:pt x="15" y="68"/>
                  </a:cubicBezTo>
                  <a:cubicBezTo>
                    <a:pt x="16" y="57"/>
                    <a:pt x="19" y="47"/>
                    <a:pt x="20" y="36"/>
                  </a:cubicBezTo>
                  <a:cubicBezTo>
                    <a:pt x="21" y="27"/>
                    <a:pt x="20" y="18"/>
                    <a:pt x="23" y="10"/>
                  </a:cubicBezTo>
                  <a:cubicBezTo>
                    <a:pt x="24" y="7"/>
                    <a:pt x="22" y="4"/>
                    <a:pt x="24" y="1"/>
                  </a:cubicBezTo>
                  <a:cubicBezTo>
                    <a:pt x="24" y="1"/>
                    <a:pt x="25" y="0"/>
                    <a:pt x="26" y="0"/>
                  </a:cubicBezTo>
                  <a:cubicBezTo>
                    <a:pt x="26" y="0"/>
                    <a:pt x="26" y="0"/>
                    <a:pt x="26" y="0"/>
                  </a:cubicBezTo>
                  <a:cubicBezTo>
                    <a:pt x="26" y="5"/>
                    <a:pt x="26" y="9"/>
                    <a:pt x="26" y="13"/>
                  </a:cubicBezTo>
                  <a:cubicBezTo>
                    <a:pt x="25" y="15"/>
                    <a:pt x="25" y="17"/>
                    <a:pt x="25" y="19"/>
                  </a:cubicBezTo>
                  <a:cubicBezTo>
                    <a:pt x="25" y="24"/>
                    <a:pt x="25" y="29"/>
                    <a:pt x="24" y="34"/>
                  </a:cubicBezTo>
                  <a:cubicBezTo>
                    <a:pt x="24" y="44"/>
                    <a:pt x="23" y="55"/>
                    <a:pt x="22" y="66"/>
                  </a:cubicBezTo>
                  <a:cubicBezTo>
                    <a:pt x="21" y="72"/>
                    <a:pt x="20" y="79"/>
                    <a:pt x="19" y="86"/>
                  </a:cubicBezTo>
                  <a:cubicBezTo>
                    <a:pt x="16" y="97"/>
                    <a:pt x="15" y="109"/>
                    <a:pt x="10" y="120"/>
                  </a:cubicBezTo>
                  <a:cubicBezTo>
                    <a:pt x="10" y="122"/>
                    <a:pt x="10" y="123"/>
                    <a:pt x="10" y="125"/>
                  </a:cubicBezTo>
                  <a:cubicBezTo>
                    <a:pt x="10" y="126"/>
                    <a:pt x="10" y="127"/>
                    <a:pt x="9" y="128"/>
                  </a:cubicBezTo>
                  <a:cubicBezTo>
                    <a:pt x="7" y="128"/>
                    <a:pt x="7" y="127"/>
                    <a:pt x="6" y="126"/>
                  </a:cubicBezTo>
                  <a:cubicBezTo>
                    <a:pt x="5" y="125"/>
                    <a:pt x="5" y="124"/>
                    <a:pt x="4" y="123"/>
                  </a:cubicBezTo>
                  <a:cubicBezTo>
                    <a:pt x="2" y="118"/>
                    <a:pt x="1" y="113"/>
                    <a:pt x="0" y="108"/>
                  </a:cubicBezTo>
                  <a:close/>
                </a:path>
              </a:pathLst>
            </a:custGeom>
            <a:solidFill>
              <a:srgbClr val="0F5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6E378547-5AB5-F1E6-E073-F1FC28CFA84A}"/>
                </a:ext>
              </a:extLst>
            </p:cNvPr>
            <p:cNvSpPr>
              <a:spLocks/>
            </p:cNvSpPr>
            <p:nvPr/>
          </p:nvSpPr>
          <p:spPr bwMode="auto">
            <a:xfrm>
              <a:off x="4801" y="2306"/>
              <a:ext cx="290" cy="1357"/>
            </a:xfrm>
            <a:custGeom>
              <a:avLst/>
              <a:gdLst>
                <a:gd name="T0" fmla="*/ 22 w 24"/>
                <a:gd name="T1" fmla="*/ 107 h 112"/>
                <a:gd name="T2" fmla="*/ 1 w 24"/>
                <a:gd name="T3" fmla="*/ 96 h 112"/>
                <a:gd name="T4" fmla="*/ 0 w 24"/>
                <a:gd name="T5" fmla="*/ 91 h 112"/>
                <a:gd name="T6" fmla="*/ 3 w 24"/>
                <a:gd name="T7" fmla="*/ 95 h 112"/>
                <a:gd name="T8" fmla="*/ 4 w 24"/>
                <a:gd name="T9" fmla="*/ 76 h 112"/>
                <a:gd name="T10" fmla="*/ 10 w 24"/>
                <a:gd name="T11" fmla="*/ 39 h 112"/>
                <a:gd name="T12" fmla="*/ 13 w 24"/>
                <a:gd name="T13" fmla="*/ 5 h 112"/>
                <a:gd name="T14" fmla="*/ 13 w 24"/>
                <a:gd name="T15" fmla="*/ 2 h 112"/>
                <a:gd name="T16" fmla="*/ 16 w 24"/>
                <a:gd name="T17" fmla="*/ 2 h 112"/>
                <a:gd name="T18" fmla="*/ 17 w 24"/>
                <a:gd name="T19" fmla="*/ 8 h 112"/>
                <a:gd name="T20" fmla="*/ 17 w 24"/>
                <a:gd name="T21" fmla="*/ 47 h 112"/>
                <a:gd name="T22" fmla="*/ 16 w 24"/>
                <a:gd name="T23" fmla="*/ 52 h 112"/>
                <a:gd name="T24" fmla="*/ 15 w 24"/>
                <a:gd name="T25" fmla="*/ 60 h 112"/>
                <a:gd name="T26" fmla="*/ 14 w 24"/>
                <a:gd name="T27" fmla="*/ 82 h 112"/>
                <a:gd name="T28" fmla="*/ 20 w 24"/>
                <a:gd name="T29" fmla="*/ 103 h 112"/>
                <a:gd name="T30" fmla="*/ 23 w 24"/>
                <a:gd name="T31" fmla="*/ 105 h 112"/>
                <a:gd name="T32" fmla="*/ 22 w 24"/>
                <a:gd name="T33"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112">
                  <a:moveTo>
                    <a:pt x="22" y="107"/>
                  </a:moveTo>
                  <a:cubicBezTo>
                    <a:pt x="10" y="111"/>
                    <a:pt x="5" y="112"/>
                    <a:pt x="1" y="96"/>
                  </a:cubicBezTo>
                  <a:cubicBezTo>
                    <a:pt x="1" y="94"/>
                    <a:pt x="1" y="93"/>
                    <a:pt x="0" y="91"/>
                  </a:cubicBezTo>
                  <a:cubicBezTo>
                    <a:pt x="3" y="92"/>
                    <a:pt x="3" y="94"/>
                    <a:pt x="3" y="95"/>
                  </a:cubicBezTo>
                  <a:cubicBezTo>
                    <a:pt x="2" y="89"/>
                    <a:pt x="2" y="82"/>
                    <a:pt x="4" y="76"/>
                  </a:cubicBezTo>
                  <a:cubicBezTo>
                    <a:pt x="8" y="64"/>
                    <a:pt x="8" y="51"/>
                    <a:pt x="10" y="39"/>
                  </a:cubicBezTo>
                  <a:cubicBezTo>
                    <a:pt x="13" y="28"/>
                    <a:pt x="12" y="17"/>
                    <a:pt x="13" y="5"/>
                  </a:cubicBezTo>
                  <a:cubicBezTo>
                    <a:pt x="13" y="4"/>
                    <a:pt x="13" y="3"/>
                    <a:pt x="13" y="2"/>
                  </a:cubicBezTo>
                  <a:cubicBezTo>
                    <a:pt x="14" y="1"/>
                    <a:pt x="15" y="0"/>
                    <a:pt x="16" y="2"/>
                  </a:cubicBezTo>
                  <a:cubicBezTo>
                    <a:pt x="17" y="4"/>
                    <a:pt x="17" y="6"/>
                    <a:pt x="17" y="8"/>
                  </a:cubicBezTo>
                  <a:cubicBezTo>
                    <a:pt x="17" y="21"/>
                    <a:pt x="17" y="34"/>
                    <a:pt x="17" y="47"/>
                  </a:cubicBezTo>
                  <a:cubicBezTo>
                    <a:pt x="17" y="49"/>
                    <a:pt x="17" y="51"/>
                    <a:pt x="16" y="52"/>
                  </a:cubicBezTo>
                  <a:cubicBezTo>
                    <a:pt x="15" y="55"/>
                    <a:pt x="15" y="57"/>
                    <a:pt x="15" y="60"/>
                  </a:cubicBezTo>
                  <a:cubicBezTo>
                    <a:pt x="15" y="68"/>
                    <a:pt x="15" y="75"/>
                    <a:pt x="14" y="82"/>
                  </a:cubicBezTo>
                  <a:cubicBezTo>
                    <a:pt x="14" y="90"/>
                    <a:pt x="17" y="96"/>
                    <a:pt x="20" y="103"/>
                  </a:cubicBezTo>
                  <a:cubicBezTo>
                    <a:pt x="20" y="104"/>
                    <a:pt x="22" y="104"/>
                    <a:pt x="23" y="105"/>
                  </a:cubicBezTo>
                  <a:cubicBezTo>
                    <a:pt x="24" y="105"/>
                    <a:pt x="23" y="106"/>
                    <a:pt x="22" y="107"/>
                  </a:cubicBezTo>
                  <a:close/>
                </a:path>
              </a:pathLst>
            </a:custGeom>
            <a:solidFill>
              <a:srgbClr val="1751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9BF8D814-9B37-D52C-DE64-4A31826341AC}"/>
                </a:ext>
              </a:extLst>
            </p:cNvPr>
            <p:cNvSpPr>
              <a:spLocks/>
            </p:cNvSpPr>
            <p:nvPr/>
          </p:nvSpPr>
          <p:spPr bwMode="auto">
            <a:xfrm>
              <a:off x="4729" y="1809"/>
              <a:ext cx="266" cy="1684"/>
            </a:xfrm>
            <a:custGeom>
              <a:avLst/>
              <a:gdLst>
                <a:gd name="T0" fmla="*/ 22 w 22"/>
                <a:gd name="T1" fmla="*/ 42 h 139"/>
                <a:gd name="T2" fmla="*/ 20 w 22"/>
                <a:gd name="T3" fmla="*/ 44 h 139"/>
                <a:gd name="T4" fmla="*/ 20 w 22"/>
                <a:gd name="T5" fmla="*/ 47 h 139"/>
                <a:gd name="T6" fmla="*/ 17 w 22"/>
                <a:gd name="T7" fmla="*/ 82 h 139"/>
                <a:gd name="T8" fmla="*/ 12 w 22"/>
                <a:gd name="T9" fmla="*/ 114 h 139"/>
                <a:gd name="T10" fmla="*/ 10 w 22"/>
                <a:gd name="T11" fmla="*/ 139 h 139"/>
                <a:gd name="T12" fmla="*/ 9 w 22"/>
                <a:gd name="T13" fmla="*/ 136 h 139"/>
                <a:gd name="T14" fmla="*/ 6 w 22"/>
                <a:gd name="T15" fmla="*/ 132 h 139"/>
                <a:gd name="T16" fmla="*/ 0 w 22"/>
                <a:gd name="T17" fmla="*/ 109 h 139"/>
                <a:gd name="T18" fmla="*/ 4 w 22"/>
                <a:gd name="T19" fmla="*/ 113 h 139"/>
                <a:gd name="T20" fmla="*/ 5 w 22"/>
                <a:gd name="T21" fmla="*/ 112 h 139"/>
                <a:gd name="T22" fmla="*/ 6 w 22"/>
                <a:gd name="T23" fmla="*/ 103 h 139"/>
                <a:gd name="T24" fmla="*/ 11 w 22"/>
                <a:gd name="T25" fmla="*/ 83 h 139"/>
                <a:gd name="T26" fmla="*/ 15 w 22"/>
                <a:gd name="T27" fmla="*/ 57 h 139"/>
                <a:gd name="T28" fmla="*/ 19 w 22"/>
                <a:gd name="T29" fmla="*/ 28 h 139"/>
                <a:gd name="T30" fmla="*/ 20 w 22"/>
                <a:gd name="T31" fmla="*/ 3 h 139"/>
                <a:gd name="T32" fmla="*/ 22 w 22"/>
                <a:gd name="T33" fmla="*/ 0 h 139"/>
                <a:gd name="T34" fmla="*/ 22 w 22"/>
                <a:gd name="T35" fmla="*/ 18 h 139"/>
                <a:gd name="T36" fmla="*/ 22 w 22"/>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39">
                  <a:moveTo>
                    <a:pt x="22" y="42"/>
                  </a:moveTo>
                  <a:cubicBezTo>
                    <a:pt x="20" y="42"/>
                    <a:pt x="20" y="43"/>
                    <a:pt x="20" y="44"/>
                  </a:cubicBezTo>
                  <a:cubicBezTo>
                    <a:pt x="20" y="45"/>
                    <a:pt x="20" y="46"/>
                    <a:pt x="20" y="47"/>
                  </a:cubicBezTo>
                  <a:cubicBezTo>
                    <a:pt x="20" y="59"/>
                    <a:pt x="20" y="71"/>
                    <a:pt x="17" y="82"/>
                  </a:cubicBezTo>
                  <a:cubicBezTo>
                    <a:pt x="15" y="93"/>
                    <a:pt x="15" y="103"/>
                    <a:pt x="12" y="114"/>
                  </a:cubicBezTo>
                  <a:cubicBezTo>
                    <a:pt x="10" y="122"/>
                    <a:pt x="9" y="130"/>
                    <a:pt x="10" y="139"/>
                  </a:cubicBezTo>
                  <a:cubicBezTo>
                    <a:pt x="10" y="138"/>
                    <a:pt x="9" y="137"/>
                    <a:pt x="9" y="136"/>
                  </a:cubicBezTo>
                  <a:cubicBezTo>
                    <a:pt x="8" y="135"/>
                    <a:pt x="8" y="133"/>
                    <a:pt x="6" y="132"/>
                  </a:cubicBezTo>
                  <a:cubicBezTo>
                    <a:pt x="4" y="125"/>
                    <a:pt x="2" y="117"/>
                    <a:pt x="0" y="109"/>
                  </a:cubicBezTo>
                  <a:cubicBezTo>
                    <a:pt x="2" y="110"/>
                    <a:pt x="3" y="111"/>
                    <a:pt x="4" y="113"/>
                  </a:cubicBezTo>
                  <a:cubicBezTo>
                    <a:pt x="5" y="113"/>
                    <a:pt x="6" y="112"/>
                    <a:pt x="5" y="112"/>
                  </a:cubicBezTo>
                  <a:cubicBezTo>
                    <a:pt x="3" y="109"/>
                    <a:pt x="5" y="106"/>
                    <a:pt x="6" y="103"/>
                  </a:cubicBezTo>
                  <a:cubicBezTo>
                    <a:pt x="9" y="97"/>
                    <a:pt x="10" y="90"/>
                    <a:pt x="11" y="83"/>
                  </a:cubicBezTo>
                  <a:cubicBezTo>
                    <a:pt x="13" y="75"/>
                    <a:pt x="14" y="66"/>
                    <a:pt x="15" y="57"/>
                  </a:cubicBezTo>
                  <a:cubicBezTo>
                    <a:pt x="17" y="48"/>
                    <a:pt x="19" y="38"/>
                    <a:pt x="19" y="28"/>
                  </a:cubicBezTo>
                  <a:cubicBezTo>
                    <a:pt x="19" y="20"/>
                    <a:pt x="20" y="11"/>
                    <a:pt x="20" y="3"/>
                  </a:cubicBezTo>
                  <a:cubicBezTo>
                    <a:pt x="20" y="1"/>
                    <a:pt x="20" y="0"/>
                    <a:pt x="22" y="0"/>
                  </a:cubicBezTo>
                  <a:cubicBezTo>
                    <a:pt x="22" y="6"/>
                    <a:pt x="22" y="12"/>
                    <a:pt x="22" y="18"/>
                  </a:cubicBezTo>
                  <a:cubicBezTo>
                    <a:pt x="22" y="26"/>
                    <a:pt x="22" y="34"/>
                    <a:pt x="22" y="42"/>
                  </a:cubicBezTo>
                  <a:close/>
                </a:path>
              </a:pathLst>
            </a:custGeom>
            <a:solidFill>
              <a:srgbClr val="125A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6">
              <a:extLst>
                <a:ext uri="{FF2B5EF4-FFF2-40B4-BE49-F238E27FC236}">
                  <a16:creationId xmlns:a16="http://schemas.microsoft.com/office/drawing/2014/main" id="{928BA1B0-0652-CF44-0349-9CAC2A6067E8}"/>
                </a:ext>
              </a:extLst>
            </p:cNvPr>
            <p:cNvSpPr>
              <a:spLocks/>
            </p:cNvSpPr>
            <p:nvPr/>
          </p:nvSpPr>
          <p:spPr bwMode="auto">
            <a:xfrm>
              <a:off x="5043" y="3348"/>
              <a:ext cx="653" cy="194"/>
            </a:xfrm>
            <a:custGeom>
              <a:avLst/>
              <a:gdLst>
                <a:gd name="T0" fmla="*/ 35 w 54"/>
                <a:gd name="T1" fmla="*/ 2 h 16"/>
                <a:gd name="T2" fmla="*/ 54 w 54"/>
                <a:gd name="T3" fmla="*/ 7 h 16"/>
                <a:gd name="T4" fmla="*/ 21 w 54"/>
                <a:gd name="T5" fmla="*/ 16 h 16"/>
                <a:gd name="T6" fmla="*/ 3 w 54"/>
                <a:gd name="T7" fmla="*/ 6 h 16"/>
                <a:gd name="T8" fmla="*/ 2 w 54"/>
                <a:gd name="T9" fmla="*/ 1 h 16"/>
                <a:gd name="T10" fmla="*/ 18 w 54"/>
                <a:gd name="T11" fmla="*/ 1 h 16"/>
                <a:gd name="T12" fmla="*/ 35 w 54"/>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54" h="16">
                  <a:moveTo>
                    <a:pt x="35" y="2"/>
                  </a:moveTo>
                  <a:cubicBezTo>
                    <a:pt x="42" y="3"/>
                    <a:pt x="48" y="5"/>
                    <a:pt x="54" y="7"/>
                  </a:cubicBezTo>
                  <a:cubicBezTo>
                    <a:pt x="43" y="10"/>
                    <a:pt x="32" y="13"/>
                    <a:pt x="21" y="16"/>
                  </a:cubicBezTo>
                  <a:cubicBezTo>
                    <a:pt x="15" y="13"/>
                    <a:pt x="9" y="9"/>
                    <a:pt x="3" y="6"/>
                  </a:cubicBezTo>
                  <a:cubicBezTo>
                    <a:pt x="0" y="4"/>
                    <a:pt x="0" y="3"/>
                    <a:pt x="2" y="1"/>
                  </a:cubicBezTo>
                  <a:cubicBezTo>
                    <a:pt x="7" y="1"/>
                    <a:pt x="13" y="1"/>
                    <a:pt x="18" y="1"/>
                  </a:cubicBezTo>
                  <a:cubicBezTo>
                    <a:pt x="24" y="0"/>
                    <a:pt x="30" y="1"/>
                    <a:pt x="35" y="2"/>
                  </a:cubicBezTo>
                  <a:close/>
                </a:path>
              </a:pathLst>
            </a:custGeom>
            <a:solidFill>
              <a:srgbClr val="173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0723FDCC-B273-8819-8AA7-5B017C114D09}"/>
                </a:ext>
              </a:extLst>
            </p:cNvPr>
            <p:cNvSpPr>
              <a:spLocks/>
            </p:cNvSpPr>
            <p:nvPr/>
          </p:nvSpPr>
          <p:spPr bwMode="auto">
            <a:xfrm>
              <a:off x="5804" y="1458"/>
              <a:ext cx="629" cy="181"/>
            </a:xfrm>
            <a:custGeom>
              <a:avLst/>
              <a:gdLst>
                <a:gd name="T0" fmla="*/ 0 w 52"/>
                <a:gd name="T1" fmla="*/ 1 h 15"/>
                <a:gd name="T2" fmla="*/ 5 w 52"/>
                <a:gd name="T3" fmla="*/ 1 h 15"/>
                <a:gd name="T4" fmla="*/ 41 w 52"/>
                <a:gd name="T5" fmla="*/ 1 h 15"/>
                <a:gd name="T6" fmla="*/ 43 w 52"/>
                <a:gd name="T7" fmla="*/ 1 h 15"/>
                <a:gd name="T8" fmla="*/ 49 w 52"/>
                <a:gd name="T9" fmla="*/ 5 h 15"/>
                <a:gd name="T10" fmla="*/ 42 w 52"/>
                <a:gd name="T11" fmla="*/ 13 h 15"/>
                <a:gd name="T12" fmla="*/ 38 w 52"/>
                <a:gd name="T13" fmla="*/ 12 h 15"/>
                <a:gd name="T14" fmla="*/ 33 w 52"/>
                <a:gd name="T15" fmla="*/ 12 h 15"/>
                <a:gd name="T16" fmla="*/ 4 w 52"/>
                <a:gd name="T17" fmla="*/ 4 h 15"/>
                <a:gd name="T18" fmla="*/ 0 w 52"/>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5">
                  <a:moveTo>
                    <a:pt x="0" y="1"/>
                  </a:moveTo>
                  <a:cubicBezTo>
                    <a:pt x="2" y="0"/>
                    <a:pt x="3" y="1"/>
                    <a:pt x="5" y="1"/>
                  </a:cubicBezTo>
                  <a:cubicBezTo>
                    <a:pt x="17" y="1"/>
                    <a:pt x="29" y="0"/>
                    <a:pt x="41" y="1"/>
                  </a:cubicBezTo>
                  <a:cubicBezTo>
                    <a:pt x="42" y="1"/>
                    <a:pt x="43" y="1"/>
                    <a:pt x="43" y="1"/>
                  </a:cubicBezTo>
                  <a:cubicBezTo>
                    <a:pt x="46" y="1"/>
                    <a:pt x="48" y="3"/>
                    <a:pt x="49" y="5"/>
                  </a:cubicBezTo>
                  <a:cubicBezTo>
                    <a:pt x="52" y="14"/>
                    <a:pt x="51" y="15"/>
                    <a:pt x="42" y="13"/>
                  </a:cubicBezTo>
                  <a:cubicBezTo>
                    <a:pt x="41" y="12"/>
                    <a:pt x="40" y="12"/>
                    <a:pt x="38" y="12"/>
                  </a:cubicBezTo>
                  <a:cubicBezTo>
                    <a:pt x="36" y="13"/>
                    <a:pt x="35" y="12"/>
                    <a:pt x="33" y="12"/>
                  </a:cubicBezTo>
                  <a:cubicBezTo>
                    <a:pt x="23" y="9"/>
                    <a:pt x="14" y="6"/>
                    <a:pt x="4" y="4"/>
                  </a:cubicBezTo>
                  <a:cubicBezTo>
                    <a:pt x="2" y="3"/>
                    <a:pt x="1" y="3"/>
                    <a:pt x="0" y="1"/>
                  </a:cubicBezTo>
                  <a:close/>
                </a:path>
              </a:pathLst>
            </a:custGeom>
            <a:solidFill>
              <a:srgbClr val="37B3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8">
              <a:extLst>
                <a:ext uri="{FF2B5EF4-FFF2-40B4-BE49-F238E27FC236}">
                  <a16:creationId xmlns:a16="http://schemas.microsoft.com/office/drawing/2014/main" id="{E3EF5327-E4D9-51E7-AC5E-6C4F9786A0D5}"/>
                </a:ext>
              </a:extLst>
            </p:cNvPr>
            <p:cNvSpPr>
              <a:spLocks/>
            </p:cNvSpPr>
            <p:nvPr/>
          </p:nvSpPr>
          <p:spPr bwMode="auto">
            <a:xfrm>
              <a:off x="4934" y="2948"/>
              <a:ext cx="363" cy="654"/>
            </a:xfrm>
            <a:custGeom>
              <a:avLst/>
              <a:gdLst>
                <a:gd name="T0" fmla="*/ 11 w 30"/>
                <a:gd name="T1" fmla="*/ 35 h 54"/>
                <a:gd name="T2" fmla="*/ 15 w 30"/>
                <a:gd name="T3" fmla="*/ 39 h 54"/>
                <a:gd name="T4" fmla="*/ 30 w 30"/>
                <a:gd name="T5" fmla="*/ 49 h 54"/>
                <a:gd name="T6" fmla="*/ 11 w 30"/>
                <a:gd name="T7" fmla="*/ 54 h 54"/>
                <a:gd name="T8" fmla="*/ 12 w 30"/>
                <a:gd name="T9" fmla="*/ 53 h 54"/>
                <a:gd name="T10" fmla="*/ 5 w 30"/>
                <a:gd name="T11" fmla="*/ 43 h 54"/>
                <a:gd name="T12" fmla="*/ 3 w 30"/>
                <a:gd name="T13" fmla="*/ 11 h 54"/>
                <a:gd name="T14" fmla="*/ 3 w 30"/>
                <a:gd name="T15" fmla="*/ 4 h 54"/>
                <a:gd name="T16" fmla="*/ 5 w 30"/>
                <a:gd name="T17" fmla="*/ 0 h 54"/>
                <a:gd name="T18" fmla="*/ 5 w 30"/>
                <a:gd name="T19" fmla="*/ 1 h 54"/>
                <a:gd name="T20" fmla="*/ 6 w 30"/>
                <a:gd name="T21" fmla="*/ 16 h 54"/>
                <a:gd name="T22" fmla="*/ 6 w 30"/>
                <a:gd name="T23" fmla="*/ 28 h 54"/>
                <a:gd name="T24" fmla="*/ 11 w 30"/>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54">
                  <a:moveTo>
                    <a:pt x="11" y="35"/>
                  </a:moveTo>
                  <a:cubicBezTo>
                    <a:pt x="11" y="38"/>
                    <a:pt x="13" y="38"/>
                    <a:pt x="15" y="39"/>
                  </a:cubicBezTo>
                  <a:cubicBezTo>
                    <a:pt x="20" y="42"/>
                    <a:pt x="26" y="44"/>
                    <a:pt x="30" y="49"/>
                  </a:cubicBezTo>
                  <a:cubicBezTo>
                    <a:pt x="24" y="51"/>
                    <a:pt x="18" y="52"/>
                    <a:pt x="11" y="54"/>
                  </a:cubicBezTo>
                  <a:cubicBezTo>
                    <a:pt x="11" y="53"/>
                    <a:pt x="11" y="53"/>
                    <a:pt x="12" y="53"/>
                  </a:cubicBezTo>
                  <a:cubicBezTo>
                    <a:pt x="6" y="52"/>
                    <a:pt x="7" y="47"/>
                    <a:pt x="5" y="43"/>
                  </a:cubicBezTo>
                  <a:cubicBezTo>
                    <a:pt x="0" y="33"/>
                    <a:pt x="4" y="22"/>
                    <a:pt x="3" y="11"/>
                  </a:cubicBezTo>
                  <a:cubicBezTo>
                    <a:pt x="3" y="9"/>
                    <a:pt x="3" y="6"/>
                    <a:pt x="3" y="4"/>
                  </a:cubicBezTo>
                  <a:cubicBezTo>
                    <a:pt x="3" y="2"/>
                    <a:pt x="3" y="1"/>
                    <a:pt x="5" y="0"/>
                  </a:cubicBezTo>
                  <a:cubicBezTo>
                    <a:pt x="5" y="1"/>
                    <a:pt x="5" y="1"/>
                    <a:pt x="5" y="1"/>
                  </a:cubicBezTo>
                  <a:cubicBezTo>
                    <a:pt x="6" y="6"/>
                    <a:pt x="5" y="11"/>
                    <a:pt x="6" y="16"/>
                  </a:cubicBezTo>
                  <a:cubicBezTo>
                    <a:pt x="6" y="20"/>
                    <a:pt x="5" y="24"/>
                    <a:pt x="6" y="28"/>
                  </a:cubicBezTo>
                  <a:cubicBezTo>
                    <a:pt x="6" y="31"/>
                    <a:pt x="10" y="32"/>
                    <a:pt x="11" y="35"/>
                  </a:cubicBezTo>
                  <a:close/>
                </a:path>
              </a:pathLst>
            </a:custGeom>
            <a:solidFill>
              <a:srgbClr val="1848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9">
              <a:extLst>
                <a:ext uri="{FF2B5EF4-FFF2-40B4-BE49-F238E27FC236}">
                  <a16:creationId xmlns:a16="http://schemas.microsoft.com/office/drawing/2014/main" id="{75346F89-CA48-7DFC-0A8B-4457E36E190B}"/>
                </a:ext>
              </a:extLst>
            </p:cNvPr>
            <p:cNvSpPr>
              <a:spLocks/>
            </p:cNvSpPr>
            <p:nvPr/>
          </p:nvSpPr>
          <p:spPr bwMode="auto">
            <a:xfrm>
              <a:off x="5587" y="2076"/>
              <a:ext cx="979" cy="993"/>
            </a:xfrm>
            <a:custGeom>
              <a:avLst/>
              <a:gdLst>
                <a:gd name="T0" fmla="*/ 70 w 81"/>
                <a:gd name="T1" fmla="*/ 28 h 82"/>
                <a:gd name="T2" fmla="*/ 76 w 81"/>
                <a:gd name="T3" fmla="*/ 38 h 82"/>
                <a:gd name="T4" fmla="*/ 81 w 81"/>
                <a:gd name="T5" fmla="*/ 54 h 82"/>
                <a:gd name="T6" fmla="*/ 70 w 81"/>
                <a:gd name="T7" fmla="*/ 70 h 82"/>
                <a:gd name="T8" fmla="*/ 41 w 81"/>
                <a:gd name="T9" fmla="*/ 64 h 82"/>
                <a:gd name="T10" fmla="*/ 41 w 81"/>
                <a:gd name="T11" fmla="*/ 76 h 82"/>
                <a:gd name="T12" fmla="*/ 42 w 81"/>
                <a:gd name="T13" fmla="*/ 81 h 82"/>
                <a:gd name="T14" fmla="*/ 38 w 81"/>
                <a:gd name="T15" fmla="*/ 81 h 82"/>
                <a:gd name="T16" fmla="*/ 28 w 81"/>
                <a:gd name="T17" fmla="*/ 78 h 82"/>
                <a:gd name="T18" fmla="*/ 24 w 81"/>
                <a:gd name="T19" fmla="*/ 76 h 82"/>
                <a:gd name="T20" fmla="*/ 26 w 81"/>
                <a:gd name="T21" fmla="*/ 72 h 82"/>
                <a:gd name="T22" fmla="*/ 32 w 81"/>
                <a:gd name="T23" fmla="*/ 63 h 82"/>
                <a:gd name="T24" fmla="*/ 6 w 81"/>
                <a:gd name="T25" fmla="*/ 57 h 82"/>
                <a:gd name="T26" fmla="*/ 3 w 81"/>
                <a:gd name="T27" fmla="*/ 34 h 82"/>
                <a:gd name="T28" fmla="*/ 7 w 81"/>
                <a:gd name="T29" fmla="*/ 28 h 82"/>
                <a:gd name="T30" fmla="*/ 38 w 81"/>
                <a:gd name="T31" fmla="*/ 9 h 82"/>
                <a:gd name="T32" fmla="*/ 52 w 81"/>
                <a:gd name="T33" fmla="*/ 1 h 82"/>
                <a:gd name="T34" fmla="*/ 55 w 81"/>
                <a:gd name="T35" fmla="*/ 1 h 82"/>
                <a:gd name="T36" fmla="*/ 70 w 81"/>
                <a:gd name="T37" fmla="*/ 2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82">
                  <a:moveTo>
                    <a:pt x="70" y="28"/>
                  </a:moveTo>
                  <a:cubicBezTo>
                    <a:pt x="72" y="31"/>
                    <a:pt x="74" y="35"/>
                    <a:pt x="76" y="38"/>
                  </a:cubicBezTo>
                  <a:cubicBezTo>
                    <a:pt x="79" y="43"/>
                    <a:pt x="81" y="48"/>
                    <a:pt x="81" y="54"/>
                  </a:cubicBezTo>
                  <a:cubicBezTo>
                    <a:pt x="79" y="60"/>
                    <a:pt x="76" y="66"/>
                    <a:pt x="70" y="70"/>
                  </a:cubicBezTo>
                  <a:cubicBezTo>
                    <a:pt x="62" y="74"/>
                    <a:pt x="50" y="75"/>
                    <a:pt x="41" y="64"/>
                  </a:cubicBezTo>
                  <a:cubicBezTo>
                    <a:pt x="39" y="67"/>
                    <a:pt x="39" y="71"/>
                    <a:pt x="41" y="76"/>
                  </a:cubicBezTo>
                  <a:cubicBezTo>
                    <a:pt x="42" y="78"/>
                    <a:pt x="43" y="79"/>
                    <a:pt x="42" y="81"/>
                  </a:cubicBezTo>
                  <a:cubicBezTo>
                    <a:pt x="41" y="82"/>
                    <a:pt x="39" y="81"/>
                    <a:pt x="38" y="81"/>
                  </a:cubicBezTo>
                  <a:cubicBezTo>
                    <a:pt x="35" y="80"/>
                    <a:pt x="31" y="79"/>
                    <a:pt x="28" y="78"/>
                  </a:cubicBezTo>
                  <a:cubicBezTo>
                    <a:pt x="26" y="79"/>
                    <a:pt x="25" y="78"/>
                    <a:pt x="24" y="76"/>
                  </a:cubicBezTo>
                  <a:cubicBezTo>
                    <a:pt x="23" y="74"/>
                    <a:pt x="24" y="73"/>
                    <a:pt x="26" y="72"/>
                  </a:cubicBezTo>
                  <a:cubicBezTo>
                    <a:pt x="28" y="69"/>
                    <a:pt x="31" y="67"/>
                    <a:pt x="32" y="63"/>
                  </a:cubicBezTo>
                  <a:cubicBezTo>
                    <a:pt x="22" y="66"/>
                    <a:pt x="14" y="64"/>
                    <a:pt x="6" y="57"/>
                  </a:cubicBezTo>
                  <a:cubicBezTo>
                    <a:pt x="2" y="50"/>
                    <a:pt x="0" y="42"/>
                    <a:pt x="3" y="34"/>
                  </a:cubicBezTo>
                  <a:cubicBezTo>
                    <a:pt x="4" y="31"/>
                    <a:pt x="4" y="29"/>
                    <a:pt x="7" y="28"/>
                  </a:cubicBezTo>
                  <a:cubicBezTo>
                    <a:pt x="16" y="20"/>
                    <a:pt x="27" y="15"/>
                    <a:pt x="38" y="9"/>
                  </a:cubicBezTo>
                  <a:cubicBezTo>
                    <a:pt x="42" y="6"/>
                    <a:pt x="47" y="4"/>
                    <a:pt x="52" y="1"/>
                  </a:cubicBezTo>
                  <a:cubicBezTo>
                    <a:pt x="53" y="0"/>
                    <a:pt x="54" y="0"/>
                    <a:pt x="55" y="1"/>
                  </a:cubicBezTo>
                  <a:cubicBezTo>
                    <a:pt x="60" y="10"/>
                    <a:pt x="65" y="19"/>
                    <a:pt x="70" y="28"/>
                  </a:cubicBez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0">
              <a:extLst>
                <a:ext uri="{FF2B5EF4-FFF2-40B4-BE49-F238E27FC236}">
                  <a16:creationId xmlns:a16="http://schemas.microsoft.com/office/drawing/2014/main" id="{B0A7C18C-4102-01FC-9318-AB08F0ED5632}"/>
                </a:ext>
              </a:extLst>
            </p:cNvPr>
            <p:cNvSpPr>
              <a:spLocks/>
            </p:cNvSpPr>
            <p:nvPr/>
          </p:nvSpPr>
          <p:spPr bwMode="auto">
            <a:xfrm>
              <a:off x="5502" y="1458"/>
              <a:ext cx="786" cy="557"/>
            </a:xfrm>
            <a:custGeom>
              <a:avLst/>
              <a:gdLst>
                <a:gd name="T0" fmla="*/ 25 w 65"/>
                <a:gd name="T1" fmla="*/ 1 h 46"/>
                <a:gd name="T2" fmla="*/ 63 w 65"/>
                <a:gd name="T3" fmla="*/ 12 h 46"/>
                <a:gd name="T4" fmla="*/ 60 w 65"/>
                <a:gd name="T5" fmla="*/ 19 h 46"/>
                <a:gd name="T6" fmla="*/ 16 w 65"/>
                <a:gd name="T7" fmla="*/ 40 h 46"/>
                <a:gd name="T8" fmla="*/ 5 w 65"/>
                <a:gd name="T9" fmla="*/ 45 h 46"/>
                <a:gd name="T10" fmla="*/ 1 w 65"/>
                <a:gd name="T11" fmla="*/ 45 h 46"/>
                <a:gd name="T12" fmla="*/ 1 w 65"/>
                <a:gd name="T13" fmla="*/ 39 h 46"/>
                <a:gd name="T14" fmla="*/ 9 w 65"/>
                <a:gd name="T15" fmla="*/ 10 h 46"/>
                <a:gd name="T16" fmla="*/ 15 w 65"/>
                <a:gd name="T17" fmla="*/ 2 h 46"/>
                <a:gd name="T18" fmla="*/ 25 w 65"/>
                <a:gd name="T19"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46">
                  <a:moveTo>
                    <a:pt x="25" y="1"/>
                  </a:moveTo>
                  <a:cubicBezTo>
                    <a:pt x="38" y="5"/>
                    <a:pt x="51" y="8"/>
                    <a:pt x="63" y="12"/>
                  </a:cubicBezTo>
                  <a:cubicBezTo>
                    <a:pt x="65" y="15"/>
                    <a:pt x="64" y="17"/>
                    <a:pt x="60" y="19"/>
                  </a:cubicBezTo>
                  <a:cubicBezTo>
                    <a:pt x="46" y="26"/>
                    <a:pt x="31" y="34"/>
                    <a:pt x="16" y="40"/>
                  </a:cubicBezTo>
                  <a:cubicBezTo>
                    <a:pt x="12" y="41"/>
                    <a:pt x="9" y="44"/>
                    <a:pt x="5" y="45"/>
                  </a:cubicBezTo>
                  <a:cubicBezTo>
                    <a:pt x="3" y="46"/>
                    <a:pt x="2" y="46"/>
                    <a:pt x="1" y="45"/>
                  </a:cubicBezTo>
                  <a:cubicBezTo>
                    <a:pt x="0" y="43"/>
                    <a:pt x="1" y="41"/>
                    <a:pt x="1" y="39"/>
                  </a:cubicBezTo>
                  <a:cubicBezTo>
                    <a:pt x="4" y="29"/>
                    <a:pt x="7" y="20"/>
                    <a:pt x="9" y="10"/>
                  </a:cubicBezTo>
                  <a:cubicBezTo>
                    <a:pt x="10" y="7"/>
                    <a:pt x="10" y="3"/>
                    <a:pt x="15" y="2"/>
                  </a:cubicBezTo>
                  <a:cubicBezTo>
                    <a:pt x="18" y="0"/>
                    <a:pt x="22" y="0"/>
                    <a:pt x="25" y="1"/>
                  </a:cubicBezTo>
                  <a:close/>
                </a:path>
              </a:pathLst>
            </a:custGeom>
            <a:solidFill>
              <a:srgbClr val="FBFA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21">
              <a:extLst>
                <a:ext uri="{FF2B5EF4-FFF2-40B4-BE49-F238E27FC236}">
                  <a16:creationId xmlns:a16="http://schemas.microsoft.com/office/drawing/2014/main" id="{97CAD89A-2D87-636F-5415-93B564D79729}"/>
                </a:ext>
              </a:extLst>
            </p:cNvPr>
            <p:cNvSpPr>
              <a:spLocks/>
            </p:cNvSpPr>
            <p:nvPr/>
          </p:nvSpPr>
          <p:spPr bwMode="auto">
            <a:xfrm>
              <a:off x="4995" y="1579"/>
              <a:ext cx="628" cy="1793"/>
            </a:xfrm>
            <a:custGeom>
              <a:avLst/>
              <a:gdLst>
                <a:gd name="T0" fmla="*/ 52 w 52"/>
                <a:gd name="T1" fmla="*/ 0 h 148"/>
                <a:gd name="T2" fmla="*/ 44 w 52"/>
                <a:gd name="T3" fmla="*/ 31 h 148"/>
                <a:gd name="T4" fmla="*/ 43 w 52"/>
                <a:gd name="T5" fmla="*/ 35 h 148"/>
                <a:gd name="T6" fmla="*/ 32 w 52"/>
                <a:gd name="T7" fmla="*/ 79 h 148"/>
                <a:gd name="T8" fmla="*/ 28 w 52"/>
                <a:gd name="T9" fmla="*/ 95 h 148"/>
                <a:gd name="T10" fmla="*/ 23 w 52"/>
                <a:gd name="T11" fmla="*/ 113 h 148"/>
                <a:gd name="T12" fmla="*/ 19 w 52"/>
                <a:gd name="T13" fmla="*/ 129 h 148"/>
                <a:gd name="T14" fmla="*/ 20 w 52"/>
                <a:gd name="T15" fmla="*/ 141 h 148"/>
                <a:gd name="T16" fmla="*/ 21 w 52"/>
                <a:gd name="T17" fmla="*/ 148 h 148"/>
                <a:gd name="T18" fmla="*/ 6 w 52"/>
                <a:gd name="T19" fmla="*/ 148 h 148"/>
                <a:gd name="T20" fmla="*/ 0 w 52"/>
                <a:gd name="T21" fmla="*/ 142 h 148"/>
                <a:gd name="T22" fmla="*/ 0 w 52"/>
                <a:gd name="T23" fmla="*/ 141 h 148"/>
                <a:gd name="T24" fmla="*/ 13 w 52"/>
                <a:gd name="T25" fmla="*/ 107 h 148"/>
                <a:gd name="T26" fmla="*/ 33 w 52"/>
                <a:gd name="T27" fmla="*/ 49 h 148"/>
                <a:gd name="T28" fmla="*/ 47 w 52"/>
                <a:gd name="T29" fmla="*/ 6 h 148"/>
                <a:gd name="T30" fmla="*/ 52 w 52"/>
                <a:gd name="T3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48">
                  <a:moveTo>
                    <a:pt x="52" y="0"/>
                  </a:moveTo>
                  <a:cubicBezTo>
                    <a:pt x="50" y="11"/>
                    <a:pt x="46" y="21"/>
                    <a:pt x="44" y="31"/>
                  </a:cubicBezTo>
                  <a:cubicBezTo>
                    <a:pt x="44" y="32"/>
                    <a:pt x="44" y="33"/>
                    <a:pt x="43" y="35"/>
                  </a:cubicBezTo>
                  <a:cubicBezTo>
                    <a:pt x="39" y="49"/>
                    <a:pt x="35" y="64"/>
                    <a:pt x="32" y="79"/>
                  </a:cubicBezTo>
                  <a:cubicBezTo>
                    <a:pt x="32" y="84"/>
                    <a:pt x="29" y="90"/>
                    <a:pt x="28" y="95"/>
                  </a:cubicBezTo>
                  <a:cubicBezTo>
                    <a:pt x="27" y="101"/>
                    <a:pt x="25" y="107"/>
                    <a:pt x="23" y="113"/>
                  </a:cubicBezTo>
                  <a:cubicBezTo>
                    <a:pt x="22" y="118"/>
                    <a:pt x="21" y="124"/>
                    <a:pt x="19" y="129"/>
                  </a:cubicBezTo>
                  <a:cubicBezTo>
                    <a:pt x="18" y="133"/>
                    <a:pt x="17" y="137"/>
                    <a:pt x="20" y="141"/>
                  </a:cubicBezTo>
                  <a:cubicBezTo>
                    <a:pt x="20" y="144"/>
                    <a:pt x="23" y="146"/>
                    <a:pt x="21" y="148"/>
                  </a:cubicBezTo>
                  <a:cubicBezTo>
                    <a:pt x="16" y="148"/>
                    <a:pt x="11" y="148"/>
                    <a:pt x="6" y="148"/>
                  </a:cubicBezTo>
                  <a:cubicBezTo>
                    <a:pt x="3" y="147"/>
                    <a:pt x="1" y="145"/>
                    <a:pt x="0" y="142"/>
                  </a:cubicBezTo>
                  <a:cubicBezTo>
                    <a:pt x="0" y="142"/>
                    <a:pt x="0" y="141"/>
                    <a:pt x="0" y="141"/>
                  </a:cubicBezTo>
                  <a:cubicBezTo>
                    <a:pt x="2" y="129"/>
                    <a:pt x="9" y="118"/>
                    <a:pt x="13" y="107"/>
                  </a:cubicBezTo>
                  <a:cubicBezTo>
                    <a:pt x="21" y="88"/>
                    <a:pt x="27" y="69"/>
                    <a:pt x="33" y="49"/>
                  </a:cubicBezTo>
                  <a:cubicBezTo>
                    <a:pt x="38" y="35"/>
                    <a:pt x="42" y="20"/>
                    <a:pt x="47" y="6"/>
                  </a:cubicBezTo>
                  <a:cubicBezTo>
                    <a:pt x="48" y="4"/>
                    <a:pt x="49" y="1"/>
                    <a:pt x="52" y="0"/>
                  </a:cubicBezTo>
                  <a:close/>
                </a:path>
              </a:pathLst>
            </a:custGeom>
            <a:solidFill>
              <a:srgbClr val="2A9F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22">
              <a:extLst>
                <a:ext uri="{FF2B5EF4-FFF2-40B4-BE49-F238E27FC236}">
                  <a16:creationId xmlns:a16="http://schemas.microsoft.com/office/drawing/2014/main" id="{9E2C2F38-CC3A-5C98-FF0F-B149961DAA31}"/>
                </a:ext>
              </a:extLst>
            </p:cNvPr>
            <p:cNvSpPr>
              <a:spLocks/>
            </p:cNvSpPr>
            <p:nvPr/>
          </p:nvSpPr>
          <p:spPr bwMode="auto">
            <a:xfrm>
              <a:off x="5261" y="2379"/>
              <a:ext cx="410" cy="618"/>
            </a:xfrm>
            <a:custGeom>
              <a:avLst/>
              <a:gdLst>
                <a:gd name="T0" fmla="*/ 0 w 34"/>
                <a:gd name="T1" fmla="*/ 47 h 51"/>
                <a:gd name="T2" fmla="*/ 10 w 34"/>
                <a:gd name="T3" fmla="*/ 13 h 51"/>
                <a:gd name="T4" fmla="*/ 15 w 34"/>
                <a:gd name="T5" fmla="*/ 7 h 51"/>
                <a:gd name="T6" fmla="*/ 19 w 34"/>
                <a:gd name="T7" fmla="*/ 8 h 51"/>
                <a:gd name="T8" fmla="*/ 30 w 34"/>
                <a:gd name="T9" fmla="*/ 2 h 51"/>
                <a:gd name="T10" fmla="*/ 34 w 34"/>
                <a:gd name="T11" fmla="*/ 3 h 51"/>
                <a:gd name="T12" fmla="*/ 34 w 34"/>
                <a:gd name="T13" fmla="*/ 31 h 51"/>
                <a:gd name="T14" fmla="*/ 25 w 34"/>
                <a:gd name="T15" fmla="*/ 38 h 51"/>
                <a:gd name="T16" fmla="*/ 4 w 34"/>
                <a:gd name="T17" fmla="*/ 48 h 51"/>
                <a:gd name="T18" fmla="*/ 0 w 34"/>
                <a:gd name="T19"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1">
                  <a:moveTo>
                    <a:pt x="0" y="47"/>
                  </a:moveTo>
                  <a:cubicBezTo>
                    <a:pt x="3" y="36"/>
                    <a:pt x="6" y="24"/>
                    <a:pt x="10" y="13"/>
                  </a:cubicBezTo>
                  <a:cubicBezTo>
                    <a:pt x="13" y="12"/>
                    <a:pt x="13" y="12"/>
                    <a:pt x="15" y="7"/>
                  </a:cubicBezTo>
                  <a:cubicBezTo>
                    <a:pt x="16" y="10"/>
                    <a:pt x="18" y="10"/>
                    <a:pt x="19" y="8"/>
                  </a:cubicBezTo>
                  <a:cubicBezTo>
                    <a:pt x="22" y="6"/>
                    <a:pt x="27" y="5"/>
                    <a:pt x="30" y="2"/>
                  </a:cubicBezTo>
                  <a:cubicBezTo>
                    <a:pt x="32" y="0"/>
                    <a:pt x="33" y="2"/>
                    <a:pt x="34" y="3"/>
                  </a:cubicBezTo>
                  <a:cubicBezTo>
                    <a:pt x="28" y="12"/>
                    <a:pt x="28" y="22"/>
                    <a:pt x="34" y="31"/>
                  </a:cubicBezTo>
                  <a:cubicBezTo>
                    <a:pt x="32" y="35"/>
                    <a:pt x="28" y="36"/>
                    <a:pt x="25" y="38"/>
                  </a:cubicBezTo>
                  <a:cubicBezTo>
                    <a:pt x="17" y="41"/>
                    <a:pt x="11" y="45"/>
                    <a:pt x="4" y="48"/>
                  </a:cubicBezTo>
                  <a:cubicBezTo>
                    <a:pt x="3" y="49"/>
                    <a:pt x="0" y="51"/>
                    <a:pt x="0" y="47"/>
                  </a:cubicBezTo>
                  <a:close/>
                </a:path>
              </a:pathLst>
            </a:custGeom>
            <a:solidFill>
              <a:srgbClr val="EAE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23">
              <a:extLst>
                <a:ext uri="{FF2B5EF4-FFF2-40B4-BE49-F238E27FC236}">
                  <a16:creationId xmlns:a16="http://schemas.microsoft.com/office/drawing/2014/main" id="{F8B20556-4104-B2FE-AB94-B70C3E5A36EF}"/>
                </a:ext>
              </a:extLst>
            </p:cNvPr>
            <p:cNvSpPr>
              <a:spLocks/>
            </p:cNvSpPr>
            <p:nvPr/>
          </p:nvSpPr>
          <p:spPr bwMode="auto">
            <a:xfrm>
              <a:off x="5188" y="2754"/>
              <a:ext cx="810" cy="594"/>
            </a:xfrm>
            <a:custGeom>
              <a:avLst/>
              <a:gdLst>
                <a:gd name="T0" fmla="*/ 6 w 67"/>
                <a:gd name="T1" fmla="*/ 16 h 49"/>
                <a:gd name="T2" fmla="*/ 9 w 67"/>
                <a:gd name="T3" fmla="*/ 17 h 49"/>
                <a:gd name="T4" fmla="*/ 30 w 67"/>
                <a:gd name="T5" fmla="*/ 6 h 49"/>
                <a:gd name="T6" fmla="*/ 40 w 67"/>
                <a:gd name="T7" fmla="*/ 0 h 49"/>
                <a:gd name="T8" fmla="*/ 67 w 67"/>
                <a:gd name="T9" fmla="*/ 5 h 49"/>
                <a:gd name="T10" fmla="*/ 61 w 67"/>
                <a:gd name="T11" fmla="*/ 16 h 49"/>
                <a:gd name="T12" fmla="*/ 57 w 67"/>
                <a:gd name="T13" fmla="*/ 20 h 49"/>
                <a:gd name="T14" fmla="*/ 61 w 67"/>
                <a:gd name="T15" fmla="*/ 22 h 49"/>
                <a:gd name="T16" fmla="*/ 56 w 67"/>
                <a:gd name="T17" fmla="*/ 27 h 49"/>
                <a:gd name="T18" fmla="*/ 37 w 67"/>
                <a:gd name="T19" fmla="*/ 36 h 49"/>
                <a:gd name="T20" fmla="*/ 21 w 67"/>
                <a:gd name="T21" fmla="*/ 43 h 49"/>
                <a:gd name="T22" fmla="*/ 13 w 67"/>
                <a:gd name="T23" fmla="*/ 48 h 49"/>
                <a:gd name="T24" fmla="*/ 4 w 67"/>
                <a:gd name="T25" fmla="*/ 45 h 49"/>
                <a:gd name="T26" fmla="*/ 1 w 67"/>
                <a:gd name="T27" fmla="*/ 34 h 49"/>
                <a:gd name="T28" fmla="*/ 6 w 67"/>
                <a:gd name="T29"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49">
                  <a:moveTo>
                    <a:pt x="6" y="16"/>
                  </a:moveTo>
                  <a:cubicBezTo>
                    <a:pt x="7" y="19"/>
                    <a:pt x="8" y="17"/>
                    <a:pt x="9" y="17"/>
                  </a:cubicBezTo>
                  <a:cubicBezTo>
                    <a:pt x="16" y="13"/>
                    <a:pt x="22" y="9"/>
                    <a:pt x="30" y="6"/>
                  </a:cubicBezTo>
                  <a:cubicBezTo>
                    <a:pt x="33" y="5"/>
                    <a:pt x="37" y="2"/>
                    <a:pt x="40" y="0"/>
                  </a:cubicBezTo>
                  <a:cubicBezTo>
                    <a:pt x="48" y="8"/>
                    <a:pt x="57" y="9"/>
                    <a:pt x="67" y="5"/>
                  </a:cubicBezTo>
                  <a:cubicBezTo>
                    <a:pt x="66" y="10"/>
                    <a:pt x="64" y="13"/>
                    <a:pt x="61" y="16"/>
                  </a:cubicBezTo>
                  <a:cubicBezTo>
                    <a:pt x="59" y="17"/>
                    <a:pt x="57" y="17"/>
                    <a:pt x="57" y="20"/>
                  </a:cubicBezTo>
                  <a:cubicBezTo>
                    <a:pt x="57" y="22"/>
                    <a:pt x="60" y="21"/>
                    <a:pt x="61" y="22"/>
                  </a:cubicBezTo>
                  <a:cubicBezTo>
                    <a:pt x="61" y="25"/>
                    <a:pt x="58" y="26"/>
                    <a:pt x="56" y="27"/>
                  </a:cubicBezTo>
                  <a:cubicBezTo>
                    <a:pt x="50" y="31"/>
                    <a:pt x="43" y="33"/>
                    <a:pt x="37" y="36"/>
                  </a:cubicBezTo>
                  <a:cubicBezTo>
                    <a:pt x="31" y="38"/>
                    <a:pt x="26" y="41"/>
                    <a:pt x="21" y="43"/>
                  </a:cubicBezTo>
                  <a:cubicBezTo>
                    <a:pt x="18" y="44"/>
                    <a:pt x="15" y="45"/>
                    <a:pt x="13" y="48"/>
                  </a:cubicBezTo>
                  <a:cubicBezTo>
                    <a:pt x="9" y="49"/>
                    <a:pt x="6" y="48"/>
                    <a:pt x="4" y="45"/>
                  </a:cubicBezTo>
                  <a:cubicBezTo>
                    <a:pt x="1" y="42"/>
                    <a:pt x="0" y="38"/>
                    <a:pt x="1" y="34"/>
                  </a:cubicBezTo>
                  <a:cubicBezTo>
                    <a:pt x="3" y="28"/>
                    <a:pt x="5" y="22"/>
                    <a:pt x="6" y="16"/>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4">
              <a:extLst>
                <a:ext uri="{FF2B5EF4-FFF2-40B4-BE49-F238E27FC236}">
                  <a16:creationId xmlns:a16="http://schemas.microsoft.com/office/drawing/2014/main" id="{FADE6612-5067-BDCA-E6FA-56B5EAEDF331}"/>
                </a:ext>
              </a:extLst>
            </p:cNvPr>
            <p:cNvSpPr>
              <a:spLocks/>
            </p:cNvSpPr>
            <p:nvPr/>
          </p:nvSpPr>
          <p:spPr bwMode="auto">
            <a:xfrm>
              <a:off x="5212" y="3300"/>
              <a:ext cx="254" cy="72"/>
            </a:xfrm>
            <a:custGeom>
              <a:avLst/>
              <a:gdLst>
                <a:gd name="T0" fmla="*/ 2 w 21"/>
                <a:gd name="T1" fmla="*/ 0 h 6"/>
                <a:gd name="T2" fmla="*/ 11 w 21"/>
                <a:gd name="T3" fmla="*/ 3 h 6"/>
                <a:gd name="T4" fmla="*/ 21 w 21"/>
                <a:gd name="T5" fmla="*/ 6 h 6"/>
                <a:gd name="T6" fmla="*/ 3 w 21"/>
                <a:gd name="T7" fmla="*/ 6 h 6"/>
                <a:gd name="T8" fmla="*/ 2 w 21"/>
                <a:gd name="T9" fmla="*/ 0 h 6"/>
              </a:gdLst>
              <a:ahLst/>
              <a:cxnLst>
                <a:cxn ang="0">
                  <a:pos x="T0" y="T1"/>
                </a:cxn>
                <a:cxn ang="0">
                  <a:pos x="T2" y="T3"/>
                </a:cxn>
                <a:cxn ang="0">
                  <a:pos x="T4" y="T5"/>
                </a:cxn>
                <a:cxn ang="0">
                  <a:pos x="T6" y="T7"/>
                </a:cxn>
                <a:cxn ang="0">
                  <a:pos x="T8" y="T9"/>
                </a:cxn>
              </a:cxnLst>
              <a:rect l="0" t="0" r="r" b="b"/>
              <a:pathLst>
                <a:path w="21" h="6">
                  <a:moveTo>
                    <a:pt x="2" y="0"/>
                  </a:moveTo>
                  <a:cubicBezTo>
                    <a:pt x="5" y="2"/>
                    <a:pt x="8" y="2"/>
                    <a:pt x="11" y="3"/>
                  </a:cubicBezTo>
                  <a:cubicBezTo>
                    <a:pt x="15" y="4"/>
                    <a:pt x="18" y="5"/>
                    <a:pt x="21" y="6"/>
                  </a:cubicBezTo>
                  <a:cubicBezTo>
                    <a:pt x="15" y="6"/>
                    <a:pt x="9" y="6"/>
                    <a:pt x="3" y="6"/>
                  </a:cubicBezTo>
                  <a:cubicBezTo>
                    <a:pt x="4" y="4"/>
                    <a:pt x="0" y="3"/>
                    <a:pt x="2" y="0"/>
                  </a:cubicBezTo>
                  <a:close/>
                </a:path>
              </a:pathLst>
            </a:custGeom>
            <a:solidFill>
              <a:srgbClr val="2780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5">
              <a:extLst>
                <a:ext uri="{FF2B5EF4-FFF2-40B4-BE49-F238E27FC236}">
                  <a16:creationId xmlns:a16="http://schemas.microsoft.com/office/drawing/2014/main" id="{C9064051-D9D2-D83D-3DBC-B1F1C6C4F5CE}"/>
                </a:ext>
              </a:extLst>
            </p:cNvPr>
            <p:cNvSpPr>
              <a:spLocks/>
            </p:cNvSpPr>
            <p:nvPr/>
          </p:nvSpPr>
          <p:spPr bwMode="auto">
            <a:xfrm>
              <a:off x="4983" y="1458"/>
              <a:ext cx="701" cy="1829"/>
            </a:xfrm>
            <a:custGeom>
              <a:avLst/>
              <a:gdLst>
                <a:gd name="T0" fmla="*/ 53 w 58"/>
                <a:gd name="T1" fmla="*/ 10 h 151"/>
                <a:gd name="T2" fmla="*/ 47 w 58"/>
                <a:gd name="T3" fmla="*/ 21 h 151"/>
                <a:gd name="T4" fmla="*/ 40 w 58"/>
                <a:gd name="T5" fmla="*/ 41 h 151"/>
                <a:gd name="T6" fmla="*/ 21 w 58"/>
                <a:gd name="T7" fmla="*/ 102 h 151"/>
                <a:gd name="T8" fmla="*/ 6 w 58"/>
                <a:gd name="T9" fmla="*/ 139 h 151"/>
                <a:gd name="T10" fmla="*/ 3 w 58"/>
                <a:gd name="T11" fmla="*/ 148 h 151"/>
                <a:gd name="T12" fmla="*/ 1 w 58"/>
                <a:gd name="T13" fmla="*/ 151 h 151"/>
                <a:gd name="T14" fmla="*/ 1 w 58"/>
                <a:gd name="T15" fmla="*/ 136 h 151"/>
                <a:gd name="T16" fmla="*/ 1 w 58"/>
                <a:gd name="T17" fmla="*/ 123 h 151"/>
                <a:gd name="T18" fmla="*/ 1 w 58"/>
                <a:gd name="T19" fmla="*/ 123 h 151"/>
                <a:gd name="T20" fmla="*/ 1 w 58"/>
                <a:gd name="T21" fmla="*/ 71 h 151"/>
                <a:gd name="T22" fmla="*/ 1 w 58"/>
                <a:gd name="T23" fmla="*/ 29 h 151"/>
                <a:gd name="T24" fmla="*/ 1 w 58"/>
                <a:gd name="T25" fmla="*/ 15 h 151"/>
                <a:gd name="T26" fmla="*/ 1 w 58"/>
                <a:gd name="T27" fmla="*/ 20 h 151"/>
                <a:gd name="T28" fmla="*/ 1 w 58"/>
                <a:gd name="T29" fmla="*/ 67 h 151"/>
                <a:gd name="T30" fmla="*/ 8 w 58"/>
                <a:gd name="T31" fmla="*/ 71 h 151"/>
                <a:gd name="T32" fmla="*/ 20 w 58"/>
                <a:gd name="T33" fmla="*/ 60 h 151"/>
                <a:gd name="T34" fmla="*/ 26 w 58"/>
                <a:gd name="T35" fmla="*/ 52 h 151"/>
                <a:gd name="T36" fmla="*/ 36 w 58"/>
                <a:gd name="T37" fmla="*/ 33 h 151"/>
                <a:gd name="T38" fmla="*/ 44 w 58"/>
                <a:gd name="T39" fmla="*/ 15 h 151"/>
                <a:gd name="T40" fmla="*/ 54 w 58"/>
                <a:gd name="T41" fmla="*/ 2 h 151"/>
                <a:gd name="T42" fmla="*/ 58 w 58"/>
                <a:gd name="T43" fmla="*/ 2 h 151"/>
                <a:gd name="T44" fmla="*/ 53 w 58"/>
                <a:gd name="T45"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151">
                  <a:moveTo>
                    <a:pt x="53" y="10"/>
                  </a:moveTo>
                  <a:cubicBezTo>
                    <a:pt x="49" y="13"/>
                    <a:pt x="49" y="17"/>
                    <a:pt x="47" y="21"/>
                  </a:cubicBezTo>
                  <a:cubicBezTo>
                    <a:pt x="45" y="28"/>
                    <a:pt x="42" y="35"/>
                    <a:pt x="40" y="41"/>
                  </a:cubicBezTo>
                  <a:cubicBezTo>
                    <a:pt x="35" y="62"/>
                    <a:pt x="28" y="82"/>
                    <a:pt x="21" y="102"/>
                  </a:cubicBezTo>
                  <a:cubicBezTo>
                    <a:pt x="17" y="114"/>
                    <a:pt x="12" y="127"/>
                    <a:pt x="6" y="139"/>
                  </a:cubicBezTo>
                  <a:cubicBezTo>
                    <a:pt x="4" y="142"/>
                    <a:pt x="4" y="145"/>
                    <a:pt x="3" y="148"/>
                  </a:cubicBezTo>
                  <a:cubicBezTo>
                    <a:pt x="3" y="149"/>
                    <a:pt x="3" y="151"/>
                    <a:pt x="1" y="151"/>
                  </a:cubicBezTo>
                  <a:cubicBezTo>
                    <a:pt x="0" y="146"/>
                    <a:pt x="1" y="141"/>
                    <a:pt x="1" y="136"/>
                  </a:cubicBezTo>
                  <a:cubicBezTo>
                    <a:pt x="1" y="132"/>
                    <a:pt x="1" y="128"/>
                    <a:pt x="1" y="123"/>
                  </a:cubicBezTo>
                  <a:cubicBezTo>
                    <a:pt x="1" y="123"/>
                    <a:pt x="1" y="123"/>
                    <a:pt x="1" y="123"/>
                  </a:cubicBezTo>
                  <a:cubicBezTo>
                    <a:pt x="1" y="106"/>
                    <a:pt x="1" y="88"/>
                    <a:pt x="1" y="71"/>
                  </a:cubicBezTo>
                  <a:cubicBezTo>
                    <a:pt x="1" y="57"/>
                    <a:pt x="1" y="43"/>
                    <a:pt x="1" y="29"/>
                  </a:cubicBezTo>
                  <a:cubicBezTo>
                    <a:pt x="1" y="24"/>
                    <a:pt x="1" y="20"/>
                    <a:pt x="1" y="15"/>
                  </a:cubicBezTo>
                  <a:cubicBezTo>
                    <a:pt x="2" y="17"/>
                    <a:pt x="1" y="18"/>
                    <a:pt x="1" y="20"/>
                  </a:cubicBezTo>
                  <a:cubicBezTo>
                    <a:pt x="1" y="35"/>
                    <a:pt x="1" y="51"/>
                    <a:pt x="1" y="67"/>
                  </a:cubicBezTo>
                  <a:cubicBezTo>
                    <a:pt x="1" y="73"/>
                    <a:pt x="2" y="74"/>
                    <a:pt x="8" y="71"/>
                  </a:cubicBezTo>
                  <a:cubicBezTo>
                    <a:pt x="13" y="69"/>
                    <a:pt x="18" y="66"/>
                    <a:pt x="20" y="60"/>
                  </a:cubicBezTo>
                  <a:cubicBezTo>
                    <a:pt x="21" y="57"/>
                    <a:pt x="24" y="54"/>
                    <a:pt x="26" y="52"/>
                  </a:cubicBezTo>
                  <a:cubicBezTo>
                    <a:pt x="31" y="46"/>
                    <a:pt x="34" y="39"/>
                    <a:pt x="36" y="33"/>
                  </a:cubicBezTo>
                  <a:cubicBezTo>
                    <a:pt x="39" y="27"/>
                    <a:pt x="41" y="20"/>
                    <a:pt x="44" y="15"/>
                  </a:cubicBezTo>
                  <a:cubicBezTo>
                    <a:pt x="47" y="10"/>
                    <a:pt x="50" y="6"/>
                    <a:pt x="54" y="2"/>
                  </a:cubicBezTo>
                  <a:cubicBezTo>
                    <a:pt x="56" y="1"/>
                    <a:pt x="57" y="0"/>
                    <a:pt x="58" y="2"/>
                  </a:cubicBezTo>
                  <a:cubicBezTo>
                    <a:pt x="55" y="4"/>
                    <a:pt x="54" y="7"/>
                    <a:pt x="53" y="10"/>
                  </a:cubicBezTo>
                  <a:close/>
                </a:path>
              </a:pathLst>
            </a:custGeom>
            <a:solidFill>
              <a:srgbClr val="32B0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6">
              <a:extLst>
                <a:ext uri="{FF2B5EF4-FFF2-40B4-BE49-F238E27FC236}">
                  <a16:creationId xmlns:a16="http://schemas.microsoft.com/office/drawing/2014/main" id="{C1AB7551-3620-F442-43C4-5083AFEF6D7B}"/>
                </a:ext>
              </a:extLst>
            </p:cNvPr>
            <p:cNvSpPr>
              <a:spLocks/>
            </p:cNvSpPr>
            <p:nvPr/>
          </p:nvSpPr>
          <p:spPr bwMode="auto">
            <a:xfrm>
              <a:off x="6324" y="3336"/>
              <a:ext cx="157" cy="170"/>
            </a:xfrm>
            <a:custGeom>
              <a:avLst/>
              <a:gdLst>
                <a:gd name="T0" fmla="*/ 13 w 13"/>
                <a:gd name="T1" fmla="*/ 9 h 14"/>
                <a:gd name="T2" fmla="*/ 12 w 13"/>
                <a:gd name="T3" fmla="*/ 12 h 14"/>
                <a:gd name="T4" fmla="*/ 5 w 13"/>
                <a:gd name="T5" fmla="*/ 14 h 14"/>
                <a:gd name="T6" fmla="*/ 0 w 13"/>
                <a:gd name="T7" fmla="*/ 7 h 14"/>
                <a:gd name="T8" fmla="*/ 8 w 13"/>
                <a:gd name="T9" fmla="*/ 0 h 14"/>
                <a:gd name="T10" fmla="*/ 13 w 13"/>
                <a:gd name="T11" fmla="*/ 9 h 14"/>
              </a:gdLst>
              <a:ahLst/>
              <a:cxnLst>
                <a:cxn ang="0">
                  <a:pos x="T0" y="T1"/>
                </a:cxn>
                <a:cxn ang="0">
                  <a:pos x="T2" y="T3"/>
                </a:cxn>
                <a:cxn ang="0">
                  <a:pos x="T4" y="T5"/>
                </a:cxn>
                <a:cxn ang="0">
                  <a:pos x="T6" y="T7"/>
                </a:cxn>
                <a:cxn ang="0">
                  <a:pos x="T8" y="T9"/>
                </a:cxn>
                <a:cxn ang="0">
                  <a:pos x="T10" y="T11"/>
                </a:cxn>
              </a:cxnLst>
              <a:rect l="0" t="0" r="r" b="b"/>
              <a:pathLst>
                <a:path w="13" h="14">
                  <a:moveTo>
                    <a:pt x="13" y="9"/>
                  </a:moveTo>
                  <a:cubicBezTo>
                    <a:pt x="13" y="10"/>
                    <a:pt x="13" y="11"/>
                    <a:pt x="12" y="12"/>
                  </a:cubicBezTo>
                  <a:cubicBezTo>
                    <a:pt x="10" y="13"/>
                    <a:pt x="7" y="11"/>
                    <a:pt x="5" y="14"/>
                  </a:cubicBezTo>
                  <a:cubicBezTo>
                    <a:pt x="5" y="14"/>
                    <a:pt x="0" y="8"/>
                    <a:pt x="0" y="7"/>
                  </a:cubicBezTo>
                  <a:cubicBezTo>
                    <a:pt x="0" y="5"/>
                    <a:pt x="5" y="1"/>
                    <a:pt x="8" y="0"/>
                  </a:cubicBezTo>
                  <a:cubicBezTo>
                    <a:pt x="9" y="0"/>
                    <a:pt x="13" y="6"/>
                    <a:pt x="13" y="9"/>
                  </a:cubicBezTo>
                  <a:close/>
                </a:path>
              </a:pathLst>
            </a:custGeom>
            <a:solidFill>
              <a:srgbClr val="242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7">
              <a:extLst>
                <a:ext uri="{FF2B5EF4-FFF2-40B4-BE49-F238E27FC236}">
                  <a16:creationId xmlns:a16="http://schemas.microsoft.com/office/drawing/2014/main" id="{3E500CA0-A141-0E81-6171-03A863A95137}"/>
                </a:ext>
              </a:extLst>
            </p:cNvPr>
            <p:cNvSpPr>
              <a:spLocks/>
            </p:cNvSpPr>
            <p:nvPr/>
          </p:nvSpPr>
          <p:spPr bwMode="auto">
            <a:xfrm>
              <a:off x="4983" y="2948"/>
              <a:ext cx="24" cy="352"/>
            </a:xfrm>
            <a:custGeom>
              <a:avLst/>
              <a:gdLst>
                <a:gd name="T0" fmla="*/ 1 w 2"/>
                <a:gd name="T1" fmla="*/ 0 h 29"/>
                <a:gd name="T2" fmla="*/ 1 w 2"/>
                <a:gd name="T3" fmla="*/ 17 h 29"/>
                <a:gd name="T4" fmla="*/ 1 w 2"/>
                <a:gd name="T5" fmla="*/ 28 h 29"/>
                <a:gd name="T6" fmla="*/ 1 w 2"/>
                <a:gd name="T7" fmla="*/ 29 h 29"/>
                <a:gd name="T8" fmla="*/ 0 w 2"/>
                <a:gd name="T9" fmla="*/ 24 h 29"/>
                <a:gd name="T10" fmla="*/ 1 w 2"/>
                <a:gd name="T11" fmla="*/ 0 h 29"/>
              </a:gdLst>
              <a:ahLst/>
              <a:cxnLst>
                <a:cxn ang="0">
                  <a:pos x="T0" y="T1"/>
                </a:cxn>
                <a:cxn ang="0">
                  <a:pos x="T2" y="T3"/>
                </a:cxn>
                <a:cxn ang="0">
                  <a:pos x="T4" y="T5"/>
                </a:cxn>
                <a:cxn ang="0">
                  <a:pos x="T6" y="T7"/>
                </a:cxn>
                <a:cxn ang="0">
                  <a:pos x="T8" y="T9"/>
                </a:cxn>
                <a:cxn ang="0">
                  <a:pos x="T10" y="T11"/>
                </a:cxn>
              </a:cxnLst>
              <a:rect l="0" t="0" r="r" b="b"/>
              <a:pathLst>
                <a:path w="2" h="29">
                  <a:moveTo>
                    <a:pt x="1" y="0"/>
                  </a:moveTo>
                  <a:cubicBezTo>
                    <a:pt x="2" y="6"/>
                    <a:pt x="1" y="11"/>
                    <a:pt x="1" y="17"/>
                  </a:cubicBezTo>
                  <a:cubicBezTo>
                    <a:pt x="1" y="21"/>
                    <a:pt x="1" y="25"/>
                    <a:pt x="1" y="28"/>
                  </a:cubicBezTo>
                  <a:cubicBezTo>
                    <a:pt x="1" y="29"/>
                    <a:pt x="1" y="29"/>
                    <a:pt x="1" y="29"/>
                  </a:cubicBezTo>
                  <a:cubicBezTo>
                    <a:pt x="0" y="28"/>
                    <a:pt x="0" y="26"/>
                    <a:pt x="0" y="24"/>
                  </a:cubicBezTo>
                  <a:cubicBezTo>
                    <a:pt x="0" y="16"/>
                    <a:pt x="1" y="8"/>
                    <a:pt x="1" y="0"/>
                  </a:cubicBezTo>
                  <a:close/>
                </a:path>
              </a:pathLst>
            </a:custGeom>
            <a:solidFill>
              <a:srgbClr val="1751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8">
              <a:extLst>
                <a:ext uri="{FF2B5EF4-FFF2-40B4-BE49-F238E27FC236}">
                  <a16:creationId xmlns:a16="http://schemas.microsoft.com/office/drawing/2014/main" id="{4B330009-DBDB-95F7-4413-4EACC40BE642}"/>
                </a:ext>
              </a:extLst>
            </p:cNvPr>
            <p:cNvSpPr>
              <a:spLocks/>
            </p:cNvSpPr>
            <p:nvPr/>
          </p:nvSpPr>
          <p:spPr bwMode="auto">
            <a:xfrm>
              <a:off x="5708" y="1603"/>
              <a:ext cx="169" cy="170"/>
            </a:xfrm>
            <a:custGeom>
              <a:avLst/>
              <a:gdLst>
                <a:gd name="T0" fmla="*/ 9 w 14"/>
                <a:gd name="T1" fmla="*/ 12 h 14"/>
                <a:gd name="T2" fmla="*/ 7 w 14"/>
                <a:gd name="T3" fmla="*/ 13 h 14"/>
                <a:gd name="T4" fmla="*/ 5 w 14"/>
                <a:gd name="T5" fmla="*/ 13 h 14"/>
                <a:gd name="T6" fmla="*/ 2 w 14"/>
                <a:gd name="T7" fmla="*/ 9 h 14"/>
                <a:gd name="T8" fmla="*/ 1 w 14"/>
                <a:gd name="T9" fmla="*/ 4 h 14"/>
                <a:gd name="T10" fmla="*/ 9 w 14"/>
                <a:gd name="T11" fmla="*/ 0 h 14"/>
                <a:gd name="T12" fmla="*/ 9 w 14"/>
                <a:gd name="T13" fmla="*/ 0 h 14"/>
                <a:gd name="T14" fmla="*/ 14 w 14"/>
                <a:gd name="T15" fmla="*/ 8 h 14"/>
                <a:gd name="T16" fmla="*/ 9 w 14"/>
                <a:gd name="T1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9" y="12"/>
                  </a:moveTo>
                  <a:cubicBezTo>
                    <a:pt x="9" y="12"/>
                    <a:pt x="7" y="10"/>
                    <a:pt x="7" y="13"/>
                  </a:cubicBezTo>
                  <a:cubicBezTo>
                    <a:pt x="7" y="14"/>
                    <a:pt x="6" y="13"/>
                    <a:pt x="5" y="13"/>
                  </a:cubicBezTo>
                  <a:cubicBezTo>
                    <a:pt x="6" y="10"/>
                    <a:pt x="3" y="10"/>
                    <a:pt x="2" y="9"/>
                  </a:cubicBezTo>
                  <a:cubicBezTo>
                    <a:pt x="0" y="8"/>
                    <a:pt x="0" y="6"/>
                    <a:pt x="1" y="4"/>
                  </a:cubicBezTo>
                  <a:cubicBezTo>
                    <a:pt x="3" y="2"/>
                    <a:pt x="6" y="1"/>
                    <a:pt x="9" y="0"/>
                  </a:cubicBezTo>
                  <a:cubicBezTo>
                    <a:pt x="9" y="0"/>
                    <a:pt x="9" y="0"/>
                    <a:pt x="9" y="0"/>
                  </a:cubicBezTo>
                  <a:cubicBezTo>
                    <a:pt x="10" y="0"/>
                    <a:pt x="14" y="7"/>
                    <a:pt x="14" y="8"/>
                  </a:cubicBezTo>
                  <a:cubicBezTo>
                    <a:pt x="14" y="11"/>
                    <a:pt x="12" y="12"/>
                    <a:pt x="9" y="12"/>
                  </a:cubicBezTo>
                  <a:close/>
                </a:path>
              </a:pathLst>
            </a:custGeom>
            <a:solidFill>
              <a:srgbClr val="232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309311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CCC24C06-B623-4EB2-BF42-B47A8EEE25AF}"/>
              </a:ext>
            </a:extLst>
          </p:cNvPr>
          <p:cNvSpPr txBox="1">
            <a:spLocks/>
          </p:cNvSpPr>
          <p:nvPr/>
        </p:nvSpPr>
        <p:spPr>
          <a:xfrm>
            <a:off x="683045" y="1526335"/>
            <a:ext cx="5161208" cy="115273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ko-KR" sz="3733" dirty="0">
                <a:cs typeface="Arial" pitchFamily="34" charset="0"/>
              </a:rPr>
              <a:t>The Influencer </a:t>
            </a:r>
            <a:r>
              <a:rPr lang="en-GB" altLang="ko-KR" sz="3733" b="1" dirty="0">
                <a:solidFill>
                  <a:srgbClr val="095E58"/>
                </a:solidFill>
                <a:cs typeface="Arial" pitchFamily="34" charset="0"/>
              </a:rPr>
              <a:t>Marketing</a:t>
            </a:r>
            <a:r>
              <a:rPr lang="en-GB" altLang="ko-KR" sz="3733" b="1" dirty="0">
                <a:solidFill>
                  <a:schemeClr val="accent2"/>
                </a:solidFill>
                <a:cs typeface="Arial" pitchFamily="34" charset="0"/>
              </a:rPr>
              <a:t> </a:t>
            </a:r>
            <a:r>
              <a:rPr lang="en-GB" altLang="ko-KR" sz="3733" dirty="0">
                <a:cs typeface="Arial" pitchFamily="34" charset="0"/>
              </a:rPr>
              <a:t>Revolution</a:t>
            </a:r>
            <a:endParaRPr lang="ko-KR" altLang="en-US" sz="3733" dirty="0">
              <a:cs typeface="Arial" pitchFamily="34" charset="0"/>
            </a:endParaRPr>
          </a:p>
        </p:txBody>
      </p:sp>
      <p:sp>
        <p:nvSpPr>
          <p:cNvPr id="4" name="TextBox 3">
            <a:extLst>
              <a:ext uri="{FF2B5EF4-FFF2-40B4-BE49-F238E27FC236}">
                <a16:creationId xmlns:a16="http://schemas.microsoft.com/office/drawing/2014/main" id="{02CD0EA9-0F85-40C3-863C-E98D68CBF024}"/>
              </a:ext>
            </a:extLst>
          </p:cNvPr>
          <p:cNvSpPr txBox="1"/>
          <p:nvPr/>
        </p:nvSpPr>
        <p:spPr>
          <a:xfrm>
            <a:off x="683046" y="2690968"/>
            <a:ext cx="5161209" cy="523220"/>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You can simply impress your audience and add a unique zing and appeal to your Presentations.</a:t>
            </a:r>
            <a:endParaRPr lang="ko-KR" altLang="en-US" sz="14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A4E8F4F5-6B29-4B22-A0FD-4963774FBE17}"/>
              </a:ext>
            </a:extLst>
          </p:cNvPr>
          <p:cNvSpPr txBox="1"/>
          <p:nvPr/>
        </p:nvSpPr>
        <p:spPr>
          <a:xfrm>
            <a:off x="688811"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0676C7D9-D9B9-4BA4-A441-31E34FA6DABB}"/>
              </a:ext>
            </a:extLst>
          </p:cNvPr>
          <p:cNvSpPr txBox="1"/>
          <p:nvPr/>
        </p:nvSpPr>
        <p:spPr>
          <a:xfrm>
            <a:off x="3179928" y="407592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C5EA7EA0-477C-4523-9A3B-D005D9D00CC9}"/>
              </a:ext>
            </a:extLst>
          </p:cNvPr>
          <p:cNvSpPr txBox="1"/>
          <p:nvPr/>
        </p:nvSpPr>
        <p:spPr>
          <a:xfrm>
            <a:off x="688811"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06B8DEAB-F673-4C4C-8FC0-15F876CCC97C}"/>
              </a:ext>
            </a:extLst>
          </p:cNvPr>
          <p:cNvSpPr txBox="1"/>
          <p:nvPr/>
        </p:nvSpPr>
        <p:spPr>
          <a:xfrm>
            <a:off x="3179928" y="5481307"/>
            <a:ext cx="2115133" cy="701731"/>
          </a:xfrm>
          <a:prstGeom prst="rect">
            <a:avLst/>
          </a:prstGeom>
          <a:noFill/>
        </p:spPr>
        <p:txBody>
          <a:bodyPr wrap="square" rtlCol="0">
            <a:spAutoFit/>
          </a:bodyPr>
          <a:lstStyle/>
          <a:p>
            <a:pPr algn="ctr">
              <a:lnSpc>
                <a:spcPct val="110000"/>
              </a:lnSpc>
            </a:pPr>
            <a:r>
              <a:rPr lang="en-US" altLang="ko-KR" sz="1200" dirty="0">
                <a:solidFill>
                  <a:schemeClr val="tx1">
                    <a:lumMod val="75000"/>
                    <a:lumOff val="25000"/>
                  </a:schemeClr>
                </a:solidFill>
                <a:latin typeface="Arial" pitchFamily="34" charset="0"/>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9" name="Text Placeholder 15">
            <a:extLst>
              <a:ext uri="{FF2B5EF4-FFF2-40B4-BE49-F238E27FC236}">
                <a16:creationId xmlns:a16="http://schemas.microsoft.com/office/drawing/2014/main" id="{40D820CE-0970-4642-9094-BA464E69FFD5}"/>
              </a:ext>
            </a:extLst>
          </p:cNvPr>
          <p:cNvSpPr txBox="1">
            <a:spLocks/>
          </p:cNvSpPr>
          <p:nvPr/>
        </p:nvSpPr>
        <p:spPr>
          <a:xfrm>
            <a:off x="5844254" y="6050968"/>
            <a:ext cx="6148023" cy="360000"/>
          </a:xfrm>
          <a:prstGeom prst="rect">
            <a:avLst/>
          </a:prstGeom>
          <a:solidFill>
            <a:srgbClr val="29AAE2"/>
          </a:solidFill>
          <a:ln w="1905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b="1" dirty="0">
                <a:solidFill>
                  <a:schemeClr val="bg1"/>
                </a:solidFill>
                <a:cs typeface="Arial" pitchFamily="34" charset="0"/>
              </a:rPr>
              <a:t>Modern PowerPoint</a:t>
            </a:r>
          </a:p>
        </p:txBody>
      </p:sp>
      <p:sp>
        <p:nvSpPr>
          <p:cNvPr id="10" name="Rectangle 36">
            <a:extLst>
              <a:ext uri="{FF2B5EF4-FFF2-40B4-BE49-F238E27FC236}">
                <a16:creationId xmlns:a16="http://schemas.microsoft.com/office/drawing/2014/main" id="{1C50BE49-8A5A-41CD-9DB6-F5088DC8709B}"/>
              </a:ext>
            </a:extLst>
          </p:cNvPr>
          <p:cNvSpPr/>
          <p:nvPr/>
        </p:nvSpPr>
        <p:spPr>
          <a:xfrm>
            <a:off x="4031707" y="4973619"/>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rgbClr val="095E58"/>
              </a:solidFill>
            </a:endParaRPr>
          </a:p>
        </p:txBody>
      </p:sp>
      <p:sp>
        <p:nvSpPr>
          <p:cNvPr id="11" name="Rounded Rectangle 27">
            <a:extLst>
              <a:ext uri="{FF2B5EF4-FFF2-40B4-BE49-F238E27FC236}">
                <a16:creationId xmlns:a16="http://schemas.microsoft.com/office/drawing/2014/main" id="{0057ED24-E864-4985-A34A-13AC6FECC2FE}"/>
              </a:ext>
            </a:extLst>
          </p:cNvPr>
          <p:cNvSpPr/>
          <p:nvPr/>
        </p:nvSpPr>
        <p:spPr>
          <a:xfrm>
            <a:off x="1533855" y="3572345"/>
            <a:ext cx="425043" cy="326491"/>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2" name="Rounded Rectangle 7">
            <a:extLst>
              <a:ext uri="{FF2B5EF4-FFF2-40B4-BE49-F238E27FC236}">
                <a16:creationId xmlns:a16="http://schemas.microsoft.com/office/drawing/2014/main" id="{849A1D8F-F255-48C9-9DE4-E09C2C0AE070}"/>
              </a:ext>
            </a:extLst>
          </p:cNvPr>
          <p:cNvSpPr/>
          <p:nvPr/>
        </p:nvSpPr>
        <p:spPr>
          <a:xfrm>
            <a:off x="4011147" y="3499703"/>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3" name="Rectangle 16">
            <a:extLst>
              <a:ext uri="{FF2B5EF4-FFF2-40B4-BE49-F238E27FC236}">
                <a16:creationId xmlns:a16="http://schemas.microsoft.com/office/drawing/2014/main" id="{065A146F-2997-47CD-A0FC-89ECC3713445}"/>
              </a:ext>
            </a:extLst>
          </p:cNvPr>
          <p:cNvSpPr/>
          <p:nvPr/>
        </p:nvSpPr>
        <p:spPr>
          <a:xfrm>
            <a:off x="1576825" y="5006614"/>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95E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rgbClr val="095E58"/>
              </a:solidFill>
            </a:endParaRPr>
          </a:p>
        </p:txBody>
      </p:sp>
      <p:sp>
        <p:nvSpPr>
          <p:cNvPr id="16" name="Google Shape;2448;p54"/>
          <p:cNvSpPr txBox="1">
            <a:spLocks/>
          </p:cNvSpPr>
          <p:nvPr/>
        </p:nvSpPr>
        <p:spPr>
          <a:xfrm>
            <a:off x="74482" y="508978"/>
            <a:ext cx="10272000" cy="76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PE" sz="3733" b="1" dirty="0">
                <a:solidFill>
                  <a:srgbClr val="0070C0"/>
                </a:solidFill>
              </a:rPr>
              <a:t>CONTRAINDICATIONS &amp; INDICATIONS</a:t>
            </a:r>
          </a:p>
        </p:txBody>
      </p:sp>
      <p:pic>
        <p:nvPicPr>
          <p:cNvPr id="2" name="Imagen 1"/>
          <p:cNvPicPr>
            <a:picLocks noChangeAspect="1"/>
          </p:cNvPicPr>
          <p:nvPr/>
        </p:nvPicPr>
        <p:blipFill>
          <a:blip r:embed="rId3"/>
          <a:stretch>
            <a:fillRect/>
          </a:stretch>
        </p:blipFill>
        <p:spPr>
          <a:xfrm>
            <a:off x="7776669" y="2731035"/>
            <a:ext cx="2283191" cy="2283191"/>
          </a:xfrm>
          <a:prstGeom prst="rect">
            <a:avLst/>
          </a:prstGeom>
        </p:spPr>
      </p:pic>
    </p:spTree>
    <p:extLst>
      <p:ext uri="{BB962C8B-B14F-4D97-AF65-F5344CB8AC3E}">
        <p14:creationId xmlns:p14="http://schemas.microsoft.com/office/powerpoint/2010/main" val="1545197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A807A8B-B77D-4FD7-9EC2-4D6D51AB8458}"/>
              </a:ext>
            </a:extLst>
          </p:cNvPr>
          <p:cNvGrpSpPr/>
          <p:nvPr/>
        </p:nvGrpSpPr>
        <p:grpSpPr>
          <a:xfrm>
            <a:off x="2722292" y="2699841"/>
            <a:ext cx="2876315" cy="923331"/>
            <a:chOff x="6210996" y="1433695"/>
            <a:chExt cx="1493001" cy="656879"/>
          </a:xfrm>
        </p:grpSpPr>
        <p:sp>
          <p:nvSpPr>
            <p:cNvPr id="18" name="TextBox 17">
              <a:extLst>
                <a:ext uri="{FF2B5EF4-FFF2-40B4-BE49-F238E27FC236}">
                  <a16:creationId xmlns:a16="http://schemas.microsoft.com/office/drawing/2014/main" id="{46036203-52FB-4FD8-B76A-0B7C11D2EC3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6A091190-E052-41F4-AC18-1B763EC43661}"/>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22">
            <a:extLst>
              <a:ext uri="{FF2B5EF4-FFF2-40B4-BE49-F238E27FC236}">
                <a16:creationId xmlns:a16="http://schemas.microsoft.com/office/drawing/2014/main" id="{8A51D5F6-1EF5-4654-9B05-A418D46C4B4A}"/>
              </a:ext>
            </a:extLst>
          </p:cNvPr>
          <p:cNvGrpSpPr/>
          <p:nvPr/>
        </p:nvGrpSpPr>
        <p:grpSpPr>
          <a:xfrm>
            <a:off x="2992033" y="5467863"/>
            <a:ext cx="3097633" cy="923331"/>
            <a:chOff x="6210996" y="1433695"/>
            <a:chExt cx="1493001" cy="656879"/>
          </a:xfrm>
        </p:grpSpPr>
        <p:sp>
          <p:nvSpPr>
            <p:cNvPr id="24" name="TextBox 23">
              <a:extLst>
                <a:ext uri="{FF2B5EF4-FFF2-40B4-BE49-F238E27FC236}">
                  <a16:creationId xmlns:a16="http://schemas.microsoft.com/office/drawing/2014/main" id="{88108F2F-E4E7-4563-A4C4-4F5D78F5104C}"/>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2C716A70-51E7-445E-A65B-9FB85A9A3D1D}"/>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63FB1268-C379-41A6-AA66-48BB08718CB6}"/>
              </a:ext>
            </a:extLst>
          </p:cNvPr>
          <p:cNvGrpSpPr/>
          <p:nvPr/>
        </p:nvGrpSpPr>
        <p:grpSpPr>
          <a:xfrm>
            <a:off x="3015928" y="1436944"/>
            <a:ext cx="3097633" cy="923331"/>
            <a:chOff x="6210996" y="1433695"/>
            <a:chExt cx="1493001" cy="656879"/>
          </a:xfrm>
        </p:grpSpPr>
        <p:sp>
          <p:nvSpPr>
            <p:cNvPr id="36" name="TextBox 35">
              <a:extLst>
                <a:ext uri="{FF2B5EF4-FFF2-40B4-BE49-F238E27FC236}">
                  <a16:creationId xmlns:a16="http://schemas.microsoft.com/office/drawing/2014/main" id="{223F4854-86E0-40F4-B063-68DED2833E7A}"/>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C9C493A4-FFFE-4C85-B6F2-31F08F23CF2E}"/>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38" name="Group 37">
            <a:extLst>
              <a:ext uri="{FF2B5EF4-FFF2-40B4-BE49-F238E27FC236}">
                <a16:creationId xmlns:a16="http://schemas.microsoft.com/office/drawing/2014/main" id="{740D823F-5DD3-44A0-9697-0642D9E6C672}"/>
              </a:ext>
            </a:extLst>
          </p:cNvPr>
          <p:cNvGrpSpPr/>
          <p:nvPr/>
        </p:nvGrpSpPr>
        <p:grpSpPr>
          <a:xfrm>
            <a:off x="2722292" y="4204966"/>
            <a:ext cx="2876315" cy="923331"/>
            <a:chOff x="6210996" y="1433695"/>
            <a:chExt cx="1493001" cy="656879"/>
          </a:xfrm>
        </p:grpSpPr>
        <p:sp>
          <p:nvSpPr>
            <p:cNvPr id="39" name="TextBox 38">
              <a:extLst>
                <a:ext uri="{FF2B5EF4-FFF2-40B4-BE49-F238E27FC236}">
                  <a16:creationId xmlns:a16="http://schemas.microsoft.com/office/drawing/2014/main" id="{1BC710F9-1F57-46A6-A3BE-BBD9400FF809}"/>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7FE9EA2F-7F98-4FF6-9DF3-4625C945F48C}"/>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48" name="TextBox 47">
            <a:extLst>
              <a:ext uri="{FF2B5EF4-FFF2-40B4-BE49-F238E27FC236}">
                <a16:creationId xmlns:a16="http://schemas.microsoft.com/office/drawing/2014/main" id="{14E77F15-57F8-475F-890D-96E70C889ECD}"/>
              </a:ext>
            </a:extLst>
          </p:cNvPr>
          <p:cNvSpPr txBox="1"/>
          <p:nvPr/>
        </p:nvSpPr>
        <p:spPr>
          <a:xfrm>
            <a:off x="634132" y="2104070"/>
            <a:ext cx="1890731" cy="4154984"/>
          </a:xfrm>
          <a:prstGeom prst="rect">
            <a:avLst/>
          </a:prstGeom>
          <a:noFill/>
        </p:spPr>
        <p:txBody>
          <a:bodyPr wrap="square" lIns="108000" rIns="108000" rtlCol="0">
            <a:spAutoFit/>
          </a:bodyPr>
          <a:lstStyle/>
          <a:p>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I hope and I believe that this Template will your Time, Money and Reputation. Get a modern PowerPoint  Presentation that is beautifully designed. </a:t>
            </a:r>
            <a:r>
              <a:rPr lang="en-US" altLang="ko-KR" sz="1200" dirty="0">
                <a:cs typeface="Arial" pitchFamily="34" charset="0"/>
              </a:rPr>
              <a:t>You can simply impress your audience and add a unique zing and appeal to your Reports and Presentations with our Templates. </a:t>
            </a:r>
            <a:r>
              <a:rPr lang="en-US" altLang="ko-KR" sz="1200" dirty="0">
                <a:ea typeface="HY견명조" pitchFamily="18" charset="-127"/>
                <a:cs typeface="Arial" pitchFamily="34" charset="0"/>
              </a:rPr>
              <a:t>Get a modern PowerPoint  Presentation that is beautifully designed. </a:t>
            </a:r>
            <a:endParaRPr lang="en-US" altLang="ko-KR" sz="1200" dirty="0">
              <a:ea typeface="FZShuTi" pitchFamily="2" charset="-122"/>
              <a:cs typeface="Arial" pitchFamily="34" charset="0"/>
            </a:endParaRPr>
          </a:p>
        </p:txBody>
      </p:sp>
      <p:sp>
        <p:nvSpPr>
          <p:cNvPr id="49" name="직사각형 1">
            <a:extLst>
              <a:ext uri="{FF2B5EF4-FFF2-40B4-BE49-F238E27FC236}">
                <a16:creationId xmlns:a16="http://schemas.microsoft.com/office/drawing/2014/main" id="{0ABF7816-7AD5-4D7E-AA46-5186EF96FCD1}"/>
              </a:ext>
            </a:extLst>
          </p:cNvPr>
          <p:cNvSpPr/>
          <p:nvPr/>
        </p:nvSpPr>
        <p:spPr>
          <a:xfrm>
            <a:off x="673035" y="604964"/>
            <a:ext cx="3487411" cy="1569660"/>
          </a:xfrm>
          <a:prstGeom prst="rect">
            <a:avLst/>
          </a:prstGeom>
        </p:spPr>
        <p:txBody>
          <a:bodyPr wrap="square">
            <a:spAutoFit/>
          </a:bodyPr>
          <a:lstStyle/>
          <a:p>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AWESOME</a:t>
            </a:r>
          </a:p>
          <a:p>
            <a:r>
              <a:rPr lang="en-GB" altLang="ko-KR" sz="4800" b="1" dirty="0">
                <a:solidFill>
                  <a:srgbClr val="0070C0"/>
                </a:solidFill>
                <a:latin typeface="Malgun Gothic" panose="020B0503020000020004" pitchFamily="34" charset="-127"/>
                <a:ea typeface="Malgun Gothic" panose="020B0503020000020004" pitchFamily="34" charset="-127"/>
                <a:cs typeface="Arial" pitchFamily="34" charset="0"/>
              </a:rPr>
              <a:t>S</a:t>
            </a:r>
            <a:r>
              <a:rPr lang="en-US" altLang="ko-KR" sz="4800" b="1" dirty="0">
                <a:solidFill>
                  <a:srgbClr val="0070C0"/>
                </a:solidFill>
                <a:latin typeface="Malgun Gothic" panose="020B0503020000020004" pitchFamily="34" charset="-127"/>
                <a:ea typeface="Malgun Gothic" panose="020B0503020000020004" pitchFamily="34" charset="-127"/>
                <a:cs typeface="Arial" pitchFamily="34" charset="0"/>
              </a:rPr>
              <a:t>LIDE</a:t>
            </a:r>
            <a:endParaRPr lang="ko-KR" altLang="en-US" sz="4800"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cxnSp>
        <p:nvCxnSpPr>
          <p:cNvPr id="7" name="Conector recto de flecha 6"/>
          <p:cNvCxnSpPr/>
          <p:nvPr/>
        </p:nvCxnSpPr>
        <p:spPr>
          <a:xfrm>
            <a:off x="6332952" y="1575443"/>
            <a:ext cx="1272573"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5799020" y="2838340"/>
            <a:ext cx="1806505" cy="13849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5796030" y="4101237"/>
            <a:ext cx="1809501" cy="24222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24" idx="3"/>
          </p:cNvCxnSpPr>
          <p:nvPr/>
        </p:nvCxnSpPr>
        <p:spPr>
          <a:xfrm flipV="1">
            <a:off x="6089666" y="4917353"/>
            <a:ext cx="1316671" cy="6890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4">
            <a:extLst>
              <a:ext uri="{FF2B5EF4-FFF2-40B4-BE49-F238E27FC236}">
                <a16:creationId xmlns:a16="http://schemas.microsoft.com/office/drawing/2014/main" id="{8E98C3CC-88CC-09E1-DCBA-2F052C380397}"/>
              </a:ext>
            </a:extLst>
          </p:cNvPr>
          <p:cNvGrpSpPr>
            <a:grpSpLocks noChangeAspect="1"/>
          </p:cNvGrpSpPr>
          <p:nvPr/>
        </p:nvGrpSpPr>
        <p:grpSpPr bwMode="auto">
          <a:xfrm>
            <a:off x="8120063" y="2192338"/>
            <a:ext cx="3051175" cy="3352800"/>
            <a:chOff x="5115" y="1381"/>
            <a:chExt cx="1922" cy="2112"/>
          </a:xfrm>
        </p:grpSpPr>
        <p:sp>
          <p:nvSpPr>
            <p:cNvPr id="5" name="Freeform 5">
              <a:extLst>
                <a:ext uri="{FF2B5EF4-FFF2-40B4-BE49-F238E27FC236}">
                  <a16:creationId xmlns:a16="http://schemas.microsoft.com/office/drawing/2014/main" id="{6FFCEC70-DD30-2D60-7A33-84DF2A574AA6}"/>
                </a:ext>
              </a:extLst>
            </p:cNvPr>
            <p:cNvSpPr>
              <a:spLocks/>
            </p:cNvSpPr>
            <p:nvPr/>
          </p:nvSpPr>
          <p:spPr bwMode="auto">
            <a:xfrm>
              <a:off x="5115" y="1381"/>
              <a:ext cx="1292" cy="1951"/>
            </a:xfrm>
            <a:custGeom>
              <a:avLst/>
              <a:gdLst>
                <a:gd name="T0" fmla="*/ 9 w 80"/>
                <a:gd name="T1" fmla="*/ 117 h 121"/>
                <a:gd name="T2" fmla="*/ 0 w 80"/>
                <a:gd name="T3" fmla="*/ 108 h 121"/>
                <a:gd name="T4" fmla="*/ 0 w 80"/>
                <a:gd name="T5" fmla="*/ 3 h 121"/>
                <a:gd name="T6" fmla="*/ 75 w 80"/>
                <a:gd name="T7" fmla="*/ 1 h 121"/>
                <a:gd name="T8" fmla="*/ 80 w 80"/>
                <a:gd name="T9" fmla="*/ 7 h 121"/>
                <a:gd name="T10" fmla="*/ 80 w 80"/>
                <a:gd name="T11" fmla="*/ 55 h 121"/>
                <a:gd name="T12" fmla="*/ 75 w 80"/>
                <a:gd name="T13" fmla="*/ 59 h 121"/>
                <a:gd name="T14" fmla="*/ 75 w 80"/>
                <a:gd name="T15" fmla="*/ 57 h 121"/>
                <a:gd name="T16" fmla="*/ 78 w 80"/>
                <a:gd name="T17" fmla="*/ 55 h 121"/>
                <a:gd name="T18" fmla="*/ 78 w 80"/>
                <a:gd name="T19" fmla="*/ 7 h 121"/>
                <a:gd name="T20" fmla="*/ 64 w 80"/>
                <a:gd name="T21" fmla="*/ 2 h 121"/>
                <a:gd name="T22" fmla="*/ 3 w 80"/>
                <a:gd name="T23" fmla="*/ 2 h 121"/>
                <a:gd name="T24" fmla="*/ 3 w 80"/>
                <a:gd name="T25" fmla="*/ 2 h 121"/>
                <a:gd name="T26" fmla="*/ 22 w 80"/>
                <a:gd name="T27" fmla="*/ 18 h 121"/>
                <a:gd name="T28" fmla="*/ 30 w 80"/>
                <a:gd name="T29" fmla="*/ 30 h 121"/>
                <a:gd name="T30" fmla="*/ 29 w 80"/>
                <a:gd name="T31" fmla="*/ 51 h 121"/>
                <a:gd name="T32" fmla="*/ 26 w 80"/>
                <a:gd name="T33" fmla="*/ 51 h 121"/>
                <a:gd name="T34" fmla="*/ 23 w 80"/>
                <a:gd name="T35" fmla="*/ 55 h 121"/>
                <a:gd name="T36" fmla="*/ 20 w 80"/>
                <a:gd name="T37" fmla="*/ 61 h 121"/>
                <a:gd name="T38" fmla="*/ 17 w 80"/>
                <a:gd name="T39" fmla="*/ 66 h 121"/>
                <a:gd name="T40" fmla="*/ 13 w 80"/>
                <a:gd name="T41" fmla="*/ 74 h 121"/>
                <a:gd name="T42" fmla="*/ 10 w 80"/>
                <a:gd name="T43" fmla="*/ 79 h 121"/>
                <a:gd name="T44" fmla="*/ 7 w 80"/>
                <a:gd name="T45" fmla="*/ 88 h 121"/>
                <a:gd name="T46" fmla="*/ 5 w 80"/>
                <a:gd name="T47" fmla="*/ 92 h 121"/>
                <a:gd name="T48" fmla="*/ 4 w 80"/>
                <a:gd name="T49" fmla="*/ 83 h 121"/>
                <a:gd name="T50" fmla="*/ 4 w 80"/>
                <a:gd name="T51" fmla="*/ 11 h 121"/>
                <a:gd name="T52" fmla="*/ 4 w 80"/>
                <a:gd name="T53" fmla="*/ 82 h 121"/>
                <a:gd name="T54" fmla="*/ 3 w 80"/>
                <a:gd name="T55" fmla="*/ 106 h 121"/>
                <a:gd name="T56" fmla="*/ 2 w 80"/>
                <a:gd name="T57" fmla="*/ 67 h 121"/>
                <a:gd name="T58" fmla="*/ 2 w 80"/>
                <a:gd name="T59" fmla="*/ 62 h 121"/>
                <a:gd name="T60" fmla="*/ 2 w 80"/>
                <a:gd name="T61" fmla="*/ 92 h 121"/>
                <a:gd name="T62" fmla="*/ 2 w 80"/>
                <a:gd name="T63" fmla="*/ 102 h 121"/>
                <a:gd name="T64" fmla="*/ 3 w 80"/>
                <a:gd name="T65" fmla="*/ 110 h 121"/>
                <a:gd name="T66" fmla="*/ 12 w 80"/>
                <a:gd name="T67" fmla="*/ 1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1">
                  <a:moveTo>
                    <a:pt x="14" y="121"/>
                  </a:moveTo>
                  <a:cubicBezTo>
                    <a:pt x="12" y="120"/>
                    <a:pt x="10" y="118"/>
                    <a:pt x="9" y="117"/>
                  </a:cubicBezTo>
                  <a:cubicBezTo>
                    <a:pt x="6" y="116"/>
                    <a:pt x="4" y="113"/>
                    <a:pt x="2" y="112"/>
                  </a:cubicBezTo>
                  <a:cubicBezTo>
                    <a:pt x="0" y="111"/>
                    <a:pt x="0" y="110"/>
                    <a:pt x="0" y="108"/>
                  </a:cubicBezTo>
                  <a:cubicBezTo>
                    <a:pt x="0" y="92"/>
                    <a:pt x="0" y="76"/>
                    <a:pt x="0" y="60"/>
                  </a:cubicBezTo>
                  <a:cubicBezTo>
                    <a:pt x="0" y="41"/>
                    <a:pt x="0" y="22"/>
                    <a:pt x="0" y="3"/>
                  </a:cubicBezTo>
                  <a:cubicBezTo>
                    <a:pt x="0" y="1"/>
                    <a:pt x="1" y="0"/>
                    <a:pt x="2" y="0"/>
                  </a:cubicBezTo>
                  <a:cubicBezTo>
                    <a:pt x="27" y="1"/>
                    <a:pt x="51" y="1"/>
                    <a:pt x="75" y="1"/>
                  </a:cubicBezTo>
                  <a:cubicBezTo>
                    <a:pt x="78" y="1"/>
                    <a:pt x="79" y="1"/>
                    <a:pt x="80" y="4"/>
                  </a:cubicBezTo>
                  <a:cubicBezTo>
                    <a:pt x="80" y="5"/>
                    <a:pt x="80" y="6"/>
                    <a:pt x="80" y="7"/>
                  </a:cubicBezTo>
                  <a:cubicBezTo>
                    <a:pt x="80" y="17"/>
                    <a:pt x="80" y="27"/>
                    <a:pt x="80" y="37"/>
                  </a:cubicBezTo>
                  <a:cubicBezTo>
                    <a:pt x="79" y="43"/>
                    <a:pt x="80" y="49"/>
                    <a:pt x="80" y="55"/>
                  </a:cubicBezTo>
                  <a:cubicBezTo>
                    <a:pt x="79" y="56"/>
                    <a:pt x="80" y="57"/>
                    <a:pt x="80" y="58"/>
                  </a:cubicBezTo>
                  <a:cubicBezTo>
                    <a:pt x="78" y="60"/>
                    <a:pt x="77" y="59"/>
                    <a:pt x="75" y="59"/>
                  </a:cubicBezTo>
                  <a:cubicBezTo>
                    <a:pt x="75" y="59"/>
                    <a:pt x="74" y="59"/>
                    <a:pt x="74" y="58"/>
                  </a:cubicBezTo>
                  <a:cubicBezTo>
                    <a:pt x="74" y="57"/>
                    <a:pt x="75" y="57"/>
                    <a:pt x="75" y="57"/>
                  </a:cubicBezTo>
                  <a:cubicBezTo>
                    <a:pt x="76" y="57"/>
                    <a:pt x="76" y="57"/>
                    <a:pt x="77" y="57"/>
                  </a:cubicBezTo>
                  <a:cubicBezTo>
                    <a:pt x="78" y="57"/>
                    <a:pt x="78" y="56"/>
                    <a:pt x="78" y="55"/>
                  </a:cubicBezTo>
                  <a:cubicBezTo>
                    <a:pt x="78" y="55"/>
                    <a:pt x="78" y="54"/>
                    <a:pt x="78" y="54"/>
                  </a:cubicBezTo>
                  <a:cubicBezTo>
                    <a:pt x="78" y="38"/>
                    <a:pt x="78" y="22"/>
                    <a:pt x="78" y="7"/>
                  </a:cubicBezTo>
                  <a:cubicBezTo>
                    <a:pt x="78" y="4"/>
                    <a:pt x="77" y="2"/>
                    <a:pt x="74" y="2"/>
                  </a:cubicBezTo>
                  <a:cubicBezTo>
                    <a:pt x="71" y="2"/>
                    <a:pt x="67" y="2"/>
                    <a:pt x="64" y="2"/>
                  </a:cubicBezTo>
                  <a:cubicBezTo>
                    <a:pt x="48" y="2"/>
                    <a:pt x="33" y="2"/>
                    <a:pt x="17" y="2"/>
                  </a:cubicBezTo>
                  <a:cubicBezTo>
                    <a:pt x="13" y="2"/>
                    <a:pt x="8" y="2"/>
                    <a:pt x="3" y="2"/>
                  </a:cubicBezTo>
                  <a:cubicBezTo>
                    <a:pt x="3" y="2"/>
                    <a:pt x="2" y="1"/>
                    <a:pt x="2" y="2"/>
                  </a:cubicBezTo>
                  <a:cubicBezTo>
                    <a:pt x="2" y="2"/>
                    <a:pt x="3" y="2"/>
                    <a:pt x="3" y="2"/>
                  </a:cubicBezTo>
                  <a:cubicBezTo>
                    <a:pt x="7" y="5"/>
                    <a:pt x="10" y="8"/>
                    <a:pt x="14" y="11"/>
                  </a:cubicBezTo>
                  <a:cubicBezTo>
                    <a:pt x="17" y="13"/>
                    <a:pt x="20" y="15"/>
                    <a:pt x="22" y="18"/>
                  </a:cubicBezTo>
                  <a:cubicBezTo>
                    <a:pt x="24" y="19"/>
                    <a:pt x="25" y="20"/>
                    <a:pt x="27" y="21"/>
                  </a:cubicBezTo>
                  <a:cubicBezTo>
                    <a:pt x="30" y="23"/>
                    <a:pt x="31" y="26"/>
                    <a:pt x="30" y="30"/>
                  </a:cubicBezTo>
                  <a:cubicBezTo>
                    <a:pt x="30" y="33"/>
                    <a:pt x="30" y="37"/>
                    <a:pt x="30" y="40"/>
                  </a:cubicBezTo>
                  <a:cubicBezTo>
                    <a:pt x="30" y="44"/>
                    <a:pt x="29" y="48"/>
                    <a:pt x="29" y="51"/>
                  </a:cubicBezTo>
                  <a:cubicBezTo>
                    <a:pt x="29" y="52"/>
                    <a:pt x="29" y="53"/>
                    <a:pt x="28" y="53"/>
                  </a:cubicBezTo>
                  <a:cubicBezTo>
                    <a:pt x="27" y="53"/>
                    <a:pt x="27" y="52"/>
                    <a:pt x="26" y="51"/>
                  </a:cubicBezTo>
                  <a:cubicBezTo>
                    <a:pt x="26" y="50"/>
                    <a:pt x="26" y="49"/>
                    <a:pt x="26" y="48"/>
                  </a:cubicBezTo>
                  <a:cubicBezTo>
                    <a:pt x="25" y="50"/>
                    <a:pt x="23" y="52"/>
                    <a:pt x="23" y="55"/>
                  </a:cubicBezTo>
                  <a:cubicBezTo>
                    <a:pt x="23" y="56"/>
                    <a:pt x="23" y="57"/>
                    <a:pt x="22" y="57"/>
                  </a:cubicBezTo>
                  <a:cubicBezTo>
                    <a:pt x="20" y="58"/>
                    <a:pt x="20" y="59"/>
                    <a:pt x="20" y="61"/>
                  </a:cubicBezTo>
                  <a:cubicBezTo>
                    <a:pt x="19" y="62"/>
                    <a:pt x="19" y="63"/>
                    <a:pt x="18" y="64"/>
                  </a:cubicBezTo>
                  <a:cubicBezTo>
                    <a:pt x="17" y="64"/>
                    <a:pt x="17" y="65"/>
                    <a:pt x="17" y="66"/>
                  </a:cubicBezTo>
                  <a:cubicBezTo>
                    <a:pt x="17" y="68"/>
                    <a:pt x="16" y="69"/>
                    <a:pt x="15" y="70"/>
                  </a:cubicBezTo>
                  <a:cubicBezTo>
                    <a:pt x="14" y="71"/>
                    <a:pt x="13" y="72"/>
                    <a:pt x="13" y="74"/>
                  </a:cubicBezTo>
                  <a:cubicBezTo>
                    <a:pt x="13" y="75"/>
                    <a:pt x="12" y="76"/>
                    <a:pt x="11" y="77"/>
                  </a:cubicBezTo>
                  <a:cubicBezTo>
                    <a:pt x="11" y="77"/>
                    <a:pt x="10" y="78"/>
                    <a:pt x="10" y="79"/>
                  </a:cubicBezTo>
                  <a:cubicBezTo>
                    <a:pt x="9" y="80"/>
                    <a:pt x="9" y="82"/>
                    <a:pt x="8" y="83"/>
                  </a:cubicBezTo>
                  <a:cubicBezTo>
                    <a:pt x="7" y="84"/>
                    <a:pt x="7" y="86"/>
                    <a:pt x="7" y="88"/>
                  </a:cubicBezTo>
                  <a:cubicBezTo>
                    <a:pt x="7" y="89"/>
                    <a:pt x="7" y="90"/>
                    <a:pt x="7" y="91"/>
                  </a:cubicBezTo>
                  <a:cubicBezTo>
                    <a:pt x="6" y="92"/>
                    <a:pt x="6" y="92"/>
                    <a:pt x="5" y="92"/>
                  </a:cubicBezTo>
                  <a:cubicBezTo>
                    <a:pt x="4" y="92"/>
                    <a:pt x="4" y="91"/>
                    <a:pt x="4" y="91"/>
                  </a:cubicBezTo>
                  <a:cubicBezTo>
                    <a:pt x="4" y="88"/>
                    <a:pt x="4" y="86"/>
                    <a:pt x="4" y="83"/>
                  </a:cubicBezTo>
                  <a:cubicBezTo>
                    <a:pt x="4" y="60"/>
                    <a:pt x="4" y="37"/>
                    <a:pt x="4" y="14"/>
                  </a:cubicBezTo>
                  <a:cubicBezTo>
                    <a:pt x="4" y="13"/>
                    <a:pt x="4" y="12"/>
                    <a:pt x="4" y="11"/>
                  </a:cubicBezTo>
                  <a:cubicBezTo>
                    <a:pt x="4" y="12"/>
                    <a:pt x="4" y="15"/>
                    <a:pt x="4" y="17"/>
                  </a:cubicBezTo>
                  <a:cubicBezTo>
                    <a:pt x="4" y="38"/>
                    <a:pt x="4" y="60"/>
                    <a:pt x="4" y="82"/>
                  </a:cubicBezTo>
                  <a:cubicBezTo>
                    <a:pt x="4" y="89"/>
                    <a:pt x="4" y="96"/>
                    <a:pt x="4" y="103"/>
                  </a:cubicBezTo>
                  <a:cubicBezTo>
                    <a:pt x="4" y="104"/>
                    <a:pt x="4" y="106"/>
                    <a:pt x="3" y="106"/>
                  </a:cubicBezTo>
                  <a:cubicBezTo>
                    <a:pt x="1" y="106"/>
                    <a:pt x="2" y="104"/>
                    <a:pt x="2" y="103"/>
                  </a:cubicBezTo>
                  <a:cubicBezTo>
                    <a:pt x="2" y="91"/>
                    <a:pt x="2" y="79"/>
                    <a:pt x="2" y="67"/>
                  </a:cubicBezTo>
                  <a:cubicBezTo>
                    <a:pt x="2" y="48"/>
                    <a:pt x="2" y="29"/>
                    <a:pt x="2" y="13"/>
                  </a:cubicBezTo>
                  <a:cubicBezTo>
                    <a:pt x="2" y="27"/>
                    <a:pt x="3" y="45"/>
                    <a:pt x="2" y="62"/>
                  </a:cubicBezTo>
                  <a:cubicBezTo>
                    <a:pt x="2" y="71"/>
                    <a:pt x="1" y="79"/>
                    <a:pt x="1" y="87"/>
                  </a:cubicBezTo>
                  <a:cubicBezTo>
                    <a:pt x="1" y="89"/>
                    <a:pt x="1" y="91"/>
                    <a:pt x="2" y="92"/>
                  </a:cubicBezTo>
                  <a:cubicBezTo>
                    <a:pt x="2" y="93"/>
                    <a:pt x="2" y="93"/>
                    <a:pt x="2" y="93"/>
                  </a:cubicBezTo>
                  <a:cubicBezTo>
                    <a:pt x="1" y="96"/>
                    <a:pt x="2" y="99"/>
                    <a:pt x="2" y="102"/>
                  </a:cubicBezTo>
                  <a:cubicBezTo>
                    <a:pt x="2" y="103"/>
                    <a:pt x="2" y="103"/>
                    <a:pt x="2" y="104"/>
                  </a:cubicBezTo>
                  <a:cubicBezTo>
                    <a:pt x="1" y="107"/>
                    <a:pt x="1" y="109"/>
                    <a:pt x="3" y="110"/>
                  </a:cubicBezTo>
                  <a:cubicBezTo>
                    <a:pt x="5" y="111"/>
                    <a:pt x="5" y="113"/>
                    <a:pt x="7" y="114"/>
                  </a:cubicBezTo>
                  <a:cubicBezTo>
                    <a:pt x="9" y="115"/>
                    <a:pt x="10" y="116"/>
                    <a:pt x="12" y="118"/>
                  </a:cubicBezTo>
                  <a:cubicBezTo>
                    <a:pt x="13" y="119"/>
                    <a:pt x="14" y="119"/>
                    <a:pt x="14" y="121"/>
                  </a:cubicBezTo>
                  <a:close/>
                </a:path>
              </a:pathLst>
            </a:custGeom>
            <a:solidFill>
              <a:srgbClr val="FFEB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08CF9688-82D1-FDFF-6A16-18BA1BC7B25A}"/>
                </a:ext>
              </a:extLst>
            </p:cNvPr>
            <p:cNvSpPr>
              <a:spLocks/>
            </p:cNvSpPr>
            <p:nvPr/>
          </p:nvSpPr>
          <p:spPr bwMode="auto">
            <a:xfrm>
              <a:off x="5115" y="1478"/>
              <a:ext cx="614" cy="2015"/>
            </a:xfrm>
            <a:custGeom>
              <a:avLst/>
              <a:gdLst>
                <a:gd name="T0" fmla="*/ 14 w 38"/>
                <a:gd name="T1" fmla="*/ 115 h 125"/>
                <a:gd name="T2" fmla="*/ 5 w 38"/>
                <a:gd name="T3" fmla="*/ 107 h 125"/>
                <a:gd name="T4" fmla="*/ 4 w 38"/>
                <a:gd name="T5" fmla="*/ 105 h 125"/>
                <a:gd name="T6" fmla="*/ 2 w 38"/>
                <a:gd name="T7" fmla="*/ 105 h 125"/>
                <a:gd name="T8" fmla="*/ 1 w 38"/>
                <a:gd name="T9" fmla="*/ 104 h 125"/>
                <a:gd name="T10" fmla="*/ 1 w 38"/>
                <a:gd name="T11" fmla="*/ 98 h 125"/>
                <a:gd name="T12" fmla="*/ 1 w 38"/>
                <a:gd name="T13" fmla="*/ 93 h 125"/>
                <a:gd name="T14" fmla="*/ 1 w 38"/>
                <a:gd name="T15" fmla="*/ 89 h 125"/>
                <a:gd name="T16" fmla="*/ 1 w 38"/>
                <a:gd name="T17" fmla="*/ 87 h 125"/>
                <a:gd name="T18" fmla="*/ 1 w 38"/>
                <a:gd name="T19" fmla="*/ 82 h 125"/>
                <a:gd name="T20" fmla="*/ 1 w 38"/>
                <a:gd name="T21" fmla="*/ 62 h 125"/>
                <a:gd name="T22" fmla="*/ 2 w 38"/>
                <a:gd name="T23" fmla="*/ 3 h 125"/>
                <a:gd name="T24" fmla="*/ 2 w 38"/>
                <a:gd name="T25" fmla="*/ 1 h 125"/>
                <a:gd name="T26" fmla="*/ 3 w 38"/>
                <a:gd name="T27" fmla="*/ 0 h 125"/>
                <a:gd name="T28" fmla="*/ 3 w 38"/>
                <a:gd name="T29" fmla="*/ 100 h 125"/>
                <a:gd name="T30" fmla="*/ 3 w 38"/>
                <a:gd name="T31" fmla="*/ 98 h 125"/>
                <a:gd name="T32" fmla="*/ 3 w 38"/>
                <a:gd name="T33" fmla="*/ 4 h 125"/>
                <a:gd name="T34" fmla="*/ 4 w 38"/>
                <a:gd name="T35" fmla="*/ 2 h 125"/>
                <a:gd name="T36" fmla="*/ 5 w 38"/>
                <a:gd name="T37" fmla="*/ 4 h 125"/>
                <a:gd name="T38" fmla="*/ 4 w 38"/>
                <a:gd name="T39" fmla="*/ 35 h 125"/>
                <a:gd name="T40" fmla="*/ 4 w 38"/>
                <a:gd name="T41" fmla="*/ 74 h 125"/>
                <a:gd name="T42" fmla="*/ 5 w 38"/>
                <a:gd name="T43" fmla="*/ 85 h 125"/>
                <a:gd name="T44" fmla="*/ 5 w 38"/>
                <a:gd name="T45" fmla="*/ 86 h 125"/>
                <a:gd name="T46" fmla="*/ 6 w 38"/>
                <a:gd name="T47" fmla="*/ 85 h 125"/>
                <a:gd name="T48" fmla="*/ 6 w 38"/>
                <a:gd name="T49" fmla="*/ 83 h 125"/>
                <a:gd name="T50" fmla="*/ 7 w 38"/>
                <a:gd name="T51" fmla="*/ 77 h 125"/>
                <a:gd name="T52" fmla="*/ 7 w 38"/>
                <a:gd name="T53" fmla="*/ 76 h 125"/>
                <a:gd name="T54" fmla="*/ 9 w 38"/>
                <a:gd name="T55" fmla="*/ 72 h 125"/>
                <a:gd name="T56" fmla="*/ 12 w 38"/>
                <a:gd name="T57" fmla="*/ 70 h 125"/>
                <a:gd name="T58" fmla="*/ 12 w 38"/>
                <a:gd name="T59" fmla="*/ 68 h 125"/>
                <a:gd name="T60" fmla="*/ 15 w 38"/>
                <a:gd name="T61" fmla="*/ 63 h 125"/>
                <a:gd name="T62" fmla="*/ 16 w 38"/>
                <a:gd name="T63" fmla="*/ 60 h 125"/>
                <a:gd name="T64" fmla="*/ 18 w 38"/>
                <a:gd name="T65" fmla="*/ 57 h 125"/>
                <a:gd name="T66" fmla="*/ 19 w 38"/>
                <a:gd name="T67" fmla="*/ 56 h 125"/>
                <a:gd name="T68" fmla="*/ 22 w 38"/>
                <a:gd name="T69" fmla="*/ 50 h 125"/>
                <a:gd name="T70" fmla="*/ 23 w 38"/>
                <a:gd name="T71" fmla="*/ 47 h 125"/>
                <a:gd name="T72" fmla="*/ 24 w 38"/>
                <a:gd name="T73" fmla="*/ 44 h 125"/>
                <a:gd name="T74" fmla="*/ 25 w 38"/>
                <a:gd name="T75" fmla="*/ 42 h 125"/>
                <a:gd name="T76" fmla="*/ 26 w 38"/>
                <a:gd name="T77" fmla="*/ 40 h 125"/>
                <a:gd name="T78" fmla="*/ 27 w 38"/>
                <a:gd name="T79" fmla="*/ 42 h 125"/>
                <a:gd name="T80" fmla="*/ 27 w 38"/>
                <a:gd name="T81" fmla="*/ 45 h 125"/>
                <a:gd name="T82" fmla="*/ 28 w 38"/>
                <a:gd name="T83" fmla="*/ 47 h 125"/>
                <a:gd name="T84" fmla="*/ 28 w 38"/>
                <a:gd name="T85" fmla="*/ 45 h 125"/>
                <a:gd name="T86" fmla="*/ 29 w 38"/>
                <a:gd name="T87" fmla="*/ 25 h 125"/>
                <a:gd name="T88" fmla="*/ 30 w 38"/>
                <a:gd name="T89" fmla="*/ 24 h 125"/>
                <a:gd name="T90" fmla="*/ 30 w 38"/>
                <a:gd name="T91" fmla="*/ 24 h 125"/>
                <a:gd name="T92" fmla="*/ 30 w 38"/>
                <a:gd name="T93" fmla="*/ 27 h 125"/>
                <a:gd name="T94" fmla="*/ 30 w 38"/>
                <a:gd name="T95" fmla="*/ 83 h 125"/>
                <a:gd name="T96" fmla="*/ 29 w 38"/>
                <a:gd name="T97" fmla="*/ 88 h 125"/>
                <a:gd name="T98" fmla="*/ 28 w 38"/>
                <a:gd name="T99" fmla="*/ 93 h 125"/>
                <a:gd name="T100" fmla="*/ 28 w 38"/>
                <a:gd name="T101" fmla="*/ 101 h 125"/>
                <a:gd name="T102" fmla="*/ 30 w 38"/>
                <a:gd name="T103" fmla="*/ 103 h 125"/>
                <a:gd name="T104" fmla="*/ 37 w 38"/>
                <a:gd name="T105" fmla="*/ 103 h 125"/>
                <a:gd name="T106" fmla="*/ 37 w 38"/>
                <a:gd name="T107" fmla="*/ 104 h 125"/>
                <a:gd name="T108" fmla="*/ 30 w 38"/>
                <a:gd name="T109" fmla="*/ 104 h 125"/>
                <a:gd name="T110" fmla="*/ 27 w 38"/>
                <a:gd name="T111" fmla="*/ 107 h 125"/>
                <a:gd name="T112" fmla="*/ 27 w 38"/>
                <a:gd name="T113" fmla="*/ 123 h 125"/>
                <a:gd name="T114" fmla="*/ 25 w 38"/>
                <a:gd name="T115" fmla="*/ 124 h 125"/>
                <a:gd name="T116" fmla="*/ 14 w 38"/>
                <a:gd name="T117" fmla="*/ 11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125">
                  <a:moveTo>
                    <a:pt x="14" y="115"/>
                  </a:moveTo>
                  <a:cubicBezTo>
                    <a:pt x="11" y="112"/>
                    <a:pt x="8" y="109"/>
                    <a:pt x="5" y="107"/>
                  </a:cubicBezTo>
                  <a:cubicBezTo>
                    <a:pt x="4" y="107"/>
                    <a:pt x="4" y="106"/>
                    <a:pt x="4" y="105"/>
                  </a:cubicBezTo>
                  <a:cubicBezTo>
                    <a:pt x="3" y="104"/>
                    <a:pt x="3" y="104"/>
                    <a:pt x="2" y="105"/>
                  </a:cubicBezTo>
                  <a:cubicBezTo>
                    <a:pt x="1" y="105"/>
                    <a:pt x="1" y="104"/>
                    <a:pt x="1" y="104"/>
                  </a:cubicBezTo>
                  <a:cubicBezTo>
                    <a:pt x="1" y="102"/>
                    <a:pt x="0" y="100"/>
                    <a:pt x="1" y="98"/>
                  </a:cubicBezTo>
                  <a:cubicBezTo>
                    <a:pt x="2" y="96"/>
                    <a:pt x="2" y="94"/>
                    <a:pt x="1" y="93"/>
                  </a:cubicBezTo>
                  <a:cubicBezTo>
                    <a:pt x="0" y="91"/>
                    <a:pt x="0" y="90"/>
                    <a:pt x="1" y="89"/>
                  </a:cubicBezTo>
                  <a:cubicBezTo>
                    <a:pt x="2" y="88"/>
                    <a:pt x="2" y="87"/>
                    <a:pt x="1" y="87"/>
                  </a:cubicBezTo>
                  <a:cubicBezTo>
                    <a:pt x="0" y="85"/>
                    <a:pt x="1" y="83"/>
                    <a:pt x="1" y="82"/>
                  </a:cubicBezTo>
                  <a:cubicBezTo>
                    <a:pt x="1" y="75"/>
                    <a:pt x="0" y="68"/>
                    <a:pt x="1" y="62"/>
                  </a:cubicBezTo>
                  <a:cubicBezTo>
                    <a:pt x="3" y="42"/>
                    <a:pt x="1" y="23"/>
                    <a:pt x="2" y="3"/>
                  </a:cubicBezTo>
                  <a:cubicBezTo>
                    <a:pt x="2" y="3"/>
                    <a:pt x="2" y="2"/>
                    <a:pt x="2" y="1"/>
                  </a:cubicBezTo>
                  <a:cubicBezTo>
                    <a:pt x="2" y="1"/>
                    <a:pt x="2" y="1"/>
                    <a:pt x="3" y="0"/>
                  </a:cubicBezTo>
                  <a:cubicBezTo>
                    <a:pt x="3" y="34"/>
                    <a:pt x="3" y="67"/>
                    <a:pt x="3" y="100"/>
                  </a:cubicBezTo>
                  <a:cubicBezTo>
                    <a:pt x="4" y="99"/>
                    <a:pt x="3" y="98"/>
                    <a:pt x="3" y="98"/>
                  </a:cubicBezTo>
                  <a:cubicBezTo>
                    <a:pt x="3" y="67"/>
                    <a:pt x="3" y="35"/>
                    <a:pt x="3" y="4"/>
                  </a:cubicBezTo>
                  <a:cubicBezTo>
                    <a:pt x="3" y="4"/>
                    <a:pt x="3" y="2"/>
                    <a:pt x="4" y="2"/>
                  </a:cubicBezTo>
                  <a:cubicBezTo>
                    <a:pt x="5" y="2"/>
                    <a:pt x="5" y="4"/>
                    <a:pt x="5" y="4"/>
                  </a:cubicBezTo>
                  <a:cubicBezTo>
                    <a:pt x="4" y="15"/>
                    <a:pt x="4" y="25"/>
                    <a:pt x="4" y="35"/>
                  </a:cubicBezTo>
                  <a:cubicBezTo>
                    <a:pt x="4" y="48"/>
                    <a:pt x="4" y="61"/>
                    <a:pt x="4" y="74"/>
                  </a:cubicBezTo>
                  <a:cubicBezTo>
                    <a:pt x="4" y="78"/>
                    <a:pt x="5" y="81"/>
                    <a:pt x="5" y="85"/>
                  </a:cubicBezTo>
                  <a:cubicBezTo>
                    <a:pt x="5" y="85"/>
                    <a:pt x="5" y="86"/>
                    <a:pt x="5" y="86"/>
                  </a:cubicBezTo>
                  <a:cubicBezTo>
                    <a:pt x="6" y="86"/>
                    <a:pt x="6" y="85"/>
                    <a:pt x="6" y="85"/>
                  </a:cubicBezTo>
                  <a:cubicBezTo>
                    <a:pt x="6" y="84"/>
                    <a:pt x="6" y="84"/>
                    <a:pt x="6" y="83"/>
                  </a:cubicBezTo>
                  <a:cubicBezTo>
                    <a:pt x="6" y="81"/>
                    <a:pt x="7" y="79"/>
                    <a:pt x="7" y="77"/>
                  </a:cubicBezTo>
                  <a:cubicBezTo>
                    <a:pt x="7" y="77"/>
                    <a:pt x="7" y="76"/>
                    <a:pt x="7" y="76"/>
                  </a:cubicBezTo>
                  <a:cubicBezTo>
                    <a:pt x="9" y="76"/>
                    <a:pt x="9" y="74"/>
                    <a:pt x="9" y="72"/>
                  </a:cubicBezTo>
                  <a:cubicBezTo>
                    <a:pt x="10" y="71"/>
                    <a:pt x="10" y="70"/>
                    <a:pt x="12" y="70"/>
                  </a:cubicBezTo>
                  <a:cubicBezTo>
                    <a:pt x="12" y="70"/>
                    <a:pt x="12" y="69"/>
                    <a:pt x="12" y="68"/>
                  </a:cubicBezTo>
                  <a:cubicBezTo>
                    <a:pt x="13" y="66"/>
                    <a:pt x="13" y="64"/>
                    <a:pt x="15" y="63"/>
                  </a:cubicBezTo>
                  <a:cubicBezTo>
                    <a:pt x="16" y="63"/>
                    <a:pt x="16" y="61"/>
                    <a:pt x="16" y="60"/>
                  </a:cubicBezTo>
                  <a:cubicBezTo>
                    <a:pt x="16" y="59"/>
                    <a:pt x="16" y="57"/>
                    <a:pt x="18" y="57"/>
                  </a:cubicBezTo>
                  <a:cubicBezTo>
                    <a:pt x="19" y="57"/>
                    <a:pt x="19" y="56"/>
                    <a:pt x="19" y="56"/>
                  </a:cubicBezTo>
                  <a:cubicBezTo>
                    <a:pt x="19" y="54"/>
                    <a:pt x="19" y="51"/>
                    <a:pt x="22" y="50"/>
                  </a:cubicBezTo>
                  <a:cubicBezTo>
                    <a:pt x="23" y="50"/>
                    <a:pt x="23" y="48"/>
                    <a:pt x="23" y="47"/>
                  </a:cubicBezTo>
                  <a:cubicBezTo>
                    <a:pt x="23" y="46"/>
                    <a:pt x="23" y="45"/>
                    <a:pt x="24" y="44"/>
                  </a:cubicBezTo>
                  <a:cubicBezTo>
                    <a:pt x="25" y="44"/>
                    <a:pt x="25" y="43"/>
                    <a:pt x="25" y="42"/>
                  </a:cubicBezTo>
                  <a:cubicBezTo>
                    <a:pt x="25" y="41"/>
                    <a:pt x="25" y="40"/>
                    <a:pt x="26" y="40"/>
                  </a:cubicBezTo>
                  <a:cubicBezTo>
                    <a:pt x="27" y="40"/>
                    <a:pt x="27" y="41"/>
                    <a:pt x="27" y="42"/>
                  </a:cubicBezTo>
                  <a:cubicBezTo>
                    <a:pt x="27" y="43"/>
                    <a:pt x="27" y="44"/>
                    <a:pt x="27" y="45"/>
                  </a:cubicBezTo>
                  <a:cubicBezTo>
                    <a:pt x="27" y="46"/>
                    <a:pt x="27" y="47"/>
                    <a:pt x="28" y="47"/>
                  </a:cubicBezTo>
                  <a:cubicBezTo>
                    <a:pt x="29" y="47"/>
                    <a:pt x="28" y="46"/>
                    <a:pt x="28" y="45"/>
                  </a:cubicBezTo>
                  <a:cubicBezTo>
                    <a:pt x="29" y="39"/>
                    <a:pt x="30" y="32"/>
                    <a:pt x="29" y="25"/>
                  </a:cubicBezTo>
                  <a:cubicBezTo>
                    <a:pt x="29" y="25"/>
                    <a:pt x="29" y="24"/>
                    <a:pt x="30" y="24"/>
                  </a:cubicBezTo>
                  <a:cubicBezTo>
                    <a:pt x="30" y="24"/>
                    <a:pt x="30" y="24"/>
                    <a:pt x="30" y="24"/>
                  </a:cubicBezTo>
                  <a:cubicBezTo>
                    <a:pt x="30" y="25"/>
                    <a:pt x="30" y="26"/>
                    <a:pt x="30" y="27"/>
                  </a:cubicBezTo>
                  <a:cubicBezTo>
                    <a:pt x="30" y="46"/>
                    <a:pt x="30" y="64"/>
                    <a:pt x="30" y="83"/>
                  </a:cubicBezTo>
                  <a:cubicBezTo>
                    <a:pt x="30" y="85"/>
                    <a:pt x="30" y="87"/>
                    <a:pt x="29" y="88"/>
                  </a:cubicBezTo>
                  <a:cubicBezTo>
                    <a:pt x="28" y="90"/>
                    <a:pt x="28" y="91"/>
                    <a:pt x="28" y="93"/>
                  </a:cubicBezTo>
                  <a:cubicBezTo>
                    <a:pt x="28" y="95"/>
                    <a:pt x="28" y="98"/>
                    <a:pt x="28" y="101"/>
                  </a:cubicBezTo>
                  <a:cubicBezTo>
                    <a:pt x="28" y="103"/>
                    <a:pt x="29" y="103"/>
                    <a:pt x="30" y="103"/>
                  </a:cubicBezTo>
                  <a:cubicBezTo>
                    <a:pt x="32" y="103"/>
                    <a:pt x="35" y="103"/>
                    <a:pt x="37" y="103"/>
                  </a:cubicBezTo>
                  <a:cubicBezTo>
                    <a:pt x="38" y="104"/>
                    <a:pt x="38" y="104"/>
                    <a:pt x="37" y="104"/>
                  </a:cubicBezTo>
                  <a:cubicBezTo>
                    <a:pt x="35" y="104"/>
                    <a:pt x="32" y="104"/>
                    <a:pt x="30" y="104"/>
                  </a:cubicBezTo>
                  <a:cubicBezTo>
                    <a:pt x="28" y="104"/>
                    <a:pt x="27" y="105"/>
                    <a:pt x="27" y="107"/>
                  </a:cubicBezTo>
                  <a:cubicBezTo>
                    <a:pt x="27" y="112"/>
                    <a:pt x="27" y="117"/>
                    <a:pt x="27" y="123"/>
                  </a:cubicBezTo>
                  <a:cubicBezTo>
                    <a:pt x="27" y="124"/>
                    <a:pt x="26" y="125"/>
                    <a:pt x="25" y="124"/>
                  </a:cubicBezTo>
                  <a:cubicBezTo>
                    <a:pt x="22" y="121"/>
                    <a:pt x="17" y="118"/>
                    <a:pt x="14" y="115"/>
                  </a:cubicBez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7AB2645-0B6E-4502-27C4-08970A9F1024}"/>
                </a:ext>
              </a:extLst>
            </p:cNvPr>
            <p:cNvSpPr>
              <a:spLocks/>
            </p:cNvSpPr>
            <p:nvPr/>
          </p:nvSpPr>
          <p:spPr bwMode="auto">
            <a:xfrm>
              <a:off x="5696" y="2300"/>
              <a:ext cx="1341" cy="1000"/>
            </a:xfrm>
            <a:custGeom>
              <a:avLst/>
              <a:gdLst>
                <a:gd name="T0" fmla="*/ 1 w 83"/>
                <a:gd name="T1" fmla="*/ 53 h 62"/>
                <a:gd name="T2" fmla="*/ 1 w 83"/>
                <a:gd name="T3" fmla="*/ 53 h 62"/>
                <a:gd name="T4" fmla="*/ 1 w 83"/>
                <a:gd name="T5" fmla="*/ 49 h 62"/>
                <a:gd name="T6" fmla="*/ 1 w 83"/>
                <a:gd name="T7" fmla="*/ 5 h 62"/>
                <a:gd name="T8" fmla="*/ 2 w 83"/>
                <a:gd name="T9" fmla="*/ 2 h 62"/>
                <a:gd name="T10" fmla="*/ 3 w 83"/>
                <a:gd name="T11" fmla="*/ 6 h 62"/>
                <a:gd name="T12" fmla="*/ 3 w 83"/>
                <a:gd name="T13" fmla="*/ 56 h 62"/>
                <a:gd name="T14" fmla="*/ 3 w 83"/>
                <a:gd name="T15" fmla="*/ 57 h 62"/>
                <a:gd name="T16" fmla="*/ 6 w 83"/>
                <a:gd name="T17" fmla="*/ 61 h 62"/>
                <a:gd name="T18" fmla="*/ 78 w 83"/>
                <a:gd name="T19" fmla="*/ 61 h 62"/>
                <a:gd name="T20" fmla="*/ 81 w 83"/>
                <a:gd name="T21" fmla="*/ 57 h 62"/>
                <a:gd name="T22" fmla="*/ 81 w 83"/>
                <a:gd name="T23" fmla="*/ 6 h 62"/>
                <a:gd name="T24" fmla="*/ 78 w 83"/>
                <a:gd name="T25" fmla="*/ 3 h 62"/>
                <a:gd name="T26" fmla="*/ 6 w 83"/>
                <a:gd name="T27" fmla="*/ 3 h 62"/>
                <a:gd name="T28" fmla="*/ 2 w 83"/>
                <a:gd name="T29" fmla="*/ 2 h 62"/>
                <a:gd name="T30" fmla="*/ 5 w 83"/>
                <a:gd name="T31" fmla="*/ 1 h 62"/>
                <a:gd name="T32" fmla="*/ 26 w 83"/>
                <a:gd name="T33" fmla="*/ 1 h 62"/>
                <a:gd name="T34" fmla="*/ 29 w 83"/>
                <a:gd name="T35" fmla="*/ 1 h 62"/>
                <a:gd name="T36" fmla="*/ 38 w 83"/>
                <a:gd name="T37" fmla="*/ 1 h 62"/>
                <a:gd name="T38" fmla="*/ 40 w 83"/>
                <a:gd name="T39" fmla="*/ 1 h 62"/>
                <a:gd name="T40" fmla="*/ 44 w 83"/>
                <a:gd name="T41" fmla="*/ 1 h 62"/>
                <a:gd name="T42" fmla="*/ 80 w 83"/>
                <a:gd name="T43" fmla="*/ 1 h 62"/>
                <a:gd name="T44" fmla="*/ 83 w 83"/>
                <a:gd name="T45" fmla="*/ 4 h 62"/>
                <a:gd name="T46" fmla="*/ 83 w 83"/>
                <a:gd name="T47" fmla="*/ 60 h 62"/>
                <a:gd name="T48" fmla="*/ 80 w 83"/>
                <a:gd name="T49" fmla="*/ 62 h 62"/>
                <a:gd name="T50" fmla="*/ 3 w 83"/>
                <a:gd name="T51" fmla="*/ 62 h 62"/>
                <a:gd name="T52" fmla="*/ 1 w 83"/>
                <a:gd name="T53" fmla="*/ 60 h 62"/>
                <a:gd name="T54" fmla="*/ 1 w 83"/>
                <a:gd name="T5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62">
                  <a:moveTo>
                    <a:pt x="1" y="53"/>
                  </a:moveTo>
                  <a:cubicBezTo>
                    <a:pt x="1" y="53"/>
                    <a:pt x="1" y="53"/>
                    <a:pt x="1" y="53"/>
                  </a:cubicBezTo>
                  <a:cubicBezTo>
                    <a:pt x="1" y="51"/>
                    <a:pt x="1" y="50"/>
                    <a:pt x="1" y="49"/>
                  </a:cubicBezTo>
                  <a:cubicBezTo>
                    <a:pt x="1" y="34"/>
                    <a:pt x="1" y="20"/>
                    <a:pt x="1" y="5"/>
                  </a:cubicBezTo>
                  <a:cubicBezTo>
                    <a:pt x="1" y="4"/>
                    <a:pt x="0" y="2"/>
                    <a:pt x="2" y="2"/>
                  </a:cubicBezTo>
                  <a:cubicBezTo>
                    <a:pt x="3" y="3"/>
                    <a:pt x="3" y="4"/>
                    <a:pt x="3" y="6"/>
                  </a:cubicBezTo>
                  <a:cubicBezTo>
                    <a:pt x="3" y="23"/>
                    <a:pt x="3" y="39"/>
                    <a:pt x="3" y="56"/>
                  </a:cubicBezTo>
                  <a:cubicBezTo>
                    <a:pt x="3" y="57"/>
                    <a:pt x="3" y="57"/>
                    <a:pt x="3" y="57"/>
                  </a:cubicBezTo>
                  <a:cubicBezTo>
                    <a:pt x="3" y="61"/>
                    <a:pt x="3" y="61"/>
                    <a:pt x="6" y="61"/>
                  </a:cubicBezTo>
                  <a:cubicBezTo>
                    <a:pt x="30" y="61"/>
                    <a:pt x="54" y="61"/>
                    <a:pt x="78" y="61"/>
                  </a:cubicBezTo>
                  <a:cubicBezTo>
                    <a:pt x="81" y="61"/>
                    <a:pt x="81" y="61"/>
                    <a:pt x="81" y="57"/>
                  </a:cubicBezTo>
                  <a:cubicBezTo>
                    <a:pt x="81" y="40"/>
                    <a:pt x="81" y="23"/>
                    <a:pt x="81" y="6"/>
                  </a:cubicBezTo>
                  <a:cubicBezTo>
                    <a:pt x="81" y="3"/>
                    <a:pt x="81" y="3"/>
                    <a:pt x="78" y="3"/>
                  </a:cubicBezTo>
                  <a:cubicBezTo>
                    <a:pt x="54" y="3"/>
                    <a:pt x="30" y="3"/>
                    <a:pt x="6" y="3"/>
                  </a:cubicBezTo>
                  <a:cubicBezTo>
                    <a:pt x="5" y="3"/>
                    <a:pt x="3" y="3"/>
                    <a:pt x="2" y="2"/>
                  </a:cubicBezTo>
                  <a:cubicBezTo>
                    <a:pt x="2" y="1"/>
                    <a:pt x="4" y="1"/>
                    <a:pt x="5" y="1"/>
                  </a:cubicBezTo>
                  <a:cubicBezTo>
                    <a:pt x="12" y="1"/>
                    <a:pt x="19" y="1"/>
                    <a:pt x="26" y="1"/>
                  </a:cubicBezTo>
                  <a:cubicBezTo>
                    <a:pt x="27" y="1"/>
                    <a:pt x="28" y="1"/>
                    <a:pt x="29" y="1"/>
                  </a:cubicBezTo>
                  <a:cubicBezTo>
                    <a:pt x="32" y="1"/>
                    <a:pt x="35" y="0"/>
                    <a:pt x="38" y="1"/>
                  </a:cubicBezTo>
                  <a:cubicBezTo>
                    <a:pt x="39" y="2"/>
                    <a:pt x="39" y="2"/>
                    <a:pt x="40" y="1"/>
                  </a:cubicBezTo>
                  <a:cubicBezTo>
                    <a:pt x="41" y="1"/>
                    <a:pt x="42" y="2"/>
                    <a:pt x="44" y="1"/>
                  </a:cubicBezTo>
                  <a:cubicBezTo>
                    <a:pt x="56" y="1"/>
                    <a:pt x="68" y="1"/>
                    <a:pt x="80" y="1"/>
                  </a:cubicBezTo>
                  <a:cubicBezTo>
                    <a:pt x="82" y="1"/>
                    <a:pt x="83" y="2"/>
                    <a:pt x="83" y="4"/>
                  </a:cubicBezTo>
                  <a:cubicBezTo>
                    <a:pt x="83" y="22"/>
                    <a:pt x="83" y="41"/>
                    <a:pt x="83" y="60"/>
                  </a:cubicBezTo>
                  <a:cubicBezTo>
                    <a:pt x="83" y="62"/>
                    <a:pt x="82" y="62"/>
                    <a:pt x="80" y="62"/>
                  </a:cubicBezTo>
                  <a:cubicBezTo>
                    <a:pt x="55" y="62"/>
                    <a:pt x="29" y="62"/>
                    <a:pt x="3" y="62"/>
                  </a:cubicBezTo>
                  <a:cubicBezTo>
                    <a:pt x="2" y="62"/>
                    <a:pt x="1" y="62"/>
                    <a:pt x="1" y="60"/>
                  </a:cubicBezTo>
                  <a:cubicBezTo>
                    <a:pt x="1" y="58"/>
                    <a:pt x="1" y="56"/>
                    <a:pt x="1" y="53"/>
                  </a:cubicBezTo>
                  <a:close/>
                </a:path>
              </a:pathLst>
            </a:custGeom>
            <a:solidFill>
              <a:srgbClr val="C2BF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C6E0FD53-2923-0060-7F46-B5B26652D1D8}"/>
                </a:ext>
              </a:extLst>
            </p:cNvPr>
            <p:cNvSpPr>
              <a:spLocks/>
            </p:cNvSpPr>
            <p:nvPr/>
          </p:nvSpPr>
          <p:spPr bwMode="auto">
            <a:xfrm>
              <a:off x="5389" y="1398"/>
              <a:ext cx="1002" cy="935"/>
            </a:xfrm>
            <a:custGeom>
              <a:avLst/>
              <a:gdLst>
                <a:gd name="T0" fmla="*/ 59 w 62"/>
                <a:gd name="T1" fmla="*/ 57 h 58"/>
                <a:gd name="T2" fmla="*/ 56 w 62"/>
                <a:gd name="T3" fmla="*/ 58 h 58"/>
                <a:gd name="T4" fmla="*/ 48 w 62"/>
                <a:gd name="T5" fmla="*/ 57 h 58"/>
                <a:gd name="T6" fmla="*/ 47 w 62"/>
                <a:gd name="T7" fmla="*/ 57 h 58"/>
                <a:gd name="T8" fmla="*/ 22 w 62"/>
                <a:gd name="T9" fmla="*/ 57 h 58"/>
                <a:gd name="T10" fmla="*/ 21 w 62"/>
                <a:gd name="T11" fmla="*/ 57 h 58"/>
                <a:gd name="T12" fmla="*/ 26 w 62"/>
                <a:gd name="T13" fmla="*/ 56 h 58"/>
                <a:gd name="T14" fmla="*/ 24 w 62"/>
                <a:gd name="T15" fmla="*/ 56 h 58"/>
                <a:gd name="T16" fmla="*/ 22 w 62"/>
                <a:gd name="T17" fmla="*/ 55 h 58"/>
                <a:gd name="T18" fmla="*/ 24 w 62"/>
                <a:gd name="T19" fmla="*/ 54 h 58"/>
                <a:gd name="T20" fmla="*/ 29 w 62"/>
                <a:gd name="T21" fmla="*/ 54 h 58"/>
                <a:gd name="T22" fmla="*/ 23 w 62"/>
                <a:gd name="T23" fmla="*/ 47 h 58"/>
                <a:gd name="T24" fmla="*/ 22 w 62"/>
                <a:gd name="T25" fmla="*/ 38 h 58"/>
                <a:gd name="T26" fmla="*/ 21 w 62"/>
                <a:gd name="T27" fmla="*/ 37 h 58"/>
                <a:gd name="T28" fmla="*/ 18 w 62"/>
                <a:gd name="T29" fmla="*/ 35 h 58"/>
                <a:gd name="T30" fmla="*/ 17 w 62"/>
                <a:gd name="T31" fmla="*/ 30 h 58"/>
                <a:gd name="T32" fmla="*/ 15 w 62"/>
                <a:gd name="T33" fmla="*/ 26 h 58"/>
                <a:gd name="T34" fmla="*/ 15 w 62"/>
                <a:gd name="T35" fmla="*/ 24 h 58"/>
                <a:gd name="T36" fmla="*/ 14 w 62"/>
                <a:gd name="T37" fmla="*/ 19 h 58"/>
                <a:gd name="T38" fmla="*/ 12 w 62"/>
                <a:gd name="T39" fmla="*/ 17 h 58"/>
                <a:gd name="T40" fmla="*/ 10 w 62"/>
                <a:gd name="T41" fmla="*/ 15 h 58"/>
                <a:gd name="T42" fmla="*/ 9 w 62"/>
                <a:gd name="T43" fmla="*/ 14 h 58"/>
                <a:gd name="T44" fmla="*/ 8 w 62"/>
                <a:gd name="T45" fmla="*/ 10 h 58"/>
                <a:gd name="T46" fmla="*/ 8 w 62"/>
                <a:gd name="T47" fmla="*/ 7 h 58"/>
                <a:gd name="T48" fmla="*/ 5 w 62"/>
                <a:gd name="T49" fmla="*/ 3 h 58"/>
                <a:gd name="T50" fmla="*/ 2 w 62"/>
                <a:gd name="T51" fmla="*/ 1 h 58"/>
                <a:gd name="T52" fmla="*/ 0 w 62"/>
                <a:gd name="T53" fmla="*/ 0 h 58"/>
                <a:gd name="T54" fmla="*/ 50 w 62"/>
                <a:gd name="T55" fmla="*/ 0 h 58"/>
                <a:gd name="T56" fmla="*/ 58 w 62"/>
                <a:gd name="T57" fmla="*/ 0 h 58"/>
                <a:gd name="T58" fmla="*/ 60 w 62"/>
                <a:gd name="T59" fmla="*/ 1 h 58"/>
                <a:gd name="T60" fmla="*/ 61 w 62"/>
                <a:gd name="T61" fmla="*/ 2 h 58"/>
                <a:gd name="T62" fmla="*/ 62 w 62"/>
                <a:gd name="T63" fmla="*/ 3 h 58"/>
                <a:gd name="T64" fmla="*/ 62 w 62"/>
                <a:gd name="T65" fmla="*/ 4 h 58"/>
                <a:gd name="T66" fmla="*/ 62 w 62"/>
                <a:gd name="T67" fmla="*/ 54 h 58"/>
                <a:gd name="T68" fmla="*/ 59 w 62"/>
                <a:gd name="T69" fmla="*/ 57 h 58"/>
                <a:gd name="T70" fmla="*/ 57 w 62"/>
                <a:gd name="T71" fmla="*/ 57 h 58"/>
                <a:gd name="T72" fmla="*/ 59 w 62"/>
                <a:gd name="T73"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58">
                  <a:moveTo>
                    <a:pt x="59" y="57"/>
                  </a:moveTo>
                  <a:cubicBezTo>
                    <a:pt x="58" y="58"/>
                    <a:pt x="57" y="58"/>
                    <a:pt x="56" y="58"/>
                  </a:cubicBezTo>
                  <a:cubicBezTo>
                    <a:pt x="53" y="57"/>
                    <a:pt x="51" y="57"/>
                    <a:pt x="48" y="57"/>
                  </a:cubicBezTo>
                  <a:cubicBezTo>
                    <a:pt x="48" y="57"/>
                    <a:pt x="47" y="57"/>
                    <a:pt x="47" y="57"/>
                  </a:cubicBezTo>
                  <a:cubicBezTo>
                    <a:pt x="39" y="57"/>
                    <a:pt x="31" y="57"/>
                    <a:pt x="22" y="57"/>
                  </a:cubicBezTo>
                  <a:cubicBezTo>
                    <a:pt x="22" y="57"/>
                    <a:pt x="21" y="58"/>
                    <a:pt x="21" y="57"/>
                  </a:cubicBezTo>
                  <a:cubicBezTo>
                    <a:pt x="23" y="56"/>
                    <a:pt x="24" y="57"/>
                    <a:pt x="26" y="56"/>
                  </a:cubicBezTo>
                  <a:cubicBezTo>
                    <a:pt x="25" y="56"/>
                    <a:pt x="24" y="57"/>
                    <a:pt x="24" y="56"/>
                  </a:cubicBezTo>
                  <a:cubicBezTo>
                    <a:pt x="23" y="56"/>
                    <a:pt x="22" y="56"/>
                    <a:pt x="22" y="55"/>
                  </a:cubicBezTo>
                  <a:cubicBezTo>
                    <a:pt x="22" y="54"/>
                    <a:pt x="23" y="54"/>
                    <a:pt x="24" y="54"/>
                  </a:cubicBezTo>
                  <a:cubicBezTo>
                    <a:pt x="25" y="54"/>
                    <a:pt x="27" y="54"/>
                    <a:pt x="29" y="54"/>
                  </a:cubicBezTo>
                  <a:cubicBezTo>
                    <a:pt x="24" y="53"/>
                    <a:pt x="24" y="52"/>
                    <a:pt x="23" y="47"/>
                  </a:cubicBezTo>
                  <a:cubicBezTo>
                    <a:pt x="23" y="44"/>
                    <a:pt x="21" y="41"/>
                    <a:pt x="22" y="38"/>
                  </a:cubicBezTo>
                  <a:cubicBezTo>
                    <a:pt x="22" y="37"/>
                    <a:pt x="21" y="37"/>
                    <a:pt x="21" y="37"/>
                  </a:cubicBezTo>
                  <a:cubicBezTo>
                    <a:pt x="20" y="36"/>
                    <a:pt x="18" y="36"/>
                    <a:pt x="18" y="35"/>
                  </a:cubicBezTo>
                  <a:cubicBezTo>
                    <a:pt x="17" y="34"/>
                    <a:pt x="17" y="32"/>
                    <a:pt x="17" y="30"/>
                  </a:cubicBezTo>
                  <a:cubicBezTo>
                    <a:pt x="17" y="29"/>
                    <a:pt x="17" y="27"/>
                    <a:pt x="15" y="26"/>
                  </a:cubicBezTo>
                  <a:cubicBezTo>
                    <a:pt x="15" y="25"/>
                    <a:pt x="15" y="24"/>
                    <a:pt x="15" y="24"/>
                  </a:cubicBezTo>
                  <a:cubicBezTo>
                    <a:pt x="15" y="22"/>
                    <a:pt x="14" y="20"/>
                    <a:pt x="14" y="19"/>
                  </a:cubicBezTo>
                  <a:cubicBezTo>
                    <a:pt x="14" y="18"/>
                    <a:pt x="13" y="17"/>
                    <a:pt x="12" y="17"/>
                  </a:cubicBezTo>
                  <a:cubicBezTo>
                    <a:pt x="11" y="17"/>
                    <a:pt x="10" y="16"/>
                    <a:pt x="10" y="15"/>
                  </a:cubicBezTo>
                  <a:cubicBezTo>
                    <a:pt x="10" y="14"/>
                    <a:pt x="10" y="14"/>
                    <a:pt x="9" y="14"/>
                  </a:cubicBezTo>
                  <a:cubicBezTo>
                    <a:pt x="8" y="13"/>
                    <a:pt x="8" y="11"/>
                    <a:pt x="8" y="10"/>
                  </a:cubicBezTo>
                  <a:cubicBezTo>
                    <a:pt x="9" y="9"/>
                    <a:pt x="9" y="8"/>
                    <a:pt x="8" y="7"/>
                  </a:cubicBezTo>
                  <a:cubicBezTo>
                    <a:pt x="7" y="6"/>
                    <a:pt x="6" y="4"/>
                    <a:pt x="5" y="3"/>
                  </a:cubicBezTo>
                  <a:cubicBezTo>
                    <a:pt x="4" y="2"/>
                    <a:pt x="3" y="1"/>
                    <a:pt x="2" y="1"/>
                  </a:cubicBezTo>
                  <a:cubicBezTo>
                    <a:pt x="1" y="1"/>
                    <a:pt x="0" y="1"/>
                    <a:pt x="0" y="0"/>
                  </a:cubicBezTo>
                  <a:cubicBezTo>
                    <a:pt x="17" y="0"/>
                    <a:pt x="33" y="0"/>
                    <a:pt x="50" y="0"/>
                  </a:cubicBezTo>
                  <a:cubicBezTo>
                    <a:pt x="52" y="0"/>
                    <a:pt x="55" y="0"/>
                    <a:pt x="58" y="0"/>
                  </a:cubicBezTo>
                  <a:cubicBezTo>
                    <a:pt x="59" y="0"/>
                    <a:pt x="59" y="0"/>
                    <a:pt x="60" y="1"/>
                  </a:cubicBezTo>
                  <a:cubicBezTo>
                    <a:pt x="60" y="2"/>
                    <a:pt x="60" y="3"/>
                    <a:pt x="61" y="2"/>
                  </a:cubicBezTo>
                  <a:cubicBezTo>
                    <a:pt x="62" y="2"/>
                    <a:pt x="62" y="2"/>
                    <a:pt x="62" y="3"/>
                  </a:cubicBezTo>
                  <a:cubicBezTo>
                    <a:pt x="62" y="3"/>
                    <a:pt x="62" y="4"/>
                    <a:pt x="62" y="4"/>
                  </a:cubicBezTo>
                  <a:cubicBezTo>
                    <a:pt x="62" y="21"/>
                    <a:pt x="62" y="37"/>
                    <a:pt x="62" y="54"/>
                  </a:cubicBezTo>
                  <a:cubicBezTo>
                    <a:pt x="62" y="57"/>
                    <a:pt x="62" y="57"/>
                    <a:pt x="59" y="57"/>
                  </a:cubicBezTo>
                  <a:cubicBezTo>
                    <a:pt x="59" y="57"/>
                    <a:pt x="58" y="57"/>
                    <a:pt x="57" y="57"/>
                  </a:cubicBezTo>
                  <a:cubicBezTo>
                    <a:pt x="58" y="57"/>
                    <a:pt x="58" y="57"/>
                    <a:pt x="59" y="57"/>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2C60D1D2-28BF-0DAC-3AD5-10B368D87B0E}"/>
                </a:ext>
              </a:extLst>
            </p:cNvPr>
            <p:cNvSpPr>
              <a:spLocks/>
            </p:cNvSpPr>
            <p:nvPr/>
          </p:nvSpPr>
          <p:spPr bwMode="auto">
            <a:xfrm>
              <a:off x="5147" y="1398"/>
              <a:ext cx="1018" cy="1757"/>
            </a:xfrm>
            <a:custGeom>
              <a:avLst/>
              <a:gdLst>
                <a:gd name="T0" fmla="*/ 15 w 63"/>
                <a:gd name="T1" fmla="*/ 0 h 109"/>
                <a:gd name="T2" fmla="*/ 18 w 63"/>
                <a:gd name="T3" fmla="*/ 0 h 109"/>
                <a:gd name="T4" fmla="*/ 20 w 63"/>
                <a:gd name="T5" fmla="*/ 2 h 109"/>
                <a:gd name="T6" fmla="*/ 24 w 63"/>
                <a:gd name="T7" fmla="*/ 7 h 109"/>
                <a:gd name="T8" fmla="*/ 24 w 63"/>
                <a:gd name="T9" fmla="*/ 10 h 109"/>
                <a:gd name="T10" fmla="*/ 25 w 63"/>
                <a:gd name="T11" fmla="*/ 13 h 109"/>
                <a:gd name="T12" fmla="*/ 25 w 63"/>
                <a:gd name="T13" fmla="*/ 13 h 109"/>
                <a:gd name="T14" fmla="*/ 29 w 63"/>
                <a:gd name="T15" fmla="*/ 17 h 109"/>
                <a:gd name="T16" fmla="*/ 29 w 63"/>
                <a:gd name="T17" fmla="*/ 18 h 109"/>
                <a:gd name="T18" fmla="*/ 31 w 63"/>
                <a:gd name="T19" fmla="*/ 25 h 109"/>
                <a:gd name="T20" fmla="*/ 31 w 63"/>
                <a:gd name="T21" fmla="*/ 26 h 109"/>
                <a:gd name="T22" fmla="*/ 32 w 63"/>
                <a:gd name="T23" fmla="*/ 29 h 109"/>
                <a:gd name="T24" fmla="*/ 33 w 63"/>
                <a:gd name="T25" fmla="*/ 34 h 109"/>
                <a:gd name="T26" fmla="*/ 35 w 63"/>
                <a:gd name="T27" fmla="*/ 36 h 109"/>
                <a:gd name="T28" fmla="*/ 37 w 63"/>
                <a:gd name="T29" fmla="*/ 38 h 109"/>
                <a:gd name="T30" fmla="*/ 39 w 63"/>
                <a:gd name="T31" fmla="*/ 48 h 109"/>
                <a:gd name="T32" fmla="*/ 45 w 63"/>
                <a:gd name="T33" fmla="*/ 53 h 109"/>
                <a:gd name="T34" fmla="*/ 39 w 63"/>
                <a:gd name="T35" fmla="*/ 54 h 109"/>
                <a:gd name="T36" fmla="*/ 38 w 63"/>
                <a:gd name="T37" fmla="*/ 55 h 109"/>
                <a:gd name="T38" fmla="*/ 39 w 63"/>
                <a:gd name="T39" fmla="*/ 56 h 109"/>
                <a:gd name="T40" fmla="*/ 43 w 63"/>
                <a:gd name="T41" fmla="*/ 57 h 109"/>
                <a:gd name="T42" fmla="*/ 37 w 63"/>
                <a:gd name="T43" fmla="*/ 57 h 109"/>
                <a:gd name="T44" fmla="*/ 63 w 63"/>
                <a:gd name="T45" fmla="*/ 57 h 109"/>
                <a:gd name="T46" fmla="*/ 61 w 63"/>
                <a:gd name="T47" fmla="*/ 58 h 109"/>
                <a:gd name="T48" fmla="*/ 38 w 63"/>
                <a:gd name="T49" fmla="*/ 58 h 109"/>
                <a:gd name="T50" fmla="*/ 36 w 63"/>
                <a:gd name="T51" fmla="*/ 58 h 109"/>
                <a:gd name="T52" fmla="*/ 36 w 63"/>
                <a:gd name="T53" fmla="*/ 58 h 109"/>
                <a:gd name="T54" fmla="*/ 35 w 63"/>
                <a:gd name="T55" fmla="*/ 60 h 109"/>
                <a:gd name="T56" fmla="*/ 35 w 63"/>
                <a:gd name="T57" fmla="*/ 106 h 109"/>
                <a:gd name="T58" fmla="*/ 35 w 63"/>
                <a:gd name="T59" fmla="*/ 109 h 109"/>
                <a:gd name="T60" fmla="*/ 27 w 63"/>
                <a:gd name="T61" fmla="*/ 109 h 109"/>
                <a:gd name="T62" fmla="*/ 25 w 63"/>
                <a:gd name="T63" fmla="*/ 107 h 109"/>
                <a:gd name="T64" fmla="*/ 25 w 63"/>
                <a:gd name="T65" fmla="*/ 96 h 109"/>
                <a:gd name="T66" fmla="*/ 27 w 63"/>
                <a:gd name="T67" fmla="*/ 93 h 109"/>
                <a:gd name="T68" fmla="*/ 28 w 63"/>
                <a:gd name="T69" fmla="*/ 88 h 109"/>
                <a:gd name="T70" fmla="*/ 28 w 63"/>
                <a:gd name="T71" fmla="*/ 29 h 109"/>
                <a:gd name="T72" fmla="*/ 22 w 63"/>
                <a:gd name="T73" fmla="*/ 18 h 109"/>
                <a:gd name="T74" fmla="*/ 20 w 63"/>
                <a:gd name="T75" fmla="*/ 17 h 109"/>
                <a:gd name="T76" fmla="*/ 1 w 63"/>
                <a:gd name="T77" fmla="*/ 2 h 109"/>
                <a:gd name="T78" fmla="*/ 0 w 63"/>
                <a:gd name="T79" fmla="*/ 0 h 109"/>
                <a:gd name="T80" fmla="*/ 15 w 63"/>
                <a:gd name="T8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109">
                  <a:moveTo>
                    <a:pt x="15" y="0"/>
                  </a:moveTo>
                  <a:cubicBezTo>
                    <a:pt x="16" y="1"/>
                    <a:pt x="17" y="0"/>
                    <a:pt x="18" y="0"/>
                  </a:cubicBezTo>
                  <a:cubicBezTo>
                    <a:pt x="19" y="1"/>
                    <a:pt x="20" y="1"/>
                    <a:pt x="20" y="2"/>
                  </a:cubicBezTo>
                  <a:cubicBezTo>
                    <a:pt x="23" y="3"/>
                    <a:pt x="22" y="6"/>
                    <a:pt x="24" y="7"/>
                  </a:cubicBezTo>
                  <a:cubicBezTo>
                    <a:pt x="25" y="8"/>
                    <a:pt x="25" y="9"/>
                    <a:pt x="24" y="10"/>
                  </a:cubicBezTo>
                  <a:cubicBezTo>
                    <a:pt x="23" y="11"/>
                    <a:pt x="23" y="12"/>
                    <a:pt x="25" y="13"/>
                  </a:cubicBezTo>
                  <a:cubicBezTo>
                    <a:pt x="25" y="13"/>
                    <a:pt x="25" y="13"/>
                    <a:pt x="25" y="13"/>
                  </a:cubicBezTo>
                  <a:cubicBezTo>
                    <a:pt x="26" y="15"/>
                    <a:pt x="26" y="17"/>
                    <a:pt x="29" y="17"/>
                  </a:cubicBezTo>
                  <a:cubicBezTo>
                    <a:pt x="29" y="17"/>
                    <a:pt x="29" y="18"/>
                    <a:pt x="29" y="18"/>
                  </a:cubicBezTo>
                  <a:cubicBezTo>
                    <a:pt x="30" y="20"/>
                    <a:pt x="30" y="23"/>
                    <a:pt x="31" y="25"/>
                  </a:cubicBezTo>
                  <a:cubicBezTo>
                    <a:pt x="31" y="26"/>
                    <a:pt x="31" y="26"/>
                    <a:pt x="31" y="26"/>
                  </a:cubicBezTo>
                  <a:cubicBezTo>
                    <a:pt x="33" y="26"/>
                    <a:pt x="33" y="28"/>
                    <a:pt x="32" y="29"/>
                  </a:cubicBezTo>
                  <a:cubicBezTo>
                    <a:pt x="32" y="30"/>
                    <a:pt x="33" y="32"/>
                    <a:pt x="33" y="34"/>
                  </a:cubicBezTo>
                  <a:cubicBezTo>
                    <a:pt x="33" y="35"/>
                    <a:pt x="34" y="36"/>
                    <a:pt x="35" y="36"/>
                  </a:cubicBezTo>
                  <a:cubicBezTo>
                    <a:pt x="37" y="36"/>
                    <a:pt x="38" y="37"/>
                    <a:pt x="37" y="38"/>
                  </a:cubicBezTo>
                  <a:cubicBezTo>
                    <a:pt x="37" y="42"/>
                    <a:pt x="39" y="45"/>
                    <a:pt x="39" y="48"/>
                  </a:cubicBezTo>
                  <a:cubicBezTo>
                    <a:pt x="39" y="52"/>
                    <a:pt x="42" y="53"/>
                    <a:pt x="45" y="53"/>
                  </a:cubicBezTo>
                  <a:cubicBezTo>
                    <a:pt x="43" y="55"/>
                    <a:pt x="41" y="54"/>
                    <a:pt x="39" y="54"/>
                  </a:cubicBezTo>
                  <a:cubicBezTo>
                    <a:pt x="39" y="54"/>
                    <a:pt x="38" y="54"/>
                    <a:pt x="38" y="55"/>
                  </a:cubicBezTo>
                  <a:cubicBezTo>
                    <a:pt x="38" y="56"/>
                    <a:pt x="39" y="56"/>
                    <a:pt x="39" y="56"/>
                  </a:cubicBezTo>
                  <a:cubicBezTo>
                    <a:pt x="40" y="56"/>
                    <a:pt x="42" y="55"/>
                    <a:pt x="43" y="57"/>
                  </a:cubicBezTo>
                  <a:cubicBezTo>
                    <a:pt x="41" y="57"/>
                    <a:pt x="39" y="57"/>
                    <a:pt x="37" y="57"/>
                  </a:cubicBezTo>
                  <a:cubicBezTo>
                    <a:pt x="45" y="57"/>
                    <a:pt x="54" y="57"/>
                    <a:pt x="63" y="57"/>
                  </a:cubicBezTo>
                  <a:cubicBezTo>
                    <a:pt x="62" y="58"/>
                    <a:pt x="61" y="58"/>
                    <a:pt x="61" y="58"/>
                  </a:cubicBezTo>
                  <a:cubicBezTo>
                    <a:pt x="53" y="58"/>
                    <a:pt x="46" y="58"/>
                    <a:pt x="38" y="58"/>
                  </a:cubicBezTo>
                  <a:cubicBezTo>
                    <a:pt x="38" y="58"/>
                    <a:pt x="37" y="57"/>
                    <a:pt x="36" y="58"/>
                  </a:cubicBezTo>
                  <a:cubicBezTo>
                    <a:pt x="36" y="58"/>
                    <a:pt x="36" y="58"/>
                    <a:pt x="36" y="58"/>
                  </a:cubicBezTo>
                  <a:cubicBezTo>
                    <a:pt x="35" y="58"/>
                    <a:pt x="35" y="59"/>
                    <a:pt x="35" y="60"/>
                  </a:cubicBezTo>
                  <a:cubicBezTo>
                    <a:pt x="35" y="75"/>
                    <a:pt x="35" y="91"/>
                    <a:pt x="35" y="106"/>
                  </a:cubicBezTo>
                  <a:cubicBezTo>
                    <a:pt x="35" y="107"/>
                    <a:pt x="36" y="108"/>
                    <a:pt x="35" y="109"/>
                  </a:cubicBezTo>
                  <a:cubicBezTo>
                    <a:pt x="32" y="109"/>
                    <a:pt x="29" y="109"/>
                    <a:pt x="27" y="109"/>
                  </a:cubicBezTo>
                  <a:cubicBezTo>
                    <a:pt x="26" y="109"/>
                    <a:pt x="25" y="108"/>
                    <a:pt x="25" y="107"/>
                  </a:cubicBezTo>
                  <a:cubicBezTo>
                    <a:pt x="25" y="104"/>
                    <a:pt x="25" y="100"/>
                    <a:pt x="25" y="96"/>
                  </a:cubicBezTo>
                  <a:cubicBezTo>
                    <a:pt x="25" y="95"/>
                    <a:pt x="26" y="94"/>
                    <a:pt x="27" y="93"/>
                  </a:cubicBezTo>
                  <a:cubicBezTo>
                    <a:pt x="28" y="91"/>
                    <a:pt x="28" y="90"/>
                    <a:pt x="28" y="88"/>
                  </a:cubicBezTo>
                  <a:cubicBezTo>
                    <a:pt x="28" y="68"/>
                    <a:pt x="28" y="49"/>
                    <a:pt x="28" y="29"/>
                  </a:cubicBezTo>
                  <a:cubicBezTo>
                    <a:pt x="29" y="23"/>
                    <a:pt x="27" y="20"/>
                    <a:pt x="22" y="18"/>
                  </a:cubicBezTo>
                  <a:cubicBezTo>
                    <a:pt x="21" y="17"/>
                    <a:pt x="21" y="17"/>
                    <a:pt x="20" y="17"/>
                  </a:cubicBezTo>
                  <a:cubicBezTo>
                    <a:pt x="14" y="12"/>
                    <a:pt x="7" y="7"/>
                    <a:pt x="1" y="2"/>
                  </a:cubicBezTo>
                  <a:cubicBezTo>
                    <a:pt x="0" y="1"/>
                    <a:pt x="0" y="1"/>
                    <a:pt x="0" y="0"/>
                  </a:cubicBezTo>
                  <a:cubicBezTo>
                    <a:pt x="5" y="0"/>
                    <a:pt x="10" y="0"/>
                    <a:pt x="15" y="0"/>
                  </a:cubicBezTo>
                  <a:close/>
                </a:path>
              </a:pathLst>
            </a:custGeom>
            <a:solidFill>
              <a:srgbClr val="EDCA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D45D0414-9D37-E878-E63C-C411000C264F}"/>
                </a:ext>
              </a:extLst>
            </p:cNvPr>
            <p:cNvSpPr>
              <a:spLocks/>
            </p:cNvSpPr>
            <p:nvPr/>
          </p:nvSpPr>
          <p:spPr bwMode="auto">
            <a:xfrm>
              <a:off x="5470" y="1672"/>
              <a:ext cx="146" cy="193"/>
            </a:xfrm>
            <a:custGeom>
              <a:avLst/>
              <a:gdLst>
                <a:gd name="T0" fmla="*/ 0 w 9"/>
                <a:gd name="T1" fmla="*/ 0 h 12"/>
                <a:gd name="T2" fmla="*/ 8 w 9"/>
                <a:gd name="T3" fmla="*/ 6 h 12"/>
                <a:gd name="T4" fmla="*/ 8 w 9"/>
                <a:gd name="T5" fmla="*/ 12 h 12"/>
                <a:gd name="T6" fmla="*/ 8 w 9"/>
                <a:gd name="T7" fmla="*/ 12 h 12"/>
                <a:gd name="T8" fmla="*/ 1 w 9"/>
                <a:gd name="T9" fmla="*/ 1 h 12"/>
                <a:gd name="T10" fmla="*/ 0 w 9"/>
                <a:gd name="T11" fmla="*/ 0 h 12"/>
              </a:gdLst>
              <a:ahLst/>
              <a:cxnLst>
                <a:cxn ang="0">
                  <a:pos x="T0" y="T1"/>
                </a:cxn>
                <a:cxn ang="0">
                  <a:pos x="T2" y="T3"/>
                </a:cxn>
                <a:cxn ang="0">
                  <a:pos x="T4" y="T5"/>
                </a:cxn>
                <a:cxn ang="0">
                  <a:pos x="T6" y="T7"/>
                </a:cxn>
                <a:cxn ang="0">
                  <a:pos x="T8" y="T9"/>
                </a:cxn>
                <a:cxn ang="0">
                  <a:pos x="T10" y="T11"/>
                </a:cxn>
              </a:cxnLst>
              <a:rect l="0" t="0" r="r" b="b"/>
              <a:pathLst>
                <a:path w="9" h="12">
                  <a:moveTo>
                    <a:pt x="0" y="0"/>
                  </a:moveTo>
                  <a:cubicBezTo>
                    <a:pt x="4" y="0"/>
                    <a:pt x="6" y="3"/>
                    <a:pt x="8" y="6"/>
                  </a:cubicBezTo>
                  <a:cubicBezTo>
                    <a:pt x="9" y="7"/>
                    <a:pt x="8" y="10"/>
                    <a:pt x="8" y="12"/>
                  </a:cubicBezTo>
                  <a:cubicBezTo>
                    <a:pt x="8" y="12"/>
                    <a:pt x="8" y="12"/>
                    <a:pt x="8" y="12"/>
                  </a:cubicBezTo>
                  <a:cubicBezTo>
                    <a:pt x="9" y="6"/>
                    <a:pt x="5" y="4"/>
                    <a:pt x="1" y="1"/>
                  </a:cubicBezTo>
                  <a:cubicBezTo>
                    <a:pt x="1" y="1"/>
                    <a:pt x="0" y="1"/>
                    <a:pt x="0" y="0"/>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1">
              <a:extLst>
                <a:ext uri="{FF2B5EF4-FFF2-40B4-BE49-F238E27FC236}">
                  <a16:creationId xmlns:a16="http://schemas.microsoft.com/office/drawing/2014/main" id="{8D9FAFAA-B24E-7BDE-20CA-E62DFFDF7654}"/>
                </a:ext>
              </a:extLst>
            </p:cNvPr>
            <p:cNvSpPr>
              <a:spLocks/>
            </p:cNvSpPr>
            <p:nvPr/>
          </p:nvSpPr>
          <p:spPr bwMode="auto">
            <a:xfrm>
              <a:off x="5131" y="1398"/>
              <a:ext cx="32" cy="32"/>
            </a:xfrm>
            <a:custGeom>
              <a:avLst/>
              <a:gdLst>
                <a:gd name="T0" fmla="*/ 1 w 2"/>
                <a:gd name="T1" fmla="*/ 0 h 2"/>
                <a:gd name="T2" fmla="*/ 2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2" y="2"/>
                  </a:cubicBezTo>
                  <a:cubicBezTo>
                    <a:pt x="1" y="2"/>
                    <a:pt x="0" y="1"/>
                    <a:pt x="0" y="0"/>
                  </a:cubicBezTo>
                  <a:cubicBezTo>
                    <a:pt x="0" y="0"/>
                    <a:pt x="1" y="0"/>
                    <a:pt x="1" y="0"/>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2">
              <a:extLst>
                <a:ext uri="{FF2B5EF4-FFF2-40B4-BE49-F238E27FC236}">
                  <a16:creationId xmlns:a16="http://schemas.microsoft.com/office/drawing/2014/main" id="{8BA8668B-7989-5826-1953-C548C9B661FE}"/>
                </a:ext>
              </a:extLst>
            </p:cNvPr>
            <p:cNvSpPr>
              <a:spLocks/>
            </p:cNvSpPr>
            <p:nvPr/>
          </p:nvSpPr>
          <p:spPr bwMode="auto">
            <a:xfrm>
              <a:off x="5729" y="2333"/>
              <a:ext cx="1292" cy="951"/>
            </a:xfrm>
            <a:custGeom>
              <a:avLst/>
              <a:gdLst>
                <a:gd name="T0" fmla="*/ 0 w 80"/>
                <a:gd name="T1" fmla="*/ 0 h 59"/>
                <a:gd name="T2" fmla="*/ 77 w 80"/>
                <a:gd name="T3" fmla="*/ 0 h 59"/>
                <a:gd name="T4" fmla="*/ 80 w 80"/>
                <a:gd name="T5" fmla="*/ 2 h 59"/>
                <a:gd name="T6" fmla="*/ 80 w 80"/>
                <a:gd name="T7" fmla="*/ 57 h 59"/>
                <a:gd name="T8" fmla="*/ 78 w 80"/>
                <a:gd name="T9" fmla="*/ 59 h 59"/>
                <a:gd name="T10" fmla="*/ 2 w 80"/>
                <a:gd name="T11" fmla="*/ 59 h 59"/>
                <a:gd name="T12" fmla="*/ 0 w 80"/>
                <a:gd name="T13" fmla="*/ 58 h 59"/>
                <a:gd name="T14" fmla="*/ 0 w 8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59">
                  <a:moveTo>
                    <a:pt x="0" y="0"/>
                  </a:moveTo>
                  <a:cubicBezTo>
                    <a:pt x="26" y="0"/>
                    <a:pt x="52" y="0"/>
                    <a:pt x="77" y="0"/>
                  </a:cubicBezTo>
                  <a:cubicBezTo>
                    <a:pt x="79" y="0"/>
                    <a:pt x="80" y="0"/>
                    <a:pt x="80" y="2"/>
                  </a:cubicBezTo>
                  <a:cubicBezTo>
                    <a:pt x="80" y="21"/>
                    <a:pt x="80" y="39"/>
                    <a:pt x="80" y="57"/>
                  </a:cubicBezTo>
                  <a:cubicBezTo>
                    <a:pt x="80" y="59"/>
                    <a:pt x="79" y="59"/>
                    <a:pt x="78" y="59"/>
                  </a:cubicBezTo>
                  <a:cubicBezTo>
                    <a:pt x="53" y="59"/>
                    <a:pt x="27" y="59"/>
                    <a:pt x="2" y="59"/>
                  </a:cubicBezTo>
                  <a:cubicBezTo>
                    <a:pt x="1" y="59"/>
                    <a:pt x="0" y="59"/>
                    <a:pt x="0" y="58"/>
                  </a:cubicBezTo>
                  <a:cubicBezTo>
                    <a:pt x="0" y="39"/>
                    <a:pt x="0" y="19"/>
                    <a:pt x="0" y="0"/>
                  </a:cubicBezTo>
                  <a:close/>
                </a:path>
              </a:pathLst>
            </a:custGeom>
            <a:solidFill>
              <a:srgbClr val="FD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3">
              <a:extLst>
                <a:ext uri="{FF2B5EF4-FFF2-40B4-BE49-F238E27FC236}">
                  <a16:creationId xmlns:a16="http://schemas.microsoft.com/office/drawing/2014/main" id="{7DE3BA08-4C2E-E5BD-53AD-EBD7D6D9CAE3}"/>
                </a:ext>
              </a:extLst>
            </p:cNvPr>
            <p:cNvSpPr>
              <a:spLocks/>
            </p:cNvSpPr>
            <p:nvPr/>
          </p:nvSpPr>
          <p:spPr bwMode="auto">
            <a:xfrm>
              <a:off x="6084" y="2365"/>
              <a:ext cx="904" cy="886"/>
            </a:xfrm>
            <a:custGeom>
              <a:avLst/>
              <a:gdLst>
                <a:gd name="T0" fmla="*/ 55 w 56"/>
                <a:gd name="T1" fmla="*/ 0 h 55"/>
                <a:gd name="T2" fmla="*/ 56 w 56"/>
                <a:gd name="T3" fmla="*/ 3 h 55"/>
                <a:gd name="T4" fmla="*/ 56 w 56"/>
                <a:gd name="T5" fmla="*/ 20 h 55"/>
                <a:gd name="T6" fmla="*/ 55 w 56"/>
                <a:gd name="T7" fmla="*/ 33 h 55"/>
                <a:gd name="T8" fmla="*/ 54 w 56"/>
                <a:gd name="T9" fmla="*/ 36 h 55"/>
                <a:gd name="T10" fmla="*/ 54 w 56"/>
                <a:gd name="T11" fmla="*/ 38 h 55"/>
                <a:gd name="T12" fmla="*/ 56 w 56"/>
                <a:gd name="T13" fmla="*/ 41 h 55"/>
                <a:gd name="T14" fmla="*/ 56 w 56"/>
                <a:gd name="T15" fmla="*/ 53 h 55"/>
                <a:gd name="T16" fmla="*/ 55 w 56"/>
                <a:gd name="T17" fmla="*/ 55 h 55"/>
                <a:gd name="T18" fmla="*/ 55 w 56"/>
                <a:gd name="T19" fmla="*/ 52 h 55"/>
                <a:gd name="T20" fmla="*/ 55 w 56"/>
                <a:gd name="T21" fmla="*/ 43 h 55"/>
                <a:gd name="T22" fmla="*/ 55 w 56"/>
                <a:gd name="T23" fmla="*/ 42 h 55"/>
                <a:gd name="T24" fmla="*/ 55 w 56"/>
                <a:gd name="T25" fmla="*/ 42 h 55"/>
                <a:gd name="T26" fmla="*/ 53 w 56"/>
                <a:gd name="T27" fmla="*/ 40 h 55"/>
                <a:gd name="T28" fmla="*/ 49 w 56"/>
                <a:gd name="T29" fmla="*/ 40 h 55"/>
                <a:gd name="T30" fmla="*/ 42 w 56"/>
                <a:gd name="T31" fmla="*/ 36 h 55"/>
                <a:gd name="T32" fmla="*/ 33 w 56"/>
                <a:gd name="T33" fmla="*/ 34 h 55"/>
                <a:gd name="T34" fmla="*/ 30 w 56"/>
                <a:gd name="T35" fmla="*/ 34 h 55"/>
                <a:gd name="T36" fmla="*/ 20 w 56"/>
                <a:gd name="T37" fmla="*/ 35 h 55"/>
                <a:gd name="T38" fmla="*/ 16 w 56"/>
                <a:gd name="T39" fmla="*/ 34 h 55"/>
                <a:gd name="T40" fmla="*/ 10 w 56"/>
                <a:gd name="T41" fmla="*/ 32 h 55"/>
                <a:gd name="T42" fmla="*/ 9 w 56"/>
                <a:gd name="T43" fmla="*/ 31 h 55"/>
                <a:gd name="T44" fmla="*/ 0 w 56"/>
                <a:gd name="T45" fmla="*/ 24 h 55"/>
                <a:gd name="T46" fmla="*/ 2 w 56"/>
                <a:gd name="T47" fmla="*/ 22 h 55"/>
                <a:gd name="T48" fmla="*/ 17 w 56"/>
                <a:gd name="T49" fmla="*/ 22 h 55"/>
                <a:gd name="T50" fmla="*/ 19 w 56"/>
                <a:gd name="T51" fmla="*/ 20 h 55"/>
                <a:gd name="T52" fmla="*/ 24 w 56"/>
                <a:gd name="T53" fmla="*/ 20 h 55"/>
                <a:gd name="T54" fmla="*/ 27 w 56"/>
                <a:gd name="T55" fmla="*/ 20 h 55"/>
                <a:gd name="T56" fmla="*/ 31 w 56"/>
                <a:gd name="T57" fmla="*/ 19 h 55"/>
                <a:gd name="T58" fmla="*/ 39 w 56"/>
                <a:gd name="T59" fmla="*/ 18 h 55"/>
                <a:gd name="T60" fmla="*/ 42 w 56"/>
                <a:gd name="T61" fmla="*/ 18 h 55"/>
                <a:gd name="T62" fmla="*/ 53 w 56"/>
                <a:gd name="T63" fmla="*/ 19 h 55"/>
                <a:gd name="T64" fmla="*/ 55 w 56"/>
                <a:gd name="T65" fmla="*/ 20 h 55"/>
                <a:gd name="T66" fmla="*/ 55 w 56"/>
                <a:gd name="T67" fmla="*/ 5 h 55"/>
                <a:gd name="T68" fmla="*/ 55 w 56"/>
                <a:gd name="T6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55" y="0"/>
                  </a:moveTo>
                  <a:cubicBezTo>
                    <a:pt x="56" y="1"/>
                    <a:pt x="56" y="2"/>
                    <a:pt x="56" y="3"/>
                  </a:cubicBezTo>
                  <a:cubicBezTo>
                    <a:pt x="56" y="9"/>
                    <a:pt x="56" y="15"/>
                    <a:pt x="56" y="20"/>
                  </a:cubicBezTo>
                  <a:cubicBezTo>
                    <a:pt x="55" y="25"/>
                    <a:pt x="56" y="29"/>
                    <a:pt x="55" y="33"/>
                  </a:cubicBezTo>
                  <a:cubicBezTo>
                    <a:pt x="55" y="34"/>
                    <a:pt x="55" y="35"/>
                    <a:pt x="54" y="36"/>
                  </a:cubicBezTo>
                  <a:cubicBezTo>
                    <a:pt x="52" y="37"/>
                    <a:pt x="53" y="37"/>
                    <a:pt x="54" y="38"/>
                  </a:cubicBezTo>
                  <a:cubicBezTo>
                    <a:pt x="55" y="39"/>
                    <a:pt x="56" y="40"/>
                    <a:pt x="56" y="41"/>
                  </a:cubicBezTo>
                  <a:cubicBezTo>
                    <a:pt x="56" y="45"/>
                    <a:pt x="56" y="49"/>
                    <a:pt x="56" y="53"/>
                  </a:cubicBezTo>
                  <a:cubicBezTo>
                    <a:pt x="56" y="54"/>
                    <a:pt x="56" y="54"/>
                    <a:pt x="55" y="55"/>
                  </a:cubicBezTo>
                  <a:cubicBezTo>
                    <a:pt x="55" y="54"/>
                    <a:pt x="55" y="53"/>
                    <a:pt x="55" y="52"/>
                  </a:cubicBezTo>
                  <a:cubicBezTo>
                    <a:pt x="55" y="49"/>
                    <a:pt x="55" y="46"/>
                    <a:pt x="55" y="43"/>
                  </a:cubicBezTo>
                  <a:cubicBezTo>
                    <a:pt x="55" y="43"/>
                    <a:pt x="55" y="42"/>
                    <a:pt x="55" y="42"/>
                  </a:cubicBezTo>
                  <a:cubicBezTo>
                    <a:pt x="55" y="42"/>
                    <a:pt x="55" y="42"/>
                    <a:pt x="55" y="42"/>
                  </a:cubicBezTo>
                  <a:cubicBezTo>
                    <a:pt x="55" y="40"/>
                    <a:pt x="54" y="40"/>
                    <a:pt x="53" y="40"/>
                  </a:cubicBezTo>
                  <a:cubicBezTo>
                    <a:pt x="52" y="40"/>
                    <a:pt x="50" y="40"/>
                    <a:pt x="49" y="40"/>
                  </a:cubicBezTo>
                  <a:cubicBezTo>
                    <a:pt x="47" y="39"/>
                    <a:pt x="44" y="37"/>
                    <a:pt x="42" y="36"/>
                  </a:cubicBezTo>
                  <a:cubicBezTo>
                    <a:pt x="40" y="34"/>
                    <a:pt x="37" y="34"/>
                    <a:pt x="33" y="34"/>
                  </a:cubicBezTo>
                  <a:cubicBezTo>
                    <a:pt x="32" y="34"/>
                    <a:pt x="31" y="35"/>
                    <a:pt x="30" y="34"/>
                  </a:cubicBezTo>
                  <a:cubicBezTo>
                    <a:pt x="26" y="32"/>
                    <a:pt x="23" y="33"/>
                    <a:pt x="20" y="35"/>
                  </a:cubicBezTo>
                  <a:cubicBezTo>
                    <a:pt x="18" y="36"/>
                    <a:pt x="17" y="35"/>
                    <a:pt x="16" y="34"/>
                  </a:cubicBezTo>
                  <a:cubicBezTo>
                    <a:pt x="14" y="33"/>
                    <a:pt x="12" y="32"/>
                    <a:pt x="10" y="32"/>
                  </a:cubicBezTo>
                  <a:cubicBezTo>
                    <a:pt x="10" y="32"/>
                    <a:pt x="9" y="32"/>
                    <a:pt x="9" y="31"/>
                  </a:cubicBezTo>
                  <a:cubicBezTo>
                    <a:pt x="6" y="28"/>
                    <a:pt x="4" y="26"/>
                    <a:pt x="0" y="24"/>
                  </a:cubicBezTo>
                  <a:cubicBezTo>
                    <a:pt x="0" y="23"/>
                    <a:pt x="1" y="23"/>
                    <a:pt x="2" y="22"/>
                  </a:cubicBezTo>
                  <a:cubicBezTo>
                    <a:pt x="7" y="22"/>
                    <a:pt x="12" y="22"/>
                    <a:pt x="17" y="22"/>
                  </a:cubicBezTo>
                  <a:cubicBezTo>
                    <a:pt x="17" y="21"/>
                    <a:pt x="17" y="20"/>
                    <a:pt x="19" y="20"/>
                  </a:cubicBezTo>
                  <a:cubicBezTo>
                    <a:pt x="21" y="20"/>
                    <a:pt x="22" y="20"/>
                    <a:pt x="24" y="20"/>
                  </a:cubicBezTo>
                  <a:cubicBezTo>
                    <a:pt x="25" y="20"/>
                    <a:pt x="26" y="20"/>
                    <a:pt x="27" y="20"/>
                  </a:cubicBezTo>
                  <a:cubicBezTo>
                    <a:pt x="28" y="21"/>
                    <a:pt x="30" y="21"/>
                    <a:pt x="31" y="19"/>
                  </a:cubicBezTo>
                  <a:cubicBezTo>
                    <a:pt x="33" y="17"/>
                    <a:pt x="36" y="17"/>
                    <a:pt x="39" y="18"/>
                  </a:cubicBezTo>
                  <a:cubicBezTo>
                    <a:pt x="40" y="18"/>
                    <a:pt x="41" y="18"/>
                    <a:pt x="42" y="18"/>
                  </a:cubicBezTo>
                  <a:cubicBezTo>
                    <a:pt x="46" y="16"/>
                    <a:pt x="50" y="16"/>
                    <a:pt x="53" y="19"/>
                  </a:cubicBezTo>
                  <a:cubicBezTo>
                    <a:pt x="54" y="20"/>
                    <a:pt x="54" y="20"/>
                    <a:pt x="55" y="20"/>
                  </a:cubicBezTo>
                  <a:cubicBezTo>
                    <a:pt x="55" y="15"/>
                    <a:pt x="55" y="10"/>
                    <a:pt x="55" y="5"/>
                  </a:cubicBezTo>
                  <a:cubicBezTo>
                    <a:pt x="55" y="3"/>
                    <a:pt x="54" y="2"/>
                    <a:pt x="55" y="0"/>
                  </a:cubicBezTo>
                  <a:close/>
                </a:path>
              </a:pathLst>
            </a:custGeom>
            <a:solidFill>
              <a:srgbClr val="E1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A98F7AEE-2FCA-B6AE-31B8-A2B575816027}"/>
                </a:ext>
              </a:extLst>
            </p:cNvPr>
            <p:cNvSpPr>
              <a:spLocks/>
            </p:cNvSpPr>
            <p:nvPr/>
          </p:nvSpPr>
          <p:spPr bwMode="auto">
            <a:xfrm>
              <a:off x="5761" y="2365"/>
              <a:ext cx="630" cy="403"/>
            </a:xfrm>
            <a:custGeom>
              <a:avLst/>
              <a:gdLst>
                <a:gd name="T0" fmla="*/ 39 w 39"/>
                <a:gd name="T1" fmla="*/ 21 h 25"/>
                <a:gd name="T2" fmla="*/ 37 w 39"/>
                <a:gd name="T3" fmla="*/ 22 h 25"/>
                <a:gd name="T4" fmla="*/ 36 w 39"/>
                <a:gd name="T5" fmla="*/ 23 h 25"/>
                <a:gd name="T6" fmla="*/ 22 w 39"/>
                <a:gd name="T7" fmla="*/ 23 h 25"/>
                <a:gd name="T8" fmla="*/ 21 w 39"/>
                <a:gd name="T9" fmla="*/ 24 h 25"/>
                <a:gd name="T10" fmla="*/ 14 w 39"/>
                <a:gd name="T11" fmla="*/ 24 h 25"/>
                <a:gd name="T12" fmla="*/ 1 w 39"/>
                <a:gd name="T13" fmla="*/ 22 h 25"/>
                <a:gd name="T14" fmla="*/ 1 w 39"/>
                <a:gd name="T15" fmla="*/ 21 h 25"/>
                <a:gd name="T16" fmla="*/ 0 w 39"/>
                <a:gd name="T17" fmla="*/ 2 h 25"/>
                <a:gd name="T18" fmla="*/ 1 w 39"/>
                <a:gd name="T19" fmla="*/ 0 h 25"/>
                <a:gd name="T20" fmla="*/ 1 w 39"/>
                <a:gd name="T21" fmla="*/ 1 h 25"/>
                <a:gd name="T22" fmla="*/ 1 w 39"/>
                <a:gd name="T23" fmla="*/ 15 h 25"/>
                <a:gd name="T24" fmla="*/ 3 w 39"/>
                <a:gd name="T25" fmla="*/ 16 h 25"/>
                <a:gd name="T26" fmla="*/ 7 w 39"/>
                <a:gd name="T27" fmla="*/ 15 h 25"/>
                <a:gd name="T28" fmla="*/ 9 w 39"/>
                <a:gd name="T29" fmla="*/ 14 h 25"/>
                <a:gd name="T30" fmla="*/ 14 w 39"/>
                <a:gd name="T31" fmla="*/ 10 h 25"/>
                <a:gd name="T32" fmla="*/ 16 w 39"/>
                <a:gd name="T33" fmla="*/ 10 h 25"/>
                <a:gd name="T34" fmla="*/ 24 w 39"/>
                <a:gd name="T35" fmla="*/ 14 h 25"/>
                <a:gd name="T36" fmla="*/ 27 w 39"/>
                <a:gd name="T37" fmla="*/ 15 h 25"/>
                <a:gd name="T38" fmla="*/ 33 w 39"/>
                <a:gd name="T39" fmla="*/ 15 h 25"/>
                <a:gd name="T40" fmla="*/ 37 w 39"/>
                <a:gd name="T41" fmla="*/ 18 h 25"/>
                <a:gd name="T42" fmla="*/ 39 w 39"/>
                <a:gd name="T4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25">
                  <a:moveTo>
                    <a:pt x="39" y="21"/>
                  </a:moveTo>
                  <a:cubicBezTo>
                    <a:pt x="38" y="20"/>
                    <a:pt x="37" y="21"/>
                    <a:pt x="37" y="22"/>
                  </a:cubicBezTo>
                  <a:cubicBezTo>
                    <a:pt x="38" y="23"/>
                    <a:pt x="37" y="23"/>
                    <a:pt x="36" y="23"/>
                  </a:cubicBezTo>
                  <a:cubicBezTo>
                    <a:pt x="31" y="22"/>
                    <a:pt x="26" y="23"/>
                    <a:pt x="22" y="23"/>
                  </a:cubicBezTo>
                  <a:cubicBezTo>
                    <a:pt x="21" y="23"/>
                    <a:pt x="20" y="23"/>
                    <a:pt x="21" y="24"/>
                  </a:cubicBezTo>
                  <a:cubicBezTo>
                    <a:pt x="18" y="25"/>
                    <a:pt x="16" y="25"/>
                    <a:pt x="14" y="24"/>
                  </a:cubicBezTo>
                  <a:cubicBezTo>
                    <a:pt x="10" y="23"/>
                    <a:pt x="5" y="22"/>
                    <a:pt x="1" y="22"/>
                  </a:cubicBezTo>
                  <a:cubicBezTo>
                    <a:pt x="1" y="22"/>
                    <a:pt x="1" y="21"/>
                    <a:pt x="1" y="21"/>
                  </a:cubicBezTo>
                  <a:cubicBezTo>
                    <a:pt x="0" y="15"/>
                    <a:pt x="0" y="9"/>
                    <a:pt x="0" y="2"/>
                  </a:cubicBezTo>
                  <a:cubicBezTo>
                    <a:pt x="0" y="1"/>
                    <a:pt x="0" y="1"/>
                    <a:pt x="1" y="0"/>
                  </a:cubicBezTo>
                  <a:cubicBezTo>
                    <a:pt x="1" y="1"/>
                    <a:pt x="1" y="1"/>
                    <a:pt x="1" y="1"/>
                  </a:cubicBezTo>
                  <a:cubicBezTo>
                    <a:pt x="1" y="6"/>
                    <a:pt x="1" y="10"/>
                    <a:pt x="1" y="15"/>
                  </a:cubicBezTo>
                  <a:cubicBezTo>
                    <a:pt x="1" y="17"/>
                    <a:pt x="1" y="17"/>
                    <a:pt x="3" y="16"/>
                  </a:cubicBezTo>
                  <a:cubicBezTo>
                    <a:pt x="4" y="16"/>
                    <a:pt x="6" y="15"/>
                    <a:pt x="7" y="15"/>
                  </a:cubicBezTo>
                  <a:cubicBezTo>
                    <a:pt x="8" y="15"/>
                    <a:pt x="8" y="15"/>
                    <a:pt x="9" y="14"/>
                  </a:cubicBezTo>
                  <a:cubicBezTo>
                    <a:pt x="10" y="12"/>
                    <a:pt x="12" y="11"/>
                    <a:pt x="14" y="10"/>
                  </a:cubicBezTo>
                  <a:cubicBezTo>
                    <a:pt x="15" y="10"/>
                    <a:pt x="15" y="10"/>
                    <a:pt x="16" y="10"/>
                  </a:cubicBezTo>
                  <a:cubicBezTo>
                    <a:pt x="19" y="10"/>
                    <a:pt x="22" y="11"/>
                    <a:pt x="24" y="14"/>
                  </a:cubicBezTo>
                  <a:cubicBezTo>
                    <a:pt x="25" y="15"/>
                    <a:pt x="26" y="16"/>
                    <a:pt x="27" y="15"/>
                  </a:cubicBezTo>
                  <a:cubicBezTo>
                    <a:pt x="29" y="15"/>
                    <a:pt x="31" y="15"/>
                    <a:pt x="33" y="15"/>
                  </a:cubicBezTo>
                  <a:cubicBezTo>
                    <a:pt x="34" y="16"/>
                    <a:pt x="36" y="17"/>
                    <a:pt x="37" y="18"/>
                  </a:cubicBezTo>
                  <a:cubicBezTo>
                    <a:pt x="38" y="19"/>
                    <a:pt x="39" y="20"/>
                    <a:pt x="39" y="21"/>
                  </a:cubicBezTo>
                  <a:close/>
                </a:path>
              </a:pathLst>
            </a:custGeom>
            <a:solidFill>
              <a:srgbClr val="CB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5">
              <a:extLst>
                <a:ext uri="{FF2B5EF4-FFF2-40B4-BE49-F238E27FC236}">
                  <a16:creationId xmlns:a16="http://schemas.microsoft.com/office/drawing/2014/main" id="{587D5391-DB32-EE6D-7E30-A930CD7D446C}"/>
                </a:ext>
              </a:extLst>
            </p:cNvPr>
            <p:cNvSpPr>
              <a:spLocks/>
            </p:cNvSpPr>
            <p:nvPr/>
          </p:nvSpPr>
          <p:spPr bwMode="auto">
            <a:xfrm>
              <a:off x="5761" y="3026"/>
              <a:ext cx="1211" cy="225"/>
            </a:xfrm>
            <a:custGeom>
              <a:avLst/>
              <a:gdLst>
                <a:gd name="T0" fmla="*/ 35 w 75"/>
                <a:gd name="T1" fmla="*/ 14 h 14"/>
                <a:gd name="T2" fmla="*/ 1 w 75"/>
                <a:gd name="T3" fmla="*/ 14 h 14"/>
                <a:gd name="T4" fmla="*/ 0 w 75"/>
                <a:gd name="T5" fmla="*/ 7 h 14"/>
                <a:gd name="T6" fmla="*/ 0 w 75"/>
                <a:gd name="T7" fmla="*/ 1 h 14"/>
                <a:gd name="T8" fmla="*/ 1 w 75"/>
                <a:gd name="T9" fmla="*/ 1 h 14"/>
                <a:gd name="T10" fmla="*/ 2 w 75"/>
                <a:gd name="T11" fmla="*/ 4 h 14"/>
                <a:gd name="T12" fmla="*/ 2 w 75"/>
                <a:gd name="T13" fmla="*/ 11 h 14"/>
                <a:gd name="T14" fmla="*/ 4 w 75"/>
                <a:gd name="T15" fmla="*/ 13 h 14"/>
                <a:gd name="T16" fmla="*/ 8 w 75"/>
                <a:gd name="T17" fmla="*/ 13 h 14"/>
                <a:gd name="T18" fmla="*/ 30 w 75"/>
                <a:gd name="T19" fmla="*/ 13 h 14"/>
                <a:gd name="T20" fmla="*/ 34 w 75"/>
                <a:gd name="T21" fmla="*/ 12 h 14"/>
                <a:gd name="T22" fmla="*/ 35 w 75"/>
                <a:gd name="T23" fmla="*/ 9 h 14"/>
                <a:gd name="T24" fmla="*/ 31 w 75"/>
                <a:gd name="T25" fmla="*/ 7 h 14"/>
                <a:gd name="T26" fmla="*/ 31 w 75"/>
                <a:gd name="T27" fmla="*/ 6 h 14"/>
                <a:gd name="T28" fmla="*/ 32 w 75"/>
                <a:gd name="T29" fmla="*/ 6 h 14"/>
                <a:gd name="T30" fmla="*/ 33 w 75"/>
                <a:gd name="T31" fmla="*/ 6 h 14"/>
                <a:gd name="T32" fmla="*/ 35 w 75"/>
                <a:gd name="T33" fmla="*/ 4 h 14"/>
                <a:gd name="T34" fmla="*/ 39 w 75"/>
                <a:gd name="T35" fmla="*/ 1 h 14"/>
                <a:gd name="T36" fmla="*/ 49 w 75"/>
                <a:gd name="T37" fmla="*/ 1 h 14"/>
                <a:gd name="T38" fmla="*/ 55 w 75"/>
                <a:gd name="T39" fmla="*/ 0 h 14"/>
                <a:gd name="T40" fmla="*/ 55 w 75"/>
                <a:gd name="T41" fmla="*/ 0 h 14"/>
                <a:gd name="T42" fmla="*/ 72 w 75"/>
                <a:gd name="T43" fmla="*/ 0 h 14"/>
                <a:gd name="T44" fmla="*/ 75 w 75"/>
                <a:gd name="T45" fmla="*/ 1 h 14"/>
                <a:gd name="T46" fmla="*/ 75 w 75"/>
                <a:gd name="T47" fmla="*/ 1 h 14"/>
                <a:gd name="T48" fmla="*/ 74 w 75"/>
                <a:gd name="T49" fmla="*/ 2 h 14"/>
                <a:gd name="T50" fmla="*/ 62 w 75"/>
                <a:gd name="T51" fmla="*/ 2 h 14"/>
                <a:gd name="T52" fmla="*/ 54 w 75"/>
                <a:gd name="T53" fmla="*/ 2 h 14"/>
                <a:gd name="T54" fmla="*/ 54 w 75"/>
                <a:gd name="T55" fmla="*/ 2 h 14"/>
                <a:gd name="T56" fmla="*/ 48 w 75"/>
                <a:gd name="T57" fmla="*/ 6 h 14"/>
                <a:gd name="T58" fmla="*/ 48 w 75"/>
                <a:gd name="T59" fmla="*/ 7 h 14"/>
                <a:gd name="T60" fmla="*/ 50 w 75"/>
                <a:gd name="T61" fmla="*/ 11 h 14"/>
                <a:gd name="T62" fmla="*/ 52 w 75"/>
                <a:gd name="T63" fmla="*/ 11 h 14"/>
                <a:gd name="T64" fmla="*/ 54 w 75"/>
                <a:gd name="T65" fmla="*/ 12 h 14"/>
                <a:gd name="T66" fmla="*/ 52 w 75"/>
                <a:gd name="T67" fmla="*/ 14 h 14"/>
                <a:gd name="T68" fmla="*/ 36 w 75"/>
                <a:gd name="T69" fmla="*/ 14 h 14"/>
                <a:gd name="T70" fmla="*/ 35 w 75"/>
                <a:gd name="T7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4">
                  <a:moveTo>
                    <a:pt x="35" y="14"/>
                  </a:moveTo>
                  <a:cubicBezTo>
                    <a:pt x="23" y="14"/>
                    <a:pt x="12" y="14"/>
                    <a:pt x="1" y="14"/>
                  </a:cubicBezTo>
                  <a:cubicBezTo>
                    <a:pt x="0" y="12"/>
                    <a:pt x="0" y="10"/>
                    <a:pt x="0" y="7"/>
                  </a:cubicBezTo>
                  <a:cubicBezTo>
                    <a:pt x="0" y="5"/>
                    <a:pt x="0" y="3"/>
                    <a:pt x="0" y="1"/>
                  </a:cubicBezTo>
                  <a:cubicBezTo>
                    <a:pt x="1" y="1"/>
                    <a:pt x="1" y="1"/>
                    <a:pt x="1" y="1"/>
                  </a:cubicBezTo>
                  <a:cubicBezTo>
                    <a:pt x="2" y="2"/>
                    <a:pt x="2" y="3"/>
                    <a:pt x="2" y="4"/>
                  </a:cubicBezTo>
                  <a:cubicBezTo>
                    <a:pt x="2" y="6"/>
                    <a:pt x="2" y="9"/>
                    <a:pt x="2" y="11"/>
                  </a:cubicBezTo>
                  <a:cubicBezTo>
                    <a:pt x="2" y="12"/>
                    <a:pt x="2" y="13"/>
                    <a:pt x="4" y="13"/>
                  </a:cubicBezTo>
                  <a:cubicBezTo>
                    <a:pt x="5" y="13"/>
                    <a:pt x="7" y="13"/>
                    <a:pt x="8" y="13"/>
                  </a:cubicBezTo>
                  <a:cubicBezTo>
                    <a:pt x="16" y="13"/>
                    <a:pt x="23" y="13"/>
                    <a:pt x="30" y="13"/>
                  </a:cubicBezTo>
                  <a:cubicBezTo>
                    <a:pt x="32" y="13"/>
                    <a:pt x="33" y="12"/>
                    <a:pt x="34" y="12"/>
                  </a:cubicBezTo>
                  <a:cubicBezTo>
                    <a:pt x="36" y="11"/>
                    <a:pt x="36" y="10"/>
                    <a:pt x="35" y="9"/>
                  </a:cubicBezTo>
                  <a:cubicBezTo>
                    <a:pt x="34" y="8"/>
                    <a:pt x="33" y="7"/>
                    <a:pt x="31" y="7"/>
                  </a:cubicBezTo>
                  <a:cubicBezTo>
                    <a:pt x="31" y="7"/>
                    <a:pt x="30" y="7"/>
                    <a:pt x="31" y="6"/>
                  </a:cubicBezTo>
                  <a:cubicBezTo>
                    <a:pt x="31" y="6"/>
                    <a:pt x="31" y="6"/>
                    <a:pt x="32" y="6"/>
                  </a:cubicBezTo>
                  <a:cubicBezTo>
                    <a:pt x="32" y="6"/>
                    <a:pt x="33" y="6"/>
                    <a:pt x="33" y="6"/>
                  </a:cubicBezTo>
                  <a:cubicBezTo>
                    <a:pt x="34" y="6"/>
                    <a:pt x="35" y="5"/>
                    <a:pt x="35" y="4"/>
                  </a:cubicBezTo>
                  <a:cubicBezTo>
                    <a:pt x="35" y="2"/>
                    <a:pt x="38" y="2"/>
                    <a:pt x="39" y="1"/>
                  </a:cubicBezTo>
                  <a:cubicBezTo>
                    <a:pt x="42" y="1"/>
                    <a:pt x="46" y="1"/>
                    <a:pt x="49" y="1"/>
                  </a:cubicBezTo>
                  <a:cubicBezTo>
                    <a:pt x="51" y="1"/>
                    <a:pt x="53" y="1"/>
                    <a:pt x="55" y="0"/>
                  </a:cubicBezTo>
                  <a:cubicBezTo>
                    <a:pt x="55" y="0"/>
                    <a:pt x="55" y="0"/>
                    <a:pt x="55" y="0"/>
                  </a:cubicBezTo>
                  <a:cubicBezTo>
                    <a:pt x="61" y="1"/>
                    <a:pt x="66" y="0"/>
                    <a:pt x="72" y="0"/>
                  </a:cubicBezTo>
                  <a:cubicBezTo>
                    <a:pt x="73" y="0"/>
                    <a:pt x="74" y="0"/>
                    <a:pt x="75" y="1"/>
                  </a:cubicBezTo>
                  <a:cubicBezTo>
                    <a:pt x="75" y="1"/>
                    <a:pt x="75" y="1"/>
                    <a:pt x="75" y="1"/>
                  </a:cubicBezTo>
                  <a:cubicBezTo>
                    <a:pt x="75" y="2"/>
                    <a:pt x="74" y="2"/>
                    <a:pt x="74" y="2"/>
                  </a:cubicBezTo>
                  <a:cubicBezTo>
                    <a:pt x="70" y="2"/>
                    <a:pt x="66" y="2"/>
                    <a:pt x="62" y="2"/>
                  </a:cubicBezTo>
                  <a:cubicBezTo>
                    <a:pt x="59" y="2"/>
                    <a:pt x="57" y="2"/>
                    <a:pt x="54" y="2"/>
                  </a:cubicBezTo>
                  <a:cubicBezTo>
                    <a:pt x="54" y="2"/>
                    <a:pt x="54" y="2"/>
                    <a:pt x="54" y="2"/>
                  </a:cubicBezTo>
                  <a:cubicBezTo>
                    <a:pt x="52" y="3"/>
                    <a:pt x="51" y="5"/>
                    <a:pt x="48" y="6"/>
                  </a:cubicBezTo>
                  <a:cubicBezTo>
                    <a:pt x="48" y="6"/>
                    <a:pt x="48" y="7"/>
                    <a:pt x="48" y="7"/>
                  </a:cubicBezTo>
                  <a:cubicBezTo>
                    <a:pt x="49" y="8"/>
                    <a:pt x="49" y="10"/>
                    <a:pt x="50" y="11"/>
                  </a:cubicBezTo>
                  <a:cubicBezTo>
                    <a:pt x="51" y="11"/>
                    <a:pt x="51" y="11"/>
                    <a:pt x="52" y="11"/>
                  </a:cubicBezTo>
                  <a:cubicBezTo>
                    <a:pt x="53" y="11"/>
                    <a:pt x="54" y="11"/>
                    <a:pt x="54" y="12"/>
                  </a:cubicBezTo>
                  <a:cubicBezTo>
                    <a:pt x="54" y="14"/>
                    <a:pt x="53" y="13"/>
                    <a:pt x="52" y="14"/>
                  </a:cubicBezTo>
                  <a:cubicBezTo>
                    <a:pt x="47" y="14"/>
                    <a:pt x="42" y="14"/>
                    <a:pt x="36" y="14"/>
                  </a:cubicBezTo>
                  <a:cubicBezTo>
                    <a:pt x="36" y="14"/>
                    <a:pt x="35" y="14"/>
                    <a:pt x="35" y="14"/>
                  </a:cubicBezTo>
                  <a:close/>
                </a:path>
              </a:pathLst>
            </a:custGeom>
            <a:solidFill>
              <a:srgbClr val="80A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a:extLst>
                <a:ext uri="{FF2B5EF4-FFF2-40B4-BE49-F238E27FC236}">
                  <a16:creationId xmlns:a16="http://schemas.microsoft.com/office/drawing/2014/main" id="{CAA7A96B-5E86-C6DB-CEE5-BD9C0FAEBC3C}"/>
                </a:ext>
              </a:extLst>
            </p:cNvPr>
            <p:cNvSpPr>
              <a:spLocks/>
            </p:cNvSpPr>
            <p:nvPr/>
          </p:nvSpPr>
          <p:spPr bwMode="auto">
            <a:xfrm>
              <a:off x="6326" y="3042"/>
              <a:ext cx="614" cy="209"/>
            </a:xfrm>
            <a:custGeom>
              <a:avLst/>
              <a:gdLst>
                <a:gd name="T0" fmla="*/ 0 w 38"/>
                <a:gd name="T1" fmla="*/ 13 h 13"/>
                <a:gd name="T2" fmla="*/ 2 w 38"/>
                <a:gd name="T3" fmla="*/ 13 h 13"/>
                <a:gd name="T4" fmla="*/ 18 w 38"/>
                <a:gd name="T5" fmla="*/ 12 h 13"/>
                <a:gd name="T6" fmla="*/ 19 w 38"/>
                <a:gd name="T7" fmla="*/ 11 h 13"/>
                <a:gd name="T8" fmla="*/ 18 w 38"/>
                <a:gd name="T9" fmla="*/ 11 h 13"/>
                <a:gd name="T10" fmla="*/ 13 w 38"/>
                <a:gd name="T11" fmla="*/ 7 h 13"/>
                <a:gd name="T12" fmla="*/ 12 w 38"/>
                <a:gd name="T13" fmla="*/ 6 h 13"/>
                <a:gd name="T14" fmla="*/ 12 w 38"/>
                <a:gd name="T15" fmla="*/ 6 h 13"/>
                <a:gd name="T16" fmla="*/ 16 w 38"/>
                <a:gd name="T17" fmla="*/ 3 h 13"/>
                <a:gd name="T18" fmla="*/ 17 w 38"/>
                <a:gd name="T19" fmla="*/ 2 h 13"/>
                <a:gd name="T20" fmla="*/ 18 w 38"/>
                <a:gd name="T21" fmla="*/ 1 h 13"/>
                <a:gd name="T22" fmla="*/ 27 w 38"/>
                <a:gd name="T23" fmla="*/ 0 h 13"/>
                <a:gd name="T24" fmla="*/ 28 w 38"/>
                <a:gd name="T25" fmla="*/ 3 h 13"/>
                <a:gd name="T26" fmla="*/ 26 w 38"/>
                <a:gd name="T27" fmla="*/ 5 h 13"/>
                <a:gd name="T28" fmla="*/ 29 w 38"/>
                <a:gd name="T29" fmla="*/ 6 h 13"/>
                <a:gd name="T30" fmla="*/ 32 w 38"/>
                <a:gd name="T31" fmla="*/ 7 h 13"/>
                <a:gd name="T32" fmla="*/ 32 w 38"/>
                <a:gd name="T33" fmla="*/ 9 h 13"/>
                <a:gd name="T34" fmla="*/ 37 w 38"/>
                <a:gd name="T35" fmla="*/ 11 h 13"/>
                <a:gd name="T36" fmla="*/ 38 w 38"/>
                <a:gd name="T37" fmla="*/ 12 h 13"/>
                <a:gd name="T38" fmla="*/ 36 w 38"/>
                <a:gd name="T39" fmla="*/ 13 h 13"/>
                <a:gd name="T40" fmla="*/ 30 w 38"/>
                <a:gd name="T41" fmla="*/ 13 h 13"/>
                <a:gd name="T42" fmla="*/ 0 w 38"/>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3">
                  <a:moveTo>
                    <a:pt x="0" y="13"/>
                  </a:moveTo>
                  <a:cubicBezTo>
                    <a:pt x="1" y="12"/>
                    <a:pt x="1" y="13"/>
                    <a:pt x="2" y="13"/>
                  </a:cubicBezTo>
                  <a:cubicBezTo>
                    <a:pt x="7" y="12"/>
                    <a:pt x="13" y="13"/>
                    <a:pt x="18" y="12"/>
                  </a:cubicBezTo>
                  <a:cubicBezTo>
                    <a:pt x="18" y="12"/>
                    <a:pt x="19" y="12"/>
                    <a:pt x="19" y="11"/>
                  </a:cubicBezTo>
                  <a:cubicBezTo>
                    <a:pt x="19" y="11"/>
                    <a:pt x="18" y="10"/>
                    <a:pt x="18" y="11"/>
                  </a:cubicBezTo>
                  <a:cubicBezTo>
                    <a:pt x="15" y="12"/>
                    <a:pt x="14" y="9"/>
                    <a:pt x="13" y="7"/>
                  </a:cubicBezTo>
                  <a:cubicBezTo>
                    <a:pt x="13" y="7"/>
                    <a:pt x="12" y="7"/>
                    <a:pt x="12" y="6"/>
                  </a:cubicBezTo>
                  <a:cubicBezTo>
                    <a:pt x="12" y="6"/>
                    <a:pt x="12" y="6"/>
                    <a:pt x="12" y="6"/>
                  </a:cubicBezTo>
                  <a:cubicBezTo>
                    <a:pt x="13" y="4"/>
                    <a:pt x="14" y="3"/>
                    <a:pt x="16" y="3"/>
                  </a:cubicBezTo>
                  <a:cubicBezTo>
                    <a:pt x="16" y="3"/>
                    <a:pt x="17" y="3"/>
                    <a:pt x="17" y="2"/>
                  </a:cubicBezTo>
                  <a:cubicBezTo>
                    <a:pt x="16" y="1"/>
                    <a:pt x="17" y="1"/>
                    <a:pt x="18" y="1"/>
                  </a:cubicBezTo>
                  <a:cubicBezTo>
                    <a:pt x="21" y="0"/>
                    <a:pt x="24" y="0"/>
                    <a:pt x="27" y="0"/>
                  </a:cubicBezTo>
                  <a:cubicBezTo>
                    <a:pt x="27" y="1"/>
                    <a:pt x="27" y="2"/>
                    <a:pt x="28" y="3"/>
                  </a:cubicBezTo>
                  <a:cubicBezTo>
                    <a:pt x="28" y="4"/>
                    <a:pt x="28" y="5"/>
                    <a:pt x="26" y="5"/>
                  </a:cubicBezTo>
                  <a:cubicBezTo>
                    <a:pt x="27" y="6"/>
                    <a:pt x="28" y="7"/>
                    <a:pt x="29" y="6"/>
                  </a:cubicBezTo>
                  <a:cubicBezTo>
                    <a:pt x="31" y="6"/>
                    <a:pt x="31" y="6"/>
                    <a:pt x="32" y="7"/>
                  </a:cubicBezTo>
                  <a:cubicBezTo>
                    <a:pt x="34" y="8"/>
                    <a:pt x="33" y="8"/>
                    <a:pt x="32" y="9"/>
                  </a:cubicBezTo>
                  <a:cubicBezTo>
                    <a:pt x="34" y="9"/>
                    <a:pt x="35" y="10"/>
                    <a:pt x="37" y="11"/>
                  </a:cubicBezTo>
                  <a:cubicBezTo>
                    <a:pt x="37" y="11"/>
                    <a:pt x="38" y="11"/>
                    <a:pt x="38" y="12"/>
                  </a:cubicBezTo>
                  <a:cubicBezTo>
                    <a:pt x="38" y="12"/>
                    <a:pt x="37" y="12"/>
                    <a:pt x="36" y="13"/>
                  </a:cubicBezTo>
                  <a:cubicBezTo>
                    <a:pt x="34" y="13"/>
                    <a:pt x="32" y="12"/>
                    <a:pt x="30" y="13"/>
                  </a:cubicBezTo>
                  <a:cubicBezTo>
                    <a:pt x="20" y="13"/>
                    <a:pt x="10" y="13"/>
                    <a:pt x="0" y="13"/>
                  </a:cubicBezTo>
                  <a:close/>
                </a:path>
              </a:pathLst>
            </a:custGeom>
            <a:solidFill>
              <a:srgbClr val="9FB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17">
              <a:extLst>
                <a:ext uri="{FF2B5EF4-FFF2-40B4-BE49-F238E27FC236}">
                  <a16:creationId xmlns:a16="http://schemas.microsoft.com/office/drawing/2014/main" id="{C8DFFF65-73C2-3C68-675B-A0AF63631DCF}"/>
                </a:ext>
              </a:extLst>
            </p:cNvPr>
            <p:cNvSpPr>
              <a:spLocks/>
            </p:cNvSpPr>
            <p:nvPr/>
          </p:nvSpPr>
          <p:spPr bwMode="auto">
            <a:xfrm>
              <a:off x="6730" y="3042"/>
              <a:ext cx="258" cy="209"/>
            </a:xfrm>
            <a:custGeom>
              <a:avLst/>
              <a:gdLst>
                <a:gd name="T0" fmla="*/ 5 w 16"/>
                <a:gd name="T1" fmla="*/ 13 h 13"/>
                <a:gd name="T2" fmla="*/ 9 w 16"/>
                <a:gd name="T3" fmla="*/ 12 h 13"/>
                <a:gd name="T4" fmla="*/ 13 w 16"/>
                <a:gd name="T5" fmla="*/ 11 h 13"/>
                <a:gd name="T6" fmla="*/ 7 w 16"/>
                <a:gd name="T7" fmla="*/ 10 h 13"/>
                <a:gd name="T8" fmla="*/ 6 w 16"/>
                <a:gd name="T9" fmla="*/ 9 h 13"/>
                <a:gd name="T10" fmla="*/ 7 w 16"/>
                <a:gd name="T11" fmla="*/ 8 h 13"/>
                <a:gd name="T12" fmla="*/ 8 w 16"/>
                <a:gd name="T13" fmla="*/ 8 h 13"/>
                <a:gd name="T14" fmla="*/ 8 w 16"/>
                <a:gd name="T15" fmla="*/ 8 h 13"/>
                <a:gd name="T16" fmla="*/ 5 w 16"/>
                <a:gd name="T17" fmla="*/ 7 h 13"/>
                <a:gd name="T18" fmla="*/ 1 w 16"/>
                <a:gd name="T19" fmla="*/ 5 h 13"/>
                <a:gd name="T20" fmla="*/ 0 w 16"/>
                <a:gd name="T21" fmla="*/ 5 h 13"/>
                <a:gd name="T22" fmla="*/ 0 w 16"/>
                <a:gd name="T23" fmla="*/ 5 h 13"/>
                <a:gd name="T24" fmla="*/ 2 w 16"/>
                <a:gd name="T25" fmla="*/ 2 h 13"/>
                <a:gd name="T26" fmla="*/ 2 w 16"/>
                <a:gd name="T27" fmla="*/ 0 h 13"/>
                <a:gd name="T28" fmla="*/ 15 w 16"/>
                <a:gd name="T29" fmla="*/ 0 h 13"/>
                <a:gd name="T30" fmla="*/ 15 w 16"/>
                <a:gd name="T31" fmla="*/ 6 h 13"/>
                <a:gd name="T32" fmla="*/ 15 w 16"/>
                <a:gd name="T33" fmla="*/ 13 h 13"/>
                <a:gd name="T34" fmla="*/ 5 w 16"/>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3">
                  <a:moveTo>
                    <a:pt x="5" y="13"/>
                  </a:moveTo>
                  <a:cubicBezTo>
                    <a:pt x="6" y="12"/>
                    <a:pt x="8" y="12"/>
                    <a:pt x="9" y="12"/>
                  </a:cubicBezTo>
                  <a:cubicBezTo>
                    <a:pt x="10" y="12"/>
                    <a:pt x="11" y="12"/>
                    <a:pt x="13" y="11"/>
                  </a:cubicBezTo>
                  <a:cubicBezTo>
                    <a:pt x="11" y="11"/>
                    <a:pt x="9" y="10"/>
                    <a:pt x="7" y="10"/>
                  </a:cubicBezTo>
                  <a:cubicBezTo>
                    <a:pt x="7" y="10"/>
                    <a:pt x="6" y="10"/>
                    <a:pt x="6" y="9"/>
                  </a:cubicBezTo>
                  <a:cubicBezTo>
                    <a:pt x="6" y="8"/>
                    <a:pt x="7" y="9"/>
                    <a:pt x="7" y="8"/>
                  </a:cubicBezTo>
                  <a:cubicBezTo>
                    <a:pt x="7" y="8"/>
                    <a:pt x="8" y="8"/>
                    <a:pt x="8" y="8"/>
                  </a:cubicBezTo>
                  <a:cubicBezTo>
                    <a:pt x="8" y="8"/>
                    <a:pt x="8" y="8"/>
                    <a:pt x="8" y="8"/>
                  </a:cubicBezTo>
                  <a:cubicBezTo>
                    <a:pt x="7" y="7"/>
                    <a:pt x="6" y="6"/>
                    <a:pt x="5" y="7"/>
                  </a:cubicBezTo>
                  <a:cubicBezTo>
                    <a:pt x="3" y="8"/>
                    <a:pt x="2" y="7"/>
                    <a:pt x="1" y="5"/>
                  </a:cubicBezTo>
                  <a:cubicBezTo>
                    <a:pt x="1" y="5"/>
                    <a:pt x="0" y="5"/>
                    <a:pt x="0" y="5"/>
                  </a:cubicBezTo>
                  <a:cubicBezTo>
                    <a:pt x="0" y="5"/>
                    <a:pt x="0" y="5"/>
                    <a:pt x="0" y="5"/>
                  </a:cubicBezTo>
                  <a:cubicBezTo>
                    <a:pt x="2" y="5"/>
                    <a:pt x="4" y="5"/>
                    <a:pt x="2" y="2"/>
                  </a:cubicBezTo>
                  <a:cubicBezTo>
                    <a:pt x="1" y="2"/>
                    <a:pt x="2" y="1"/>
                    <a:pt x="2" y="0"/>
                  </a:cubicBezTo>
                  <a:cubicBezTo>
                    <a:pt x="6" y="0"/>
                    <a:pt x="11" y="1"/>
                    <a:pt x="15" y="0"/>
                  </a:cubicBezTo>
                  <a:cubicBezTo>
                    <a:pt x="16" y="2"/>
                    <a:pt x="15" y="4"/>
                    <a:pt x="15" y="6"/>
                  </a:cubicBezTo>
                  <a:cubicBezTo>
                    <a:pt x="15" y="9"/>
                    <a:pt x="15" y="11"/>
                    <a:pt x="15" y="13"/>
                  </a:cubicBezTo>
                  <a:cubicBezTo>
                    <a:pt x="12" y="13"/>
                    <a:pt x="9" y="13"/>
                    <a:pt x="5" y="13"/>
                  </a:cubicBezTo>
                  <a:close/>
                </a:path>
              </a:pathLst>
            </a:custGeom>
            <a:solidFill>
              <a:srgbClr val="AFC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18">
              <a:extLst>
                <a:ext uri="{FF2B5EF4-FFF2-40B4-BE49-F238E27FC236}">
                  <a16:creationId xmlns:a16="http://schemas.microsoft.com/office/drawing/2014/main" id="{2533227D-E985-9D1E-6FAC-DC034A80EB82}"/>
                </a:ext>
              </a:extLst>
            </p:cNvPr>
            <p:cNvSpPr>
              <a:spLocks/>
            </p:cNvSpPr>
            <p:nvPr/>
          </p:nvSpPr>
          <p:spPr bwMode="auto">
            <a:xfrm>
              <a:off x="5777" y="2365"/>
              <a:ext cx="1195" cy="80"/>
            </a:xfrm>
            <a:custGeom>
              <a:avLst/>
              <a:gdLst>
                <a:gd name="T0" fmla="*/ 0 w 74"/>
                <a:gd name="T1" fmla="*/ 1 h 5"/>
                <a:gd name="T2" fmla="*/ 0 w 74"/>
                <a:gd name="T3" fmla="*/ 0 h 5"/>
                <a:gd name="T4" fmla="*/ 74 w 74"/>
                <a:gd name="T5" fmla="*/ 0 h 5"/>
                <a:gd name="T6" fmla="*/ 74 w 74"/>
                <a:gd name="T7" fmla="*/ 5 h 5"/>
                <a:gd name="T8" fmla="*/ 74 w 74"/>
                <a:gd name="T9" fmla="*/ 5 h 5"/>
                <a:gd name="T10" fmla="*/ 69 w 74"/>
                <a:gd name="T11" fmla="*/ 2 h 5"/>
                <a:gd name="T12" fmla="*/ 4 w 74"/>
                <a:gd name="T13" fmla="*/ 2 h 5"/>
                <a:gd name="T14" fmla="*/ 0 w 74"/>
                <a:gd name="T15" fmla="*/ 1 h 5"/>
                <a:gd name="T16" fmla="*/ 0 w 7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5">
                  <a:moveTo>
                    <a:pt x="0" y="1"/>
                  </a:moveTo>
                  <a:cubicBezTo>
                    <a:pt x="0" y="1"/>
                    <a:pt x="0" y="1"/>
                    <a:pt x="0" y="0"/>
                  </a:cubicBezTo>
                  <a:cubicBezTo>
                    <a:pt x="25" y="0"/>
                    <a:pt x="49" y="0"/>
                    <a:pt x="74" y="0"/>
                  </a:cubicBezTo>
                  <a:cubicBezTo>
                    <a:pt x="74" y="2"/>
                    <a:pt x="74" y="3"/>
                    <a:pt x="74" y="5"/>
                  </a:cubicBezTo>
                  <a:cubicBezTo>
                    <a:pt x="74" y="5"/>
                    <a:pt x="74" y="5"/>
                    <a:pt x="74" y="5"/>
                  </a:cubicBezTo>
                  <a:cubicBezTo>
                    <a:pt x="73" y="2"/>
                    <a:pt x="73" y="2"/>
                    <a:pt x="69" y="2"/>
                  </a:cubicBezTo>
                  <a:cubicBezTo>
                    <a:pt x="47" y="2"/>
                    <a:pt x="26" y="2"/>
                    <a:pt x="4" y="2"/>
                  </a:cubicBezTo>
                  <a:cubicBezTo>
                    <a:pt x="3" y="2"/>
                    <a:pt x="1" y="2"/>
                    <a:pt x="0" y="1"/>
                  </a:cubicBezTo>
                  <a:cubicBezTo>
                    <a:pt x="0" y="1"/>
                    <a:pt x="0" y="1"/>
                    <a:pt x="0" y="1"/>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19">
              <a:extLst>
                <a:ext uri="{FF2B5EF4-FFF2-40B4-BE49-F238E27FC236}">
                  <a16:creationId xmlns:a16="http://schemas.microsoft.com/office/drawing/2014/main" id="{F957C296-B117-C509-8086-BAB670BE771D}"/>
                </a:ext>
              </a:extLst>
            </p:cNvPr>
            <p:cNvSpPr>
              <a:spLocks/>
            </p:cNvSpPr>
            <p:nvPr/>
          </p:nvSpPr>
          <p:spPr bwMode="auto">
            <a:xfrm>
              <a:off x="5761" y="2703"/>
              <a:ext cx="16" cy="548"/>
            </a:xfrm>
            <a:custGeom>
              <a:avLst/>
              <a:gdLst>
                <a:gd name="T0" fmla="*/ 1 w 1"/>
                <a:gd name="T1" fmla="*/ 21 h 34"/>
                <a:gd name="T2" fmla="*/ 1 w 1"/>
                <a:gd name="T3" fmla="*/ 34 h 34"/>
                <a:gd name="T4" fmla="*/ 0 w 1"/>
                <a:gd name="T5" fmla="*/ 32 h 34"/>
                <a:gd name="T6" fmla="*/ 0 w 1"/>
                <a:gd name="T7" fmla="*/ 2 h 34"/>
                <a:gd name="T8" fmla="*/ 1 w 1"/>
                <a:gd name="T9" fmla="*/ 0 h 34"/>
                <a:gd name="T10" fmla="*/ 1 w 1"/>
                <a:gd name="T11" fmla="*/ 0 h 34"/>
                <a:gd name="T12" fmla="*/ 1 w 1"/>
                <a:gd name="T13" fmla="*/ 3 h 34"/>
                <a:gd name="T14" fmla="*/ 1 w 1"/>
                <a:gd name="T15" fmla="*/ 19 h 34"/>
                <a:gd name="T16" fmla="*/ 1 w 1"/>
                <a:gd name="T17"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4">
                  <a:moveTo>
                    <a:pt x="1" y="21"/>
                  </a:moveTo>
                  <a:cubicBezTo>
                    <a:pt x="1" y="25"/>
                    <a:pt x="1" y="30"/>
                    <a:pt x="1" y="34"/>
                  </a:cubicBezTo>
                  <a:cubicBezTo>
                    <a:pt x="0" y="34"/>
                    <a:pt x="0" y="33"/>
                    <a:pt x="0" y="32"/>
                  </a:cubicBezTo>
                  <a:cubicBezTo>
                    <a:pt x="0" y="22"/>
                    <a:pt x="0" y="12"/>
                    <a:pt x="0" y="2"/>
                  </a:cubicBezTo>
                  <a:cubicBezTo>
                    <a:pt x="0" y="1"/>
                    <a:pt x="0" y="1"/>
                    <a:pt x="1" y="0"/>
                  </a:cubicBezTo>
                  <a:cubicBezTo>
                    <a:pt x="1" y="0"/>
                    <a:pt x="1" y="0"/>
                    <a:pt x="1" y="0"/>
                  </a:cubicBezTo>
                  <a:cubicBezTo>
                    <a:pt x="1" y="1"/>
                    <a:pt x="1" y="2"/>
                    <a:pt x="1" y="3"/>
                  </a:cubicBezTo>
                  <a:cubicBezTo>
                    <a:pt x="1" y="8"/>
                    <a:pt x="1" y="14"/>
                    <a:pt x="1" y="19"/>
                  </a:cubicBezTo>
                  <a:cubicBezTo>
                    <a:pt x="1" y="20"/>
                    <a:pt x="1" y="20"/>
                    <a:pt x="1" y="21"/>
                  </a:cubicBezTo>
                  <a:close/>
                </a:path>
              </a:pathLst>
            </a:custGeom>
            <a:solidFill>
              <a:srgbClr val="CBE9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0">
              <a:extLst>
                <a:ext uri="{FF2B5EF4-FFF2-40B4-BE49-F238E27FC236}">
                  <a16:creationId xmlns:a16="http://schemas.microsoft.com/office/drawing/2014/main" id="{42B49DE2-8137-33A6-C234-C8E47A724346}"/>
                </a:ext>
              </a:extLst>
            </p:cNvPr>
            <p:cNvSpPr>
              <a:spLocks/>
            </p:cNvSpPr>
            <p:nvPr/>
          </p:nvSpPr>
          <p:spPr bwMode="auto">
            <a:xfrm>
              <a:off x="5777" y="2703"/>
              <a:ext cx="1211" cy="339"/>
            </a:xfrm>
            <a:custGeom>
              <a:avLst/>
              <a:gdLst>
                <a:gd name="T0" fmla="*/ 0 w 75"/>
                <a:gd name="T1" fmla="*/ 21 h 21"/>
                <a:gd name="T2" fmla="*/ 0 w 75"/>
                <a:gd name="T3" fmla="*/ 0 h 21"/>
                <a:gd name="T4" fmla="*/ 9 w 75"/>
                <a:gd name="T5" fmla="*/ 1 h 21"/>
                <a:gd name="T6" fmla="*/ 20 w 75"/>
                <a:gd name="T7" fmla="*/ 3 h 21"/>
                <a:gd name="T8" fmla="*/ 27 w 75"/>
                <a:gd name="T9" fmla="*/ 9 h 21"/>
                <a:gd name="T10" fmla="*/ 29 w 75"/>
                <a:gd name="T11" fmla="*/ 11 h 21"/>
                <a:gd name="T12" fmla="*/ 35 w 75"/>
                <a:gd name="T13" fmla="*/ 13 h 21"/>
                <a:gd name="T14" fmla="*/ 38 w 75"/>
                <a:gd name="T15" fmla="*/ 14 h 21"/>
                <a:gd name="T16" fmla="*/ 45 w 75"/>
                <a:gd name="T17" fmla="*/ 14 h 21"/>
                <a:gd name="T18" fmla="*/ 50 w 75"/>
                <a:gd name="T19" fmla="*/ 15 h 21"/>
                <a:gd name="T20" fmla="*/ 62 w 75"/>
                <a:gd name="T21" fmla="*/ 17 h 21"/>
                <a:gd name="T22" fmla="*/ 68 w 75"/>
                <a:gd name="T23" fmla="*/ 18 h 21"/>
                <a:gd name="T24" fmla="*/ 73 w 75"/>
                <a:gd name="T25" fmla="*/ 19 h 21"/>
                <a:gd name="T26" fmla="*/ 74 w 75"/>
                <a:gd name="T27" fmla="*/ 21 h 21"/>
                <a:gd name="T28" fmla="*/ 74 w 75"/>
                <a:gd name="T29" fmla="*/ 21 h 21"/>
                <a:gd name="T30" fmla="*/ 72 w 75"/>
                <a:gd name="T31" fmla="*/ 20 h 21"/>
                <a:gd name="T32" fmla="*/ 68 w 75"/>
                <a:gd name="T33" fmla="*/ 20 h 21"/>
                <a:gd name="T34" fmla="*/ 59 w 75"/>
                <a:gd name="T35" fmla="*/ 18 h 21"/>
                <a:gd name="T36" fmla="*/ 53 w 75"/>
                <a:gd name="T37" fmla="*/ 17 h 21"/>
                <a:gd name="T38" fmla="*/ 44 w 75"/>
                <a:gd name="T39" fmla="*/ 16 h 21"/>
                <a:gd name="T40" fmla="*/ 33 w 75"/>
                <a:gd name="T41" fmla="*/ 15 h 21"/>
                <a:gd name="T42" fmla="*/ 26 w 75"/>
                <a:gd name="T43" fmla="*/ 14 h 21"/>
                <a:gd name="T44" fmla="*/ 24 w 75"/>
                <a:gd name="T45" fmla="*/ 14 h 21"/>
                <a:gd name="T46" fmla="*/ 19 w 75"/>
                <a:gd name="T47" fmla="*/ 12 h 21"/>
                <a:gd name="T48" fmla="*/ 16 w 75"/>
                <a:gd name="T49" fmla="*/ 11 h 21"/>
                <a:gd name="T50" fmla="*/ 13 w 75"/>
                <a:gd name="T51" fmla="*/ 9 h 21"/>
                <a:gd name="T52" fmla="*/ 5 w 75"/>
                <a:gd name="T53" fmla="*/ 9 h 21"/>
                <a:gd name="T54" fmla="*/ 3 w 75"/>
                <a:gd name="T55" fmla="*/ 10 h 21"/>
                <a:gd name="T56" fmla="*/ 1 w 75"/>
                <a:gd name="T57" fmla="*/ 13 h 21"/>
                <a:gd name="T58" fmla="*/ 0 w 75"/>
                <a:gd name="T59" fmla="*/ 21 h 21"/>
                <a:gd name="T60" fmla="*/ 0 w 75"/>
                <a:gd name="T61" fmla="*/ 21 h 21"/>
                <a:gd name="T62" fmla="*/ 0 w 75"/>
                <a:gd name="T6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21">
                  <a:moveTo>
                    <a:pt x="0" y="21"/>
                  </a:moveTo>
                  <a:cubicBezTo>
                    <a:pt x="0" y="14"/>
                    <a:pt x="0" y="7"/>
                    <a:pt x="0" y="0"/>
                  </a:cubicBezTo>
                  <a:cubicBezTo>
                    <a:pt x="3" y="0"/>
                    <a:pt x="6" y="0"/>
                    <a:pt x="9" y="1"/>
                  </a:cubicBezTo>
                  <a:cubicBezTo>
                    <a:pt x="13" y="3"/>
                    <a:pt x="16" y="3"/>
                    <a:pt x="20" y="3"/>
                  </a:cubicBezTo>
                  <a:cubicBezTo>
                    <a:pt x="23" y="4"/>
                    <a:pt x="25" y="7"/>
                    <a:pt x="27" y="9"/>
                  </a:cubicBezTo>
                  <a:cubicBezTo>
                    <a:pt x="28" y="10"/>
                    <a:pt x="28" y="10"/>
                    <a:pt x="29" y="11"/>
                  </a:cubicBezTo>
                  <a:cubicBezTo>
                    <a:pt x="31" y="11"/>
                    <a:pt x="33" y="11"/>
                    <a:pt x="35" y="13"/>
                  </a:cubicBezTo>
                  <a:cubicBezTo>
                    <a:pt x="36" y="14"/>
                    <a:pt x="37" y="14"/>
                    <a:pt x="38" y="14"/>
                  </a:cubicBezTo>
                  <a:cubicBezTo>
                    <a:pt x="41" y="13"/>
                    <a:pt x="43" y="14"/>
                    <a:pt x="45" y="14"/>
                  </a:cubicBezTo>
                  <a:cubicBezTo>
                    <a:pt x="47" y="15"/>
                    <a:pt x="48" y="15"/>
                    <a:pt x="50" y="15"/>
                  </a:cubicBezTo>
                  <a:cubicBezTo>
                    <a:pt x="54" y="15"/>
                    <a:pt x="58" y="16"/>
                    <a:pt x="62" y="17"/>
                  </a:cubicBezTo>
                  <a:cubicBezTo>
                    <a:pt x="64" y="18"/>
                    <a:pt x="66" y="17"/>
                    <a:pt x="68" y="18"/>
                  </a:cubicBezTo>
                  <a:cubicBezTo>
                    <a:pt x="69" y="19"/>
                    <a:pt x="71" y="19"/>
                    <a:pt x="73" y="19"/>
                  </a:cubicBezTo>
                  <a:cubicBezTo>
                    <a:pt x="74" y="18"/>
                    <a:pt x="75" y="19"/>
                    <a:pt x="74" y="21"/>
                  </a:cubicBezTo>
                  <a:cubicBezTo>
                    <a:pt x="74" y="21"/>
                    <a:pt x="74" y="21"/>
                    <a:pt x="74" y="21"/>
                  </a:cubicBezTo>
                  <a:cubicBezTo>
                    <a:pt x="73" y="20"/>
                    <a:pt x="72" y="20"/>
                    <a:pt x="72" y="20"/>
                  </a:cubicBezTo>
                  <a:cubicBezTo>
                    <a:pt x="70" y="20"/>
                    <a:pt x="69" y="20"/>
                    <a:pt x="68" y="20"/>
                  </a:cubicBezTo>
                  <a:cubicBezTo>
                    <a:pt x="65" y="20"/>
                    <a:pt x="62" y="20"/>
                    <a:pt x="59" y="18"/>
                  </a:cubicBezTo>
                  <a:cubicBezTo>
                    <a:pt x="57" y="17"/>
                    <a:pt x="55" y="17"/>
                    <a:pt x="53" y="17"/>
                  </a:cubicBezTo>
                  <a:cubicBezTo>
                    <a:pt x="50" y="17"/>
                    <a:pt x="47" y="17"/>
                    <a:pt x="44" y="16"/>
                  </a:cubicBezTo>
                  <a:cubicBezTo>
                    <a:pt x="41" y="15"/>
                    <a:pt x="37" y="15"/>
                    <a:pt x="33" y="15"/>
                  </a:cubicBezTo>
                  <a:cubicBezTo>
                    <a:pt x="31" y="15"/>
                    <a:pt x="28" y="15"/>
                    <a:pt x="26" y="14"/>
                  </a:cubicBezTo>
                  <a:cubicBezTo>
                    <a:pt x="25" y="14"/>
                    <a:pt x="25" y="14"/>
                    <a:pt x="24" y="14"/>
                  </a:cubicBezTo>
                  <a:cubicBezTo>
                    <a:pt x="22" y="14"/>
                    <a:pt x="20" y="13"/>
                    <a:pt x="19" y="12"/>
                  </a:cubicBezTo>
                  <a:cubicBezTo>
                    <a:pt x="18" y="11"/>
                    <a:pt x="17" y="11"/>
                    <a:pt x="16" y="11"/>
                  </a:cubicBezTo>
                  <a:cubicBezTo>
                    <a:pt x="15" y="11"/>
                    <a:pt x="14" y="10"/>
                    <a:pt x="13" y="9"/>
                  </a:cubicBezTo>
                  <a:cubicBezTo>
                    <a:pt x="10" y="8"/>
                    <a:pt x="8" y="8"/>
                    <a:pt x="5" y="9"/>
                  </a:cubicBezTo>
                  <a:cubicBezTo>
                    <a:pt x="4" y="9"/>
                    <a:pt x="4" y="10"/>
                    <a:pt x="3" y="10"/>
                  </a:cubicBezTo>
                  <a:cubicBezTo>
                    <a:pt x="1" y="10"/>
                    <a:pt x="0" y="12"/>
                    <a:pt x="1" y="13"/>
                  </a:cubicBezTo>
                  <a:cubicBezTo>
                    <a:pt x="0" y="16"/>
                    <a:pt x="1" y="18"/>
                    <a:pt x="0" y="21"/>
                  </a:cubicBezTo>
                  <a:cubicBezTo>
                    <a:pt x="0" y="21"/>
                    <a:pt x="0" y="21"/>
                    <a:pt x="0" y="21"/>
                  </a:cubicBezTo>
                  <a:cubicBezTo>
                    <a:pt x="0" y="21"/>
                    <a:pt x="0" y="21"/>
                    <a:pt x="0" y="2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1">
              <a:extLst>
                <a:ext uri="{FF2B5EF4-FFF2-40B4-BE49-F238E27FC236}">
                  <a16:creationId xmlns:a16="http://schemas.microsoft.com/office/drawing/2014/main" id="{08D461C8-D9E9-FCF8-C025-C3F0FEC2B175}"/>
                </a:ext>
              </a:extLst>
            </p:cNvPr>
            <p:cNvSpPr>
              <a:spLocks/>
            </p:cNvSpPr>
            <p:nvPr/>
          </p:nvSpPr>
          <p:spPr bwMode="auto">
            <a:xfrm>
              <a:off x="6294" y="2445"/>
              <a:ext cx="678" cy="274"/>
            </a:xfrm>
            <a:custGeom>
              <a:avLst/>
              <a:gdLst>
                <a:gd name="T0" fmla="*/ 42 w 42"/>
                <a:gd name="T1" fmla="*/ 0 h 17"/>
                <a:gd name="T2" fmla="*/ 42 w 42"/>
                <a:gd name="T3" fmla="*/ 0 h 17"/>
                <a:gd name="T4" fmla="*/ 42 w 42"/>
                <a:gd name="T5" fmla="*/ 15 h 17"/>
                <a:gd name="T6" fmla="*/ 42 w 42"/>
                <a:gd name="T7" fmla="*/ 16 h 17"/>
                <a:gd name="T8" fmla="*/ 40 w 42"/>
                <a:gd name="T9" fmla="*/ 15 h 17"/>
                <a:gd name="T10" fmla="*/ 28 w 42"/>
                <a:gd name="T11" fmla="*/ 13 h 17"/>
                <a:gd name="T12" fmla="*/ 27 w 42"/>
                <a:gd name="T13" fmla="*/ 13 h 17"/>
                <a:gd name="T14" fmla="*/ 24 w 42"/>
                <a:gd name="T15" fmla="*/ 13 h 17"/>
                <a:gd name="T16" fmla="*/ 17 w 42"/>
                <a:gd name="T17" fmla="*/ 16 h 17"/>
                <a:gd name="T18" fmla="*/ 15 w 42"/>
                <a:gd name="T19" fmla="*/ 16 h 17"/>
                <a:gd name="T20" fmla="*/ 7 w 42"/>
                <a:gd name="T21" fmla="*/ 16 h 17"/>
                <a:gd name="T22" fmla="*/ 6 w 42"/>
                <a:gd name="T23" fmla="*/ 16 h 17"/>
                <a:gd name="T24" fmla="*/ 1 w 42"/>
                <a:gd name="T25" fmla="*/ 11 h 17"/>
                <a:gd name="T26" fmla="*/ 0 w 42"/>
                <a:gd name="T27" fmla="*/ 10 h 17"/>
                <a:gd name="T28" fmla="*/ 2 w 42"/>
                <a:gd name="T29" fmla="*/ 10 h 17"/>
                <a:gd name="T30" fmla="*/ 17 w 42"/>
                <a:gd name="T31" fmla="*/ 10 h 17"/>
                <a:gd name="T32" fmla="*/ 27 w 42"/>
                <a:gd name="T33" fmla="*/ 10 h 17"/>
                <a:gd name="T34" fmla="*/ 38 w 42"/>
                <a:gd name="T35" fmla="*/ 10 h 17"/>
                <a:gd name="T36" fmla="*/ 41 w 42"/>
                <a:gd name="T37" fmla="*/ 7 h 17"/>
                <a:gd name="T38" fmla="*/ 41 w 42"/>
                <a:gd name="T39" fmla="*/ 6 h 17"/>
                <a:gd name="T40" fmla="*/ 41 w 42"/>
                <a:gd name="T41" fmla="*/ 1 h 17"/>
                <a:gd name="T42" fmla="*/ 42 w 42"/>
                <a:gd name="T4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7">
                  <a:moveTo>
                    <a:pt x="42" y="0"/>
                  </a:moveTo>
                  <a:cubicBezTo>
                    <a:pt x="42" y="0"/>
                    <a:pt x="42" y="0"/>
                    <a:pt x="42" y="0"/>
                  </a:cubicBezTo>
                  <a:cubicBezTo>
                    <a:pt x="42" y="5"/>
                    <a:pt x="42" y="10"/>
                    <a:pt x="42" y="15"/>
                  </a:cubicBezTo>
                  <a:cubicBezTo>
                    <a:pt x="42" y="15"/>
                    <a:pt x="42" y="16"/>
                    <a:pt x="42" y="16"/>
                  </a:cubicBezTo>
                  <a:cubicBezTo>
                    <a:pt x="41" y="16"/>
                    <a:pt x="41" y="16"/>
                    <a:pt x="40" y="15"/>
                  </a:cubicBezTo>
                  <a:cubicBezTo>
                    <a:pt x="38" y="12"/>
                    <a:pt x="32" y="12"/>
                    <a:pt x="28" y="13"/>
                  </a:cubicBezTo>
                  <a:cubicBezTo>
                    <a:pt x="28" y="14"/>
                    <a:pt x="27" y="14"/>
                    <a:pt x="27" y="13"/>
                  </a:cubicBezTo>
                  <a:cubicBezTo>
                    <a:pt x="26" y="13"/>
                    <a:pt x="25" y="13"/>
                    <a:pt x="24" y="13"/>
                  </a:cubicBezTo>
                  <a:cubicBezTo>
                    <a:pt x="21" y="12"/>
                    <a:pt x="19" y="14"/>
                    <a:pt x="17" y="16"/>
                  </a:cubicBezTo>
                  <a:cubicBezTo>
                    <a:pt x="17" y="16"/>
                    <a:pt x="16" y="17"/>
                    <a:pt x="15" y="16"/>
                  </a:cubicBezTo>
                  <a:cubicBezTo>
                    <a:pt x="12" y="15"/>
                    <a:pt x="10" y="15"/>
                    <a:pt x="7" y="16"/>
                  </a:cubicBezTo>
                  <a:cubicBezTo>
                    <a:pt x="7" y="16"/>
                    <a:pt x="6" y="16"/>
                    <a:pt x="6" y="16"/>
                  </a:cubicBezTo>
                  <a:cubicBezTo>
                    <a:pt x="5" y="14"/>
                    <a:pt x="3" y="12"/>
                    <a:pt x="1" y="11"/>
                  </a:cubicBezTo>
                  <a:cubicBezTo>
                    <a:pt x="1" y="11"/>
                    <a:pt x="0" y="11"/>
                    <a:pt x="0" y="10"/>
                  </a:cubicBezTo>
                  <a:cubicBezTo>
                    <a:pt x="0" y="10"/>
                    <a:pt x="1" y="10"/>
                    <a:pt x="2" y="10"/>
                  </a:cubicBezTo>
                  <a:cubicBezTo>
                    <a:pt x="7" y="10"/>
                    <a:pt x="12" y="10"/>
                    <a:pt x="17" y="10"/>
                  </a:cubicBezTo>
                  <a:cubicBezTo>
                    <a:pt x="20" y="10"/>
                    <a:pt x="23" y="10"/>
                    <a:pt x="27" y="10"/>
                  </a:cubicBezTo>
                  <a:cubicBezTo>
                    <a:pt x="30" y="10"/>
                    <a:pt x="34" y="10"/>
                    <a:pt x="38" y="10"/>
                  </a:cubicBezTo>
                  <a:cubicBezTo>
                    <a:pt x="41" y="10"/>
                    <a:pt x="41" y="9"/>
                    <a:pt x="41" y="7"/>
                  </a:cubicBezTo>
                  <a:cubicBezTo>
                    <a:pt x="41" y="6"/>
                    <a:pt x="41" y="6"/>
                    <a:pt x="41" y="6"/>
                  </a:cubicBezTo>
                  <a:cubicBezTo>
                    <a:pt x="41" y="4"/>
                    <a:pt x="41" y="2"/>
                    <a:pt x="41" y="1"/>
                  </a:cubicBezTo>
                  <a:cubicBezTo>
                    <a:pt x="41" y="0"/>
                    <a:pt x="42" y="0"/>
                    <a:pt x="42" y="0"/>
                  </a:cubicBezTo>
                  <a:close/>
                </a:path>
              </a:pathLst>
            </a:custGeom>
            <a:solidFill>
              <a:srgbClr val="92B9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2">
              <a:extLst>
                <a:ext uri="{FF2B5EF4-FFF2-40B4-BE49-F238E27FC236}">
                  <a16:creationId xmlns:a16="http://schemas.microsoft.com/office/drawing/2014/main" id="{68E492E5-347A-ADA3-D421-F29B0C7F6204}"/>
                </a:ext>
              </a:extLst>
            </p:cNvPr>
            <p:cNvSpPr>
              <a:spLocks/>
            </p:cNvSpPr>
            <p:nvPr/>
          </p:nvSpPr>
          <p:spPr bwMode="auto">
            <a:xfrm>
              <a:off x="6391" y="2865"/>
              <a:ext cx="484" cy="145"/>
            </a:xfrm>
            <a:custGeom>
              <a:avLst/>
              <a:gdLst>
                <a:gd name="T0" fmla="*/ 30 w 30"/>
                <a:gd name="T1" fmla="*/ 8 h 9"/>
                <a:gd name="T2" fmla="*/ 19 w 30"/>
                <a:gd name="T3" fmla="*/ 6 h 9"/>
                <a:gd name="T4" fmla="*/ 12 w 30"/>
                <a:gd name="T5" fmla="*/ 6 h 9"/>
                <a:gd name="T6" fmla="*/ 7 w 30"/>
                <a:gd name="T7" fmla="*/ 5 h 9"/>
                <a:gd name="T8" fmla="*/ 0 w 30"/>
                <a:gd name="T9" fmla="*/ 4 h 9"/>
                <a:gd name="T10" fmla="*/ 11 w 30"/>
                <a:gd name="T11" fmla="*/ 2 h 9"/>
                <a:gd name="T12" fmla="*/ 14 w 30"/>
                <a:gd name="T13" fmla="*/ 3 h 9"/>
                <a:gd name="T14" fmla="*/ 25 w 30"/>
                <a:gd name="T15" fmla="*/ 5 h 9"/>
                <a:gd name="T16" fmla="*/ 30 w 30"/>
                <a:gd name="T1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
                  <a:moveTo>
                    <a:pt x="30" y="8"/>
                  </a:moveTo>
                  <a:cubicBezTo>
                    <a:pt x="26" y="9"/>
                    <a:pt x="23" y="7"/>
                    <a:pt x="19" y="6"/>
                  </a:cubicBezTo>
                  <a:cubicBezTo>
                    <a:pt x="17" y="6"/>
                    <a:pt x="14" y="6"/>
                    <a:pt x="12" y="6"/>
                  </a:cubicBezTo>
                  <a:cubicBezTo>
                    <a:pt x="10" y="6"/>
                    <a:pt x="9" y="6"/>
                    <a:pt x="7" y="5"/>
                  </a:cubicBezTo>
                  <a:cubicBezTo>
                    <a:pt x="5" y="4"/>
                    <a:pt x="3" y="4"/>
                    <a:pt x="0" y="4"/>
                  </a:cubicBezTo>
                  <a:cubicBezTo>
                    <a:pt x="3" y="1"/>
                    <a:pt x="8" y="0"/>
                    <a:pt x="11" y="2"/>
                  </a:cubicBezTo>
                  <a:cubicBezTo>
                    <a:pt x="12" y="3"/>
                    <a:pt x="13" y="3"/>
                    <a:pt x="14" y="3"/>
                  </a:cubicBezTo>
                  <a:cubicBezTo>
                    <a:pt x="18" y="2"/>
                    <a:pt x="21" y="3"/>
                    <a:pt x="25" y="5"/>
                  </a:cubicBezTo>
                  <a:cubicBezTo>
                    <a:pt x="26" y="6"/>
                    <a:pt x="28" y="7"/>
                    <a:pt x="30" y="8"/>
                  </a:cubicBezTo>
                  <a:close/>
                </a:path>
              </a:pathLst>
            </a:custGeom>
            <a:solidFill>
              <a:srgbClr val="8DB7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3">
              <a:extLst>
                <a:ext uri="{FF2B5EF4-FFF2-40B4-BE49-F238E27FC236}">
                  <a16:creationId xmlns:a16="http://schemas.microsoft.com/office/drawing/2014/main" id="{3A78CAD1-1EF9-F17C-61E9-C94FAA7F2DAD}"/>
                </a:ext>
              </a:extLst>
            </p:cNvPr>
            <p:cNvSpPr>
              <a:spLocks/>
            </p:cNvSpPr>
            <p:nvPr/>
          </p:nvSpPr>
          <p:spPr bwMode="auto">
            <a:xfrm>
              <a:off x="6649" y="3026"/>
              <a:ext cx="323" cy="16"/>
            </a:xfrm>
            <a:custGeom>
              <a:avLst/>
              <a:gdLst>
                <a:gd name="T0" fmla="*/ 20 w 20"/>
                <a:gd name="T1" fmla="*/ 1 h 1"/>
                <a:gd name="T2" fmla="*/ 2 w 20"/>
                <a:gd name="T3" fmla="*/ 1 h 1"/>
                <a:gd name="T4" fmla="*/ 0 w 20"/>
                <a:gd name="T5" fmla="*/ 1 h 1"/>
                <a:gd name="T6" fmla="*/ 2 w 20"/>
                <a:gd name="T7" fmla="*/ 0 h 1"/>
                <a:gd name="T8" fmla="*/ 18 w 20"/>
                <a:gd name="T9" fmla="*/ 0 h 1"/>
                <a:gd name="T10" fmla="*/ 20 w 20"/>
                <a:gd name="T11" fmla="*/ 1 h 1"/>
                <a:gd name="T12" fmla="*/ 20 w 20"/>
                <a:gd name="T13" fmla="*/ 1 h 1"/>
                <a:gd name="T14" fmla="*/ 20 w 20"/>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
                  <a:moveTo>
                    <a:pt x="20" y="1"/>
                  </a:moveTo>
                  <a:cubicBezTo>
                    <a:pt x="14" y="1"/>
                    <a:pt x="8" y="1"/>
                    <a:pt x="2" y="1"/>
                  </a:cubicBezTo>
                  <a:cubicBezTo>
                    <a:pt x="1" y="1"/>
                    <a:pt x="1" y="1"/>
                    <a:pt x="0" y="1"/>
                  </a:cubicBezTo>
                  <a:cubicBezTo>
                    <a:pt x="1" y="0"/>
                    <a:pt x="1" y="0"/>
                    <a:pt x="2" y="0"/>
                  </a:cubicBezTo>
                  <a:cubicBezTo>
                    <a:pt x="7" y="0"/>
                    <a:pt x="13" y="0"/>
                    <a:pt x="18" y="0"/>
                  </a:cubicBezTo>
                  <a:cubicBezTo>
                    <a:pt x="19" y="0"/>
                    <a:pt x="19" y="0"/>
                    <a:pt x="20" y="1"/>
                  </a:cubicBezTo>
                  <a:cubicBezTo>
                    <a:pt x="20" y="1"/>
                    <a:pt x="20" y="1"/>
                    <a:pt x="20" y="1"/>
                  </a:cubicBezTo>
                  <a:cubicBezTo>
                    <a:pt x="20" y="1"/>
                    <a:pt x="20" y="1"/>
                    <a:pt x="20" y="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4">
              <a:extLst>
                <a:ext uri="{FF2B5EF4-FFF2-40B4-BE49-F238E27FC236}">
                  <a16:creationId xmlns:a16="http://schemas.microsoft.com/office/drawing/2014/main" id="{717710DF-AA15-7C1E-1062-E5175E486D40}"/>
                </a:ext>
              </a:extLst>
            </p:cNvPr>
            <p:cNvSpPr>
              <a:spLocks/>
            </p:cNvSpPr>
            <p:nvPr/>
          </p:nvSpPr>
          <p:spPr bwMode="auto">
            <a:xfrm>
              <a:off x="5761" y="2445"/>
              <a:ext cx="1211" cy="113"/>
            </a:xfrm>
            <a:custGeom>
              <a:avLst/>
              <a:gdLst>
                <a:gd name="T0" fmla="*/ 75 w 75"/>
                <a:gd name="T1" fmla="*/ 1 h 7"/>
                <a:gd name="T2" fmla="*/ 75 w 75"/>
                <a:gd name="T3" fmla="*/ 6 h 7"/>
                <a:gd name="T4" fmla="*/ 71 w 75"/>
                <a:gd name="T5" fmla="*/ 7 h 7"/>
                <a:gd name="T6" fmla="*/ 65 w 75"/>
                <a:gd name="T7" fmla="*/ 7 h 7"/>
                <a:gd name="T8" fmla="*/ 34 w 75"/>
                <a:gd name="T9" fmla="*/ 7 h 7"/>
                <a:gd name="T10" fmla="*/ 23 w 75"/>
                <a:gd name="T11" fmla="*/ 7 h 7"/>
                <a:gd name="T12" fmla="*/ 19 w 75"/>
                <a:gd name="T13" fmla="*/ 6 h 7"/>
                <a:gd name="T14" fmla="*/ 16 w 75"/>
                <a:gd name="T15" fmla="*/ 6 h 7"/>
                <a:gd name="T16" fmla="*/ 14 w 75"/>
                <a:gd name="T17" fmla="*/ 6 h 7"/>
                <a:gd name="T18" fmla="*/ 3 w 75"/>
                <a:gd name="T19" fmla="*/ 6 h 7"/>
                <a:gd name="T20" fmla="*/ 1 w 75"/>
                <a:gd name="T21" fmla="*/ 6 h 7"/>
                <a:gd name="T22" fmla="*/ 1 w 75"/>
                <a:gd name="T23" fmla="*/ 3 h 7"/>
                <a:gd name="T24" fmla="*/ 1 w 75"/>
                <a:gd name="T25" fmla="*/ 2 h 7"/>
                <a:gd name="T26" fmla="*/ 4 w 75"/>
                <a:gd name="T27" fmla="*/ 1 h 7"/>
                <a:gd name="T28" fmla="*/ 10 w 75"/>
                <a:gd name="T29" fmla="*/ 1 h 7"/>
                <a:gd name="T30" fmla="*/ 19 w 75"/>
                <a:gd name="T31" fmla="*/ 1 h 7"/>
                <a:gd name="T32" fmla="*/ 23 w 75"/>
                <a:gd name="T33" fmla="*/ 2 h 7"/>
                <a:gd name="T34" fmla="*/ 29 w 75"/>
                <a:gd name="T35" fmla="*/ 1 h 7"/>
                <a:gd name="T36" fmla="*/ 65 w 75"/>
                <a:gd name="T37" fmla="*/ 1 h 7"/>
                <a:gd name="T38" fmla="*/ 73 w 75"/>
                <a:gd name="T39" fmla="*/ 0 h 7"/>
                <a:gd name="T40" fmla="*/ 75 w 75"/>
                <a:gd name="T4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7">
                  <a:moveTo>
                    <a:pt x="75" y="1"/>
                  </a:moveTo>
                  <a:cubicBezTo>
                    <a:pt x="75" y="2"/>
                    <a:pt x="75" y="4"/>
                    <a:pt x="75" y="6"/>
                  </a:cubicBezTo>
                  <a:cubicBezTo>
                    <a:pt x="74" y="7"/>
                    <a:pt x="73" y="7"/>
                    <a:pt x="71" y="7"/>
                  </a:cubicBezTo>
                  <a:cubicBezTo>
                    <a:pt x="69" y="7"/>
                    <a:pt x="67" y="7"/>
                    <a:pt x="65" y="7"/>
                  </a:cubicBezTo>
                  <a:cubicBezTo>
                    <a:pt x="55" y="6"/>
                    <a:pt x="44" y="7"/>
                    <a:pt x="34" y="7"/>
                  </a:cubicBezTo>
                  <a:cubicBezTo>
                    <a:pt x="30" y="7"/>
                    <a:pt x="27" y="7"/>
                    <a:pt x="23" y="7"/>
                  </a:cubicBezTo>
                  <a:cubicBezTo>
                    <a:pt x="22" y="7"/>
                    <a:pt x="21" y="6"/>
                    <a:pt x="19" y="6"/>
                  </a:cubicBezTo>
                  <a:cubicBezTo>
                    <a:pt x="18" y="5"/>
                    <a:pt x="17" y="5"/>
                    <a:pt x="16" y="6"/>
                  </a:cubicBezTo>
                  <a:cubicBezTo>
                    <a:pt x="15" y="6"/>
                    <a:pt x="15" y="6"/>
                    <a:pt x="14" y="6"/>
                  </a:cubicBezTo>
                  <a:cubicBezTo>
                    <a:pt x="11" y="7"/>
                    <a:pt x="7" y="7"/>
                    <a:pt x="3" y="6"/>
                  </a:cubicBezTo>
                  <a:cubicBezTo>
                    <a:pt x="3" y="6"/>
                    <a:pt x="2" y="7"/>
                    <a:pt x="1" y="6"/>
                  </a:cubicBezTo>
                  <a:cubicBezTo>
                    <a:pt x="0" y="5"/>
                    <a:pt x="1" y="4"/>
                    <a:pt x="1" y="3"/>
                  </a:cubicBezTo>
                  <a:cubicBezTo>
                    <a:pt x="1" y="3"/>
                    <a:pt x="1" y="2"/>
                    <a:pt x="1" y="2"/>
                  </a:cubicBezTo>
                  <a:cubicBezTo>
                    <a:pt x="2" y="1"/>
                    <a:pt x="3" y="0"/>
                    <a:pt x="4" y="1"/>
                  </a:cubicBezTo>
                  <a:cubicBezTo>
                    <a:pt x="6" y="2"/>
                    <a:pt x="8" y="1"/>
                    <a:pt x="10" y="1"/>
                  </a:cubicBezTo>
                  <a:cubicBezTo>
                    <a:pt x="13" y="0"/>
                    <a:pt x="16" y="0"/>
                    <a:pt x="19" y="1"/>
                  </a:cubicBezTo>
                  <a:cubicBezTo>
                    <a:pt x="20" y="2"/>
                    <a:pt x="22" y="2"/>
                    <a:pt x="23" y="2"/>
                  </a:cubicBezTo>
                  <a:cubicBezTo>
                    <a:pt x="25" y="1"/>
                    <a:pt x="27" y="1"/>
                    <a:pt x="29" y="1"/>
                  </a:cubicBezTo>
                  <a:cubicBezTo>
                    <a:pt x="41" y="1"/>
                    <a:pt x="53" y="1"/>
                    <a:pt x="65" y="1"/>
                  </a:cubicBezTo>
                  <a:cubicBezTo>
                    <a:pt x="68" y="1"/>
                    <a:pt x="71" y="2"/>
                    <a:pt x="73" y="0"/>
                  </a:cubicBezTo>
                  <a:cubicBezTo>
                    <a:pt x="74" y="0"/>
                    <a:pt x="74" y="0"/>
                    <a:pt x="75" y="1"/>
                  </a:cubicBezTo>
                  <a:close/>
                </a:path>
              </a:pathLst>
            </a:custGeom>
            <a:solidFill>
              <a:srgbClr val="7B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25">
              <a:extLst>
                <a:ext uri="{FF2B5EF4-FFF2-40B4-BE49-F238E27FC236}">
                  <a16:creationId xmlns:a16="http://schemas.microsoft.com/office/drawing/2014/main" id="{F39B6969-7561-14D1-3138-62B502E40EDF}"/>
                </a:ext>
              </a:extLst>
            </p:cNvPr>
            <p:cNvSpPr>
              <a:spLocks/>
            </p:cNvSpPr>
            <p:nvPr/>
          </p:nvSpPr>
          <p:spPr bwMode="auto">
            <a:xfrm>
              <a:off x="6019" y="2526"/>
              <a:ext cx="953" cy="113"/>
            </a:xfrm>
            <a:custGeom>
              <a:avLst/>
              <a:gdLst>
                <a:gd name="T0" fmla="*/ 0 w 59"/>
                <a:gd name="T1" fmla="*/ 1 h 7"/>
                <a:gd name="T2" fmla="*/ 4 w 59"/>
                <a:gd name="T3" fmla="*/ 1 h 7"/>
                <a:gd name="T4" fmla="*/ 9 w 59"/>
                <a:gd name="T5" fmla="*/ 1 h 7"/>
                <a:gd name="T6" fmla="*/ 11 w 59"/>
                <a:gd name="T7" fmla="*/ 1 h 7"/>
                <a:gd name="T8" fmla="*/ 46 w 59"/>
                <a:gd name="T9" fmla="*/ 1 h 7"/>
                <a:gd name="T10" fmla="*/ 53 w 59"/>
                <a:gd name="T11" fmla="*/ 1 h 7"/>
                <a:gd name="T12" fmla="*/ 59 w 59"/>
                <a:gd name="T13" fmla="*/ 1 h 7"/>
                <a:gd name="T14" fmla="*/ 59 w 59"/>
                <a:gd name="T15" fmla="*/ 3 h 7"/>
                <a:gd name="T16" fmla="*/ 56 w 59"/>
                <a:gd name="T17" fmla="*/ 5 h 7"/>
                <a:gd name="T18" fmla="*/ 48 w 59"/>
                <a:gd name="T19" fmla="*/ 6 h 7"/>
                <a:gd name="T20" fmla="*/ 44 w 59"/>
                <a:gd name="T21" fmla="*/ 5 h 7"/>
                <a:gd name="T22" fmla="*/ 21 w 59"/>
                <a:gd name="T23" fmla="*/ 5 h 7"/>
                <a:gd name="T24" fmla="*/ 17 w 59"/>
                <a:gd name="T25" fmla="*/ 5 h 7"/>
                <a:gd name="T26" fmla="*/ 10 w 59"/>
                <a:gd name="T27" fmla="*/ 6 h 7"/>
                <a:gd name="T28" fmla="*/ 8 w 59"/>
                <a:gd name="T29" fmla="*/ 5 h 7"/>
                <a:gd name="T30" fmla="*/ 0 w 59"/>
                <a:gd name="T3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7">
                  <a:moveTo>
                    <a:pt x="0" y="1"/>
                  </a:moveTo>
                  <a:cubicBezTo>
                    <a:pt x="1" y="0"/>
                    <a:pt x="2" y="0"/>
                    <a:pt x="4" y="1"/>
                  </a:cubicBezTo>
                  <a:cubicBezTo>
                    <a:pt x="5" y="1"/>
                    <a:pt x="7" y="2"/>
                    <a:pt x="9" y="1"/>
                  </a:cubicBezTo>
                  <a:cubicBezTo>
                    <a:pt x="10" y="1"/>
                    <a:pt x="10" y="1"/>
                    <a:pt x="11" y="1"/>
                  </a:cubicBezTo>
                  <a:cubicBezTo>
                    <a:pt x="23" y="1"/>
                    <a:pt x="34" y="1"/>
                    <a:pt x="46" y="1"/>
                  </a:cubicBezTo>
                  <a:cubicBezTo>
                    <a:pt x="48" y="1"/>
                    <a:pt x="51" y="1"/>
                    <a:pt x="53" y="1"/>
                  </a:cubicBezTo>
                  <a:cubicBezTo>
                    <a:pt x="55" y="1"/>
                    <a:pt x="57" y="1"/>
                    <a:pt x="59" y="1"/>
                  </a:cubicBezTo>
                  <a:cubicBezTo>
                    <a:pt x="59" y="1"/>
                    <a:pt x="59" y="2"/>
                    <a:pt x="59" y="3"/>
                  </a:cubicBezTo>
                  <a:cubicBezTo>
                    <a:pt x="59" y="5"/>
                    <a:pt x="58" y="6"/>
                    <a:pt x="56" y="5"/>
                  </a:cubicBezTo>
                  <a:cubicBezTo>
                    <a:pt x="54" y="5"/>
                    <a:pt x="51" y="5"/>
                    <a:pt x="48" y="6"/>
                  </a:cubicBezTo>
                  <a:cubicBezTo>
                    <a:pt x="47" y="6"/>
                    <a:pt x="46" y="5"/>
                    <a:pt x="44" y="5"/>
                  </a:cubicBezTo>
                  <a:cubicBezTo>
                    <a:pt x="37" y="5"/>
                    <a:pt x="29" y="5"/>
                    <a:pt x="21" y="5"/>
                  </a:cubicBezTo>
                  <a:cubicBezTo>
                    <a:pt x="20" y="5"/>
                    <a:pt x="18" y="5"/>
                    <a:pt x="17" y="5"/>
                  </a:cubicBezTo>
                  <a:cubicBezTo>
                    <a:pt x="15" y="6"/>
                    <a:pt x="12" y="5"/>
                    <a:pt x="10" y="6"/>
                  </a:cubicBezTo>
                  <a:cubicBezTo>
                    <a:pt x="9" y="7"/>
                    <a:pt x="9" y="6"/>
                    <a:pt x="8" y="5"/>
                  </a:cubicBezTo>
                  <a:cubicBezTo>
                    <a:pt x="6" y="2"/>
                    <a:pt x="4" y="1"/>
                    <a:pt x="0" y="1"/>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26">
              <a:extLst>
                <a:ext uri="{FF2B5EF4-FFF2-40B4-BE49-F238E27FC236}">
                  <a16:creationId xmlns:a16="http://schemas.microsoft.com/office/drawing/2014/main" id="{98032CB3-A7CD-ACB4-23E5-90C9A81DFA6F}"/>
                </a:ext>
              </a:extLst>
            </p:cNvPr>
            <p:cNvSpPr>
              <a:spLocks/>
            </p:cNvSpPr>
            <p:nvPr/>
          </p:nvSpPr>
          <p:spPr bwMode="auto">
            <a:xfrm>
              <a:off x="5777" y="2381"/>
              <a:ext cx="210" cy="274"/>
            </a:xfrm>
            <a:custGeom>
              <a:avLst/>
              <a:gdLst>
                <a:gd name="T0" fmla="*/ 0 w 13"/>
                <a:gd name="T1" fmla="*/ 6 h 17"/>
                <a:gd name="T2" fmla="*/ 0 w 13"/>
                <a:gd name="T3" fmla="*/ 9 h 17"/>
                <a:gd name="T4" fmla="*/ 2 w 13"/>
                <a:gd name="T5" fmla="*/ 9 h 17"/>
                <a:gd name="T6" fmla="*/ 2 w 13"/>
                <a:gd name="T7" fmla="*/ 9 h 17"/>
                <a:gd name="T8" fmla="*/ 10 w 13"/>
                <a:gd name="T9" fmla="*/ 10 h 17"/>
                <a:gd name="T10" fmla="*/ 13 w 13"/>
                <a:gd name="T11" fmla="*/ 10 h 17"/>
                <a:gd name="T12" fmla="*/ 8 w 13"/>
                <a:gd name="T13" fmla="*/ 14 h 17"/>
                <a:gd name="T14" fmla="*/ 7 w 13"/>
                <a:gd name="T15" fmla="*/ 15 h 17"/>
                <a:gd name="T16" fmla="*/ 1 w 13"/>
                <a:gd name="T17" fmla="*/ 16 h 17"/>
                <a:gd name="T18" fmla="*/ 0 w 13"/>
                <a:gd name="T19" fmla="*/ 16 h 17"/>
                <a:gd name="T20" fmla="*/ 0 w 13"/>
                <a:gd name="T21" fmla="*/ 1 h 17"/>
                <a:gd name="T22" fmla="*/ 0 w 13"/>
                <a:gd name="T23" fmla="*/ 0 h 17"/>
                <a:gd name="T24" fmla="*/ 0 w 13"/>
                <a:gd name="T25" fmla="*/ 0 h 17"/>
                <a:gd name="T26" fmla="*/ 0 w 13"/>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7">
                  <a:moveTo>
                    <a:pt x="0" y="6"/>
                  </a:moveTo>
                  <a:cubicBezTo>
                    <a:pt x="0" y="7"/>
                    <a:pt x="0" y="8"/>
                    <a:pt x="0" y="9"/>
                  </a:cubicBezTo>
                  <a:cubicBezTo>
                    <a:pt x="0" y="10"/>
                    <a:pt x="0" y="11"/>
                    <a:pt x="2" y="9"/>
                  </a:cubicBezTo>
                  <a:cubicBezTo>
                    <a:pt x="2" y="9"/>
                    <a:pt x="2" y="9"/>
                    <a:pt x="2" y="9"/>
                  </a:cubicBezTo>
                  <a:cubicBezTo>
                    <a:pt x="5" y="11"/>
                    <a:pt x="7" y="10"/>
                    <a:pt x="10" y="10"/>
                  </a:cubicBezTo>
                  <a:cubicBezTo>
                    <a:pt x="11" y="10"/>
                    <a:pt x="12" y="10"/>
                    <a:pt x="13" y="10"/>
                  </a:cubicBezTo>
                  <a:cubicBezTo>
                    <a:pt x="11" y="11"/>
                    <a:pt x="9" y="12"/>
                    <a:pt x="8" y="14"/>
                  </a:cubicBezTo>
                  <a:cubicBezTo>
                    <a:pt x="8" y="15"/>
                    <a:pt x="7" y="15"/>
                    <a:pt x="7" y="15"/>
                  </a:cubicBezTo>
                  <a:cubicBezTo>
                    <a:pt x="5" y="15"/>
                    <a:pt x="3" y="15"/>
                    <a:pt x="1" y="16"/>
                  </a:cubicBezTo>
                  <a:cubicBezTo>
                    <a:pt x="0" y="17"/>
                    <a:pt x="0" y="17"/>
                    <a:pt x="0" y="16"/>
                  </a:cubicBezTo>
                  <a:cubicBezTo>
                    <a:pt x="0" y="11"/>
                    <a:pt x="0" y="6"/>
                    <a:pt x="0" y="1"/>
                  </a:cubicBezTo>
                  <a:cubicBezTo>
                    <a:pt x="0" y="0"/>
                    <a:pt x="0" y="0"/>
                    <a:pt x="0" y="0"/>
                  </a:cubicBezTo>
                  <a:cubicBezTo>
                    <a:pt x="0" y="0"/>
                    <a:pt x="0" y="0"/>
                    <a:pt x="0" y="0"/>
                  </a:cubicBezTo>
                  <a:cubicBezTo>
                    <a:pt x="1" y="2"/>
                    <a:pt x="1" y="4"/>
                    <a:pt x="0" y="6"/>
                  </a:cubicBezTo>
                  <a:close/>
                </a:path>
              </a:pathLst>
            </a:custGeom>
            <a:solidFill>
              <a:srgbClr val="8AB1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27">
              <a:extLst>
                <a:ext uri="{FF2B5EF4-FFF2-40B4-BE49-F238E27FC236}">
                  <a16:creationId xmlns:a16="http://schemas.microsoft.com/office/drawing/2014/main" id="{6A2CB630-D024-1675-8938-12C3BE17EC65}"/>
                </a:ext>
              </a:extLst>
            </p:cNvPr>
            <p:cNvSpPr>
              <a:spLocks/>
            </p:cNvSpPr>
            <p:nvPr/>
          </p:nvSpPr>
          <p:spPr bwMode="auto">
            <a:xfrm>
              <a:off x="5777" y="2832"/>
              <a:ext cx="1195" cy="210"/>
            </a:xfrm>
            <a:custGeom>
              <a:avLst/>
              <a:gdLst>
                <a:gd name="T0" fmla="*/ 74 w 74"/>
                <a:gd name="T1" fmla="*/ 13 h 13"/>
                <a:gd name="T2" fmla="*/ 56 w 74"/>
                <a:gd name="T3" fmla="*/ 13 h 13"/>
                <a:gd name="T4" fmla="*/ 54 w 74"/>
                <a:gd name="T5" fmla="*/ 13 h 13"/>
                <a:gd name="T6" fmla="*/ 54 w 74"/>
                <a:gd name="T7" fmla="*/ 13 h 13"/>
                <a:gd name="T8" fmla="*/ 54 w 74"/>
                <a:gd name="T9" fmla="*/ 13 h 13"/>
                <a:gd name="T10" fmla="*/ 40 w 74"/>
                <a:gd name="T11" fmla="*/ 13 h 13"/>
                <a:gd name="T12" fmla="*/ 26 w 74"/>
                <a:gd name="T13" fmla="*/ 12 h 13"/>
                <a:gd name="T14" fmla="*/ 17 w 74"/>
                <a:gd name="T15" fmla="*/ 11 h 13"/>
                <a:gd name="T16" fmla="*/ 16 w 74"/>
                <a:gd name="T17" fmla="*/ 10 h 13"/>
                <a:gd name="T18" fmla="*/ 7 w 74"/>
                <a:gd name="T19" fmla="*/ 6 h 13"/>
                <a:gd name="T20" fmla="*/ 4 w 74"/>
                <a:gd name="T21" fmla="*/ 6 h 13"/>
                <a:gd name="T22" fmla="*/ 0 w 74"/>
                <a:gd name="T23" fmla="*/ 5 h 13"/>
                <a:gd name="T24" fmla="*/ 3 w 74"/>
                <a:gd name="T25" fmla="*/ 1 h 13"/>
                <a:gd name="T26" fmla="*/ 6 w 74"/>
                <a:gd name="T27" fmla="*/ 0 h 13"/>
                <a:gd name="T28" fmla="*/ 13 w 74"/>
                <a:gd name="T29" fmla="*/ 1 h 13"/>
                <a:gd name="T30" fmla="*/ 17 w 74"/>
                <a:gd name="T31" fmla="*/ 2 h 13"/>
                <a:gd name="T32" fmla="*/ 27 w 74"/>
                <a:gd name="T33" fmla="*/ 6 h 13"/>
                <a:gd name="T34" fmla="*/ 31 w 74"/>
                <a:gd name="T35" fmla="*/ 6 h 13"/>
                <a:gd name="T36" fmla="*/ 47 w 74"/>
                <a:gd name="T37" fmla="*/ 8 h 13"/>
                <a:gd name="T38" fmla="*/ 51 w 74"/>
                <a:gd name="T39" fmla="*/ 9 h 13"/>
                <a:gd name="T40" fmla="*/ 62 w 74"/>
                <a:gd name="T41" fmla="*/ 11 h 13"/>
                <a:gd name="T42" fmla="*/ 64 w 74"/>
                <a:gd name="T43" fmla="*/ 11 h 13"/>
                <a:gd name="T44" fmla="*/ 72 w 74"/>
                <a:gd name="T45" fmla="*/ 11 h 13"/>
                <a:gd name="T46" fmla="*/ 74 w 74"/>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13">
                  <a:moveTo>
                    <a:pt x="74" y="13"/>
                  </a:moveTo>
                  <a:cubicBezTo>
                    <a:pt x="68" y="13"/>
                    <a:pt x="62" y="13"/>
                    <a:pt x="56" y="13"/>
                  </a:cubicBezTo>
                  <a:cubicBezTo>
                    <a:pt x="55" y="13"/>
                    <a:pt x="55" y="13"/>
                    <a:pt x="54" y="13"/>
                  </a:cubicBezTo>
                  <a:cubicBezTo>
                    <a:pt x="54" y="13"/>
                    <a:pt x="54" y="13"/>
                    <a:pt x="54" y="13"/>
                  </a:cubicBezTo>
                  <a:cubicBezTo>
                    <a:pt x="54" y="13"/>
                    <a:pt x="54" y="13"/>
                    <a:pt x="54" y="13"/>
                  </a:cubicBezTo>
                  <a:cubicBezTo>
                    <a:pt x="49" y="13"/>
                    <a:pt x="44" y="13"/>
                    <a:pt x="40" y="13"/>
                  </a:cubicBezTo>
                  <a:cubicBezTo>
                    <a:pt x="35" y="12"/>
                    <a:pt x="30" y="11"/>
                    <a:pt x="26" y="12"/>
                  </a:cubicBezTo>
                  <a:cubicBezTo>
                    <a:pt x="23" y="12"/>
                    <a:pt x="20" y="11"/>
                    <a:pt x="17" y="11"/>
                  </a:cubicBezTo>
                  <a:cubicBezTo>
                    <a:pt x="16" y="11"/>
                    <a:pt x="16" y="11"/>
                    <a:pt x="16" y="10"/>
                  </a:cubicBezTo>
                  <a:cubicBezTo>
                    <a:pt x="13" y="8"/>
                    <a:pt x="10" y="8"/>
                    <a:pt x="7" y="6"/>
                  </a:cubicBezTo>
                  <a:cubicBezTo>
                    <a:pt x="6" y="6"/>
                    <a:pt x="5" y="6"/>
                    <a:pt x="4" y="6"/>
                  </a:cubicBezTo>
                  <a:cubicBezTo>
                    <a:pt x="3" y="5"/>
                    <a:pt x="1" y="6"/>
                    <a:pt x="0" y="5"/>
                  </a:cubicBezTo>
                  <a:cubicBezTo>
                    <a:pt x="0" y="3"/>
                    <a:pt x="0" y="2"/>
                    <a:pt x="3" y="1"/>
                  </a:cubicBezTo>
                  <a:cubicBezTo>
                    <a:pt x="4" y="1"/>
                    <a:pt x="5" y="0"/>
                    <a:pt x="6" y="0"/>
                  </a:cubicBezTo>
                  <a:cubicBezTo>
                    <a:pt x="9" y="0"/>
                    <a:pt x="11" y="0"/>
                    <a:pt x="13" y="1"/>
                  </a:cubicBezTo>
                  <a:cubicBezTo>
                    <a:pt x="14" y="2"/>
                    <a:pt x="16" y="2"/>
                    <a:pt x="17" y="2"/>
                  </a:cubicBezTo>
                  <a:cubicBezTo>
                    <a:pt x="20" y="4"/>
                    <a:pt x="23" y="5"/>
                    <a:pt x="27" y="6"/>
                  </a:cubicBezTo>
                  <a:cubicBezTo>
                    <a:pt x="28" y="6"/>
                    <a:pt x="30" y="6"/>
                    <a:pt x="31" y="6"/>
                  </a:cubicBezTo>
                  <a:cubicBezTo>
                    <a:pt x="36" y="6"/>
                    <a:pt x="42" y="7"/>
                    <a:pt x="47" y="8"/>
                  </a:cubicBezTo>
                  <a:cubicBezTo>
                    <a:pt x="48" y="8"/>
                    <a:pt x="50" y="9"/>
                    <a:pt x="51" y="9"/>
                  </a:cubicBezTo>
                  <a:cubicBezTo>
                    <a:pt x="55" y="9"/>
                    <a:pt x="58" y="9"/>
                    <a:pt x="62" y="11"/>
                  </a:cubicBezTo>
                  <a:cubicBezTo>
                    <a:pt x="62" y="11"/>
                    <a:pt x="63" y="11"/>
                    <a:pt x="64" y="11"/>
                  </a:cubicBezTo>
                  <a:cubicBezTo>
                    <a:pt x="67" y="11"/>
                    <a:pt x="70" y="11"/>
                    <a:pt x="72" y="11"/>
                  </a:cubicBezTo>
                  <a:cubicBezTo>
                    <a:pt x="74" y="11"/>
                    <a:pt x="74" y="11"/>
                    <a:pt x="74" y="13"/>
                  </a:cubicBezTo>
                  <a:close/>
                </a:path>
              </a:pathLst>
            </a:custGeom>
            <a:solidFill>
              <a:srgbClr val="3D6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8">
              <a:extLst>
                <a:ext uri="{FF2B5EF4-FFF2-40B4-BE49-F238E27FC236}">
                  <a16:creationId xmlns:a16="http://schemas.microsoft.com/office/drawing/2014/main" id="{11D39957-883F-A992-7777-BFCD1716580E}"/>
                </a:ext>
              </a:extLst>
            </p:cNvPr>
            <p:cNvSpPr>
              <a:spLocks/>
            </p:cNvSpPr>
            <p:nvPr/>
          </p:nvSpPr>
          <p:spPr bwMode="auto">
            <a:xfrm>
              <a:off x="5777" y="3026"/>
              <a:ext cx="339" cy="225"/>
            </a:xfrm>
            <a:custGeom>
              <a:avLst/>
              <a:gdLst>
                <a:gd name="T0" fmla="*/ 8 w 21"/>
                <a:gd name="T1" fmla="*/ 14 h 14"/>
                <a:gd name="T2" fmla="*/ 2 w 21"/>
                <a:gd name="T3" fmla="*/ 14 h 14"/>
                <a:gd name="T4" fmla="*/ 0 w 21"/>
                <a:gd name="T5" fmla="*/ 12 h 14"/>
                <a:gd name="T6" fmla="*/ 0 w 21"/>
                <a:gd name="T7" fmla="*/ 1 h 14"/>
                <a:gd name="T8" fmla="*/ 0 w 21"/>
                <a:gd name="T9" fmla="*/ 1 h 14"/>
                <a:gd name="T10" fmla="*/ 3 w 21"/>
                <a:gd name="T11" fmla="*/ 0 h 14"/>
                <a:gd name="T12" fmla="*/ 19 w 21"/>
                <a:gd name="T13" fmla="*/ 0 h 14"/>
                <a:gd name="T14" fmla="*/ 21 w 21"/>
                <a:gd name="T15" fmla="*/ 1 h 14"/>
                <a:gd name="T16" fmla="*/ 20 w 21"/>
                <a:gd name="T17" fmla="*/ 6 h 14"/>
                <a:gd name="T18" fmla="*/ 19 w 21"/>
                <a:gd name="T19" fmla="*/ 12 h 14"/>
                <a:gd name="T20" fmla="*/ 16 w 21"/>
                <a:gd name="T21" fmla="*/ 13 h 14"/>
                <a:gd name="T22" fmla="*/ 10 w 21"/>
                <a:gd name="T23" fmla="*/ 13 h 14"/>
                <a:gd name="T24" fmla="*/ 8 w 21"/>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4">
                  <a:moveTo>
                    <a:pt x="8" y="14"/>
                  </a:moveTo>
                  <a:cubicBezTo>
                    <a:pt x="6" y="14"/>
                    <a:pt x="4" y="13"/>
                    <a:pt x="2" y="14"/>
                  </a:cubicBezTo>
                  <a:cubicBezTo>
                    <a:pt x="0" y="14"/>
                    <a:pt x="0" y="13"/>
                    <a:pt x="0" y="12"/>
                  </a:cubicBezTo>
                  <a:cubicBezTo>
                    <a:pt x="0" y="8"/>
                    <a:pt x="0" y="5"/>
                    <a:pt x="0" y="1"/>
                  </a:cubicBezTo>
                  <a:cubicBezTo>
                    <a:pt x="0" y="1"/>
                    <a:pt x="0" y="1"/>
                    <a:pt x="0" y="1"/>
                  </a:cubicBezTo>
                  <a:cubicBezTo>
                    <a:pt x="1" y="0"/>
                    <a:pt x="2" y="0"/>
                    <a:pt x="3" y="0"/>
                  </a:cubicBezTo>
                  <a:cubicBezTo>
                    <a:pt x="8" y="0"/>
                    <a:pt x="14" y="0"/>
                    <a:pt x="19" y="0"/>
                  </a:cubicBezTo>
                  <a:cubicBezTo>
                    <a:pt x="20" y="0"/>
                    <a:pt x="20" y="0"/>
                    <a:pt x="21" y="1"/>
                  </a:cubicBezTo>
                  <a:cubicBezTo>
                    <a:pt x="21" y="3"/>
                    <a:pt x="21" y="5"/>
                    <a:pt x="20" y="6"/>
                  </a:cubicBezTo>
                  <a:cubicBezTo>
                    <a:pt x="20" y="8"/>
                    <a:pt x="19" y="10"/>
                    <a:pt x="19" y="12"/>
                  </a:cubicBezTo>
                  <a:cubicBezTo>
                    <a:pt x="19" y="13"/>
                    <a:pt x="18" y="13"/>
                    <a:pt x="16" y="13"/>
                  </a:cubicBezTo>
                  <a:cubicBezTo>
                    <a:pt x="14" y="13"/>
                    <a:pt x="12" y="13"/>
                    <a:pt x="10" y="13"/>
                  </a:cubicBezTo>
                  <a:cubicBezTo>
                    <a:pt x="9" y="13"/>
                    <a:pt x="8" y="13"/>
                    <a:pt x="8" y="14"/>
                  </a:cubicBezTo>
                  <a:close/>
                </a:path>
              </a:pathLst>
            </a:custGeom>
            <a:solidFill>
              <a:srgbClr val="4676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29">
              <a:extLst>
                <a:ext uri="{FF2B5EF4-FFF2-40B4-BE49-F238E27FC236}">
                  <a16:creationId xmlns:a16="http://schemas.microsoft.com/office/drawing/2014/main" id="{2C769D7E-8CBE-9CFD-3282-849071A56D1E}"/>
                </a:ext>
              </a:extLst>
            </p:cNvPr>
            <p:cNvSpPr>
              <a:spLocks/>
            </p:cNvSpPr>
            <p:nvPr/>
          </p:nvSpPr>
          <p:spPr bwMode="auto">
            <a:xfrm>
              <a:off x="5906" y="3026"/>
              <a:ext cx="485" cy="225"/>
            </a:xfrm>
            <a:custGeom>
              <a:avLst/>
              <a:gdLst>
                <a:gd name="T0" fmla="*/ 0 w 30"/>
                <a:gd name="T1" fmla="*/ 14 h 14"/>
                <a:gd name="T2" fmla="*/ 6 w 30"/>
                <a:gd name="T3" fmla="*/ 13 h 14"/>
                <a:gd name="T4" fmla="*/ 9 w 30"/>
                <a:gd name="T5" fmla="*/ 13 h 14"/>
                <a:gd name="T6" fmla="*/ 10 w 30"/>
                <a:gd name="T7" fmla="*/ 11 h 14"/>
                <a:gd name="T8" fmla="*/ 11 w 30"/>
                <a:gd name="T9" fmla="*/ 8 h 14"/>
                <a:gd name="T10" fmla="*/ 12 w 30"/>
                <a:gd name="T11" fmla="*/ 2 h 14"/>
                <a:gd name="T12" fmla="*/ 13 w 30"/>
                <a:gd name="T13" fmla="*/ 1 h 14"/>
                <a:gd name="T14" fmla="*/ 15 w 30"/>
                <a:gd name="T15" fmla="*/ 0 h 14"/>
                <a:gd name="T16" fmla="*/ 26 w 30"/>
                <a:gd name="T17" fmla="*/ 0 h 14"/>
                <a:gd name="T18" fmla="*/ 30 w 30"/>
                <a:gd name="T19" fmla="*/ 1 h 14"/>
                <a:gd name="T20" fmla="*/ 28 w 30"/>
                <a:gd name="T21" fmla="*/ 3 h 14"/>
                <a:gd name="T22" fmla="*/ 27 w 30"/>
                <a:gd name="T23" fmla="*/ 5 h 14"/>
                <a:gd name="T24" fmla="*/ 25 w 30"/>
                <a:gd name="T25" fmla="*/ 6 h 14"/>
                <a:gd name="T26" fmla="*/ 22 w 30"/>
                <a:gd name="T27" fmla="*/ 6 h 14"/>
                <a:gd name="T28" fmla="*/ 26 w 30"/>
                <a:gd name="T29" fmla="*/ 9 h 14"/>
                <a:gd name="T30" fmla="*/ 26 w 30"/>
                <a:gd name="T31" fmla="*/ 12 h 14"/>
                <a:gd name="T32" fmla="*/ 21 w 30"/>
                <a:gd name="T33" fmla="*/ 14 h 14"/>
                <a:gd name="T34" fmla="*/ 0 w 30"/>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4">
                  <a:moveTo>
                    <a:pt x="0" y="14"/>
                  </a:moveTo>
                  <a:cubicBezTo>
                    <a:pt x="2" y="13"/>
                    <a:pt x="4" y="13"/>
                    <a:pt x="6" y="13"/>
                  </a:cubicBezTo>
                  <a:cubicBezTo>
                    <a:pt x="7" y="13"/>
                    <a:pt x="8" y="13"/>
                    <a:pt x="9" y="13"/>
                  </a:cubicBezTo>
                  <a:cubicBezTo>
                    <a:pt x="10" y="13"/>
                    <a:pt x="11" y="13"/>
                    <a:pt x="10" y="11"/>
                  </a:cubicBezTo>
                  <a:cubicBezTo>
                    <a:pt x="10" y="10"/>
                    <a:pt x="11" y="9"/>
                    <a:pt x="11" y="8"/>
                  </a:cubicBezTo>
                  <a:cubicBezTo>
                    <a:pt x="12" y="6"/>
                    <a:pt x="13" y="4"/>
                    <a:pt x="12" y="2"/>
                  </a:cubicBezTo>
                  <a:cubicBezTo>
                    <a:pt x="12" y="2"/>
                    <a:pt x="13" y="1"/>
                    <a:pt x="13" y="1"/>
                  </a:cubicBezTo>
                  <a:cubicBezTo>
                    <a:pt x="14" y="0"/>
                    <a:pt x="15" y="0"/>
                    <a:pt x="15" y="0"/>
                  </a:cubicBezTo>
                  <a:cubicBezTo>
                    <a:pt x="19" y="0"/>
                    <a:pt x="23" y="0"/>
                    <a:pt x="26" y="0"/>
                  </a:cubicBezTo>
                  <a:cubicBezTo>
                    <a:pt x="28" y="1"/>
                    <a:pt x="29" y="1"/>
                    <a:pt x="30" y="1"/>
                  </a:cubicBezTo>
                  <a:cubicBezTo>
                    <a:pt x="29" y="2"/>
                    <a:pt x="29" y="2"/>
                    <a:pt x="28" y="3"/>
                  </a:cubicBezTo>
                  <a:cubicBezTo>
                    <a:pt x="27" y="3"/>
                    <a:pt x="26" y="3"/>
                    <a:pt x="27" y="5"/>
                  </a:cubicBezTo>
                  <a:cubicBezTo>
                    <a:pt x="27" y="6"/>
                    <a:pt x="26" y="6"/>
                    <a:pt x="25" y="6"/>
                  </a:cubicBezTo>
                  <a:cubicBezTo>
                    <a:pt x="24" y="6"/>
                    <a:pt x="23" y="6"/>
                    <a:pt x="22" y="6"/>
                  </a:cubicBezTo>
                  <a:cubicBezTo>
                    <a:pt x="24" y="6"/>
                    <a:pt x="25" y="8"/>
                    <a:pt x="26" y="9"/>
                  </a:cubicBezTo>
                  <a:cubicBezTo>
                    <a:pt x="28" y="10"/>
                    <a:pt x="27" y="12"/>
                    <a:pt x="26" y="12"/>
                  </a:cubicBezTo>
                  <a:cubicBezTo>
                    <a:pt x="25" y="13"/>
                    <a:pt x="23" y="14"/>
                    <a:pt x="21" y="14"/>
                  </a:cubicBezTo>
                  <a:cubicBezTo>
                    <a:pt x="14" y="14"/>
                    <a:pt x="7" y="14"/>
                    <a:pt x="0" y="14"/>
                  </a:cubicBezTo>
                  <a:close/>
                </a:path>
              </a:pathLst>
            </a:custGeom>
            <a:solidFill>
              <a:srgbClr val="5D86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30">
              <a:extLst>
                <a:ext uri="{FF2B5EF4-FFF2-40B4-BE49-F238E27FC236}">
                  <a16:creationId xmlns:a16="http://schemas.microsoft.com/office/drawing/2014/main" id="{0CDA2BD3-42BA-8157-FB84-748D0D14A8A7}"/>
                </a:ext>
              </a:extLst>
            </p:cNvPr>
            <p:cNvSpPr>
              <a:spLocks/>
            </p:cNvSpPr>
            <p:nvPr/>
          </p:nvSpPr>
          <p:spPr bwMode="auto">
            <a:xfrm>
              <a:off x="6342" y="3026"/>
              <a:ext cx="307" cy="32"/>
            </a:xfrm>
            <a:custGeom>
              <a:avLst/>
              <a:gdLst>
                <a:gd name="T0" fmla="*/ 3 w 19"/>
                <a:gd name="T1" fmla="*/ 1 h 2"/>
                <a:gd name="T2" fmla="*/ 0 w 19"/>
                <a:gd name="T3" fmla="*/ 1 h 2"/>
                <a:gd name="T4" fmla="*/ 0 w 19"/>
                <a:gd name="T5" fmla="*/ 0 h 2"/>
                <a:gd name="T6" fmla="*/ 4 w 19"/>
                <a:gd name="T7" fmla="*/ 1 h 2"/>
                <a:gd name="T8" fmla="*/ 19 w 19"/>
                <a:gd name="T9" fmla="*/ 1 h 2"/>
                <a:gd name="T10" fmla="*/ 11 w 19"/>
                <a:gd name="T11" fmla="*/ 1 h 2"/>
                <a:gd name="T12" fmla="*/ 3 w 19"/>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9" h="2">
                  <a:moveTo>
                    <a:pt x="3" y="1"/>
                  </a:moveTo>
                  <a:cubicBezTo>
                    <a:pt x="2" y="1"/>
                    <a:pt x="1" y="1"/>
                    <a:pt x="0" y="1"/>
                  </a:cubicBezTo>
                  <a:cubicBezTo>
                    <a:pt x="0" y="1"/>
                    <a:pt x="0" y="1"/>
                    <a:pt x="0" y="0"/>
                  </a:cubicBezTo>
                  <a:cubicBezTo>
                    <a:pt x="1" y="0"/>
                    <a:pt x="3" y="1"/>
                    <a:pt x="4" y="1"/>
                  </a:cubicBezTo>
                  <a:cubicBezTo>
                    <a:pt x="9" y="1"/>
                    <a:pt x="14" y="0"/>
                    <a:pt x="19" y="1"/>
                  </a:cubicBezTo>
                  <a:cubicBezTo>
                    <a:pt x="16" y="2"/>
                    <a:pt x="13" y="1"/>
                    <a:pt x="11" y="1"/>
                  </a:cubicBezTo>
                  <a:cubicBezTo>
                    <a:pt x="8" y="1"/>
                    <a:pt x="5" y="1"/>
                    <a:pt x="3" y="1"/>
                  </a:cubicBezTo>
                  <a:close/>
                </a:path>
              </a:pathLst>
            </a:custGeom>
            <a:solidFill>
              <a:srgbClr val="678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31">
              <a:extLst>
                <a:ext uri="{FF2B5EF4-FFF2-40B4-BE49-F238E27FC236}">
                  <a16:creationId xmlns:a16="http://schemas.microsoft.com/office/drawing/2014/main" id="{3EF4C1D2-F763-18A9-60F4-43EC5AFE15C8}"/>
                </a:ext>
              </a:extLst>
            </p:cNvPr>
            <p:cNvSpPr>
              <a:spLocks/>
            </p:cNvSpPr>
            <p:nvPr/>
          </p:nvSpPr>
          <p:spPr bwMode="auto">
            <a:xfrm>
              <a:off x="5777" y="2381"/>
              <a:ext cx="1195" cy="113"/>
            </a:xfrm>
            <a:custGeom>
              <a:avLst/>
              <a:gdLst>
                <a:gd name="T0" fmla="*/ 0 w 74"/>
                <a:gd name="T1" fmla="*/ 6 h 7"/>
                <a:gd name="T2" fmla="*/ 0 w 74"/>
                <a:gd name="T3" fmla="*/ 0 h 7"/>
                <a:gd name="T4" fmla="*/ 72 w 74"/>
                <a:gd name="T5" fmla="*/ 0 h 7"/>
                <a:gd name="T6" fmla="*/ 74 w 74"/>
                <a:gd name="T7" fmla="*/ 2 h 7"/>
                <a:gd name="T8" fmla="*/ 74 w 74"/>
                <a:gd name="T9" fmla="*/ 4 h 7"/>
                <a:gd name="T10" fmla="*/ 74 w 74"/>
                <a:gd name="T11" fmla="*/ 5 h 7"/>
                <a:gd name="T12" fmla="*/ 72 w 74"/>
                <a:gd name="T13" fmla="*/ 5 h 7"/>
                <a:gd name="T14" fmla="*/ 65 w 74"/>
                <a:gd name="T15" fmla="*/ 6 h 7"/>
                <a:gd name="T16" fmla="*/ 26 w 74"/>
                <a:gd name="T17" fmla="*/ 6 h 7"/>
                <a:gd name="T18" fmla="*/ 18 w 74"/>
                <a:gd name="T19" fmla="*/ 6 h 7"/>
                <a:gd name="T20" fmla="*/ 11 w 74"/>
                <a:gd name="T21" fmla="*/ 5 h 7"/>
                <a:gd name="T22" fmla="*/ 4 w 74"/>
                <a:gd name="T23" fmla="*/ 6 h 7"/>
                <a:gd name="T24" fmla="*/ 3 w 74"/>
                <a:gd name="T25" fmla="*/ 6 h 7"/>
                <a:gd name="T26" fmla="*/ 0 w 74"/>
                <a:gd name="T2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7">
                  <a:moveTo>
                    <a:pt x="0" y="6"/>
                  </a:moveTo>
                  <a:cubicBezTo>
                    <a:pt x="0" y="4"/>
                    <a:pt x="0" y="2"/>
                    <a:pt x="0" y="0"/>
                  </a:cubicBezTo>
                  <a:cubicBezTo>
                    <a:pt x="24" y="0"/>
                    <a:pt x="48" y="0"/>
                    <a:pt x="72" y="0"/>
                  </a:cubicBezTo>
                  <a:cubicBezTo>
                    <a:pt x="73" y="0"/>
                    <a:pt x="74" y="0"/>
                    <a:pt x="74" y="2"/>
                  </a:cubicBezTo>
                  <a:cubicBezTo>
                    <a:pt x="74" y="2"/>
                    <a:pt x="74" y="3"/>
                    <a:pt x="74" y="4"/>
                  </a:cubicBezTo>
                  <a:cubicBezTo>
                    <a:pt x="74" y="4"/>
                    <a:pt x="74" y="4"/>
                    <a:pt x="74" y="5"/>
                  </a:cubicBezTo>
                  <a:cubicBezTo>
                    <a:pt x="73" y="5"/>
                    <a:pt x="73" y="5"/>
                    <a:pt x="72" y="5"/>
                  </a:cubicBezTo>
                  <a:cubicBezTo>
                    <a:pt x="70" y="6"/>
                    <a:pt x="68" y="6"/>
                    <a:pt x="65" y="6"/>
                  </a:cubicBezTo>
                  <a:cubicBezTo>
                    <a:pt x="52" y="6"/>
                    <a:pt x="39" y="6"/>
                    <a:pt x="26" y="6"/>
                  </a:cubicBezTo>
                  <a:cubicBezTo>
                    <a:pt x="23" y="6"/>
                    <a:pt x="21" y="7"/>
                    <a:pt x="18" y="6"/>
                  </a:cubicBezTo>
                  <a:cubicBezTo>
                    <a:pt x="16" y="5"/>
                    <a:pt x="14" y="5"/>
                    <a:pt x="11" y="5"/>
                  </a:cubicBezTo>
                  <a:cubicBezTo>
                    <a:pt x="9" y="5"/>
                    <a:pt x="6" y="5"/>
                    <a:pt x="4" y="6"/>
                  </a:cubicBezTo>
                  <a:cubicBezTo>
                    <a:pt x="4" y="6"/>
                    <a:pt x="4" y="6"/>
                    <a:pt x="3" y="6"/>
                  </a:cubicBezTo>
                  <a:cubicBezTo>
                    <a:pt x="2" y="6"/>
                    <a:pt x="1" y="6"/>
                    <a:pt x="0" y="6"/>
                  </a:cubicBezTo>
                  <a:close/>
                </a:path>
              </a:pathLst>
            </a:custGeom>
            <a:solidFill>
              <a:srgbClr val="7398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32">
              <a:extLst>
                <a:ext uri="{FF2B5EF4-FFF2-40B4-BE49-F238E27FC236}">
                  <a16:creationId xmlns:a16="http://schemas.microsoft.com/office/drawing/2014/main" id="{95B93ECE-2B86-E5E4-3E20-25DE0C7BFA58}"/>
                </a:ext>
              </a:extLst>
            </p:cNvPr>
            <p:cNvSpPr>
              <a:spLocks/>
            </p:cNvSpPr>
            <p:nvPr/>
          </p:nvSpPr>
          <p:spPr bwMode="auto">
            <a:xfrm>
              <a:off x="5777" y="2913"/>
              <a:ext cx="630" cy="129"/>
            </a:xfrm>
            <a:custGeom>
              <a:avLst/>
              <a:gdLst>
                <a:gd name="T0" fmla="*/ 39 w 39"/>
                <a:gd name="T1" fmla="*/ 8 h 8"/>
                <a:gd name="T2" fmla="*/ 35 w 39"/>
                <a:gd name="T3" fmla="*/ 8 h 8"/>
                <a:gd name="T4" fmla="*/ 20 w 39"/>
                <a:gd name="T5" fmla="*/ 8 h 8"/>
                <a:gd name="T6" fmla="*/ 0 w 39"/>
                <a:gd name="T7" fmla="*/ 8 h 8"/>
                <a:gd name="T8" fmla="*/ 0 w 39"/>
                <a:gd name="T9" fmla="*/ 0 h 8"/>
                <a:gd name="T10" fmla="*/ 9 w 39"/>
                <a:gd name="T11" fmla="*/ 1 h 8"/>
                <a:gd name="T12" fmla="*/ 12 w 39"/>
                <a:gd name="T13" fmla="*/ 2 h 8"/>
                <a:gd name="T14" fmla="*/ 13 w 39"/>
                <a:gd name="T15" fmla="*/ 3 h 8"/>
                <a:gd name="T16" fmla="*/ 20 w 39"/>
                <a:gd name="T17" fmla="*/ 5 h 8"/>
                <a:gd name="T18" fmla="*/ 28 w 39"/>
                <a:gd name="T19" fmla="*/ 6 h 8"/>
                <a:gd name="T20" fmla="*/ 39 w 39"/>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8">
                  <a:moveTo>
                    <a:pt x="39" y="8"/>
                  </a:moveTo>
                  <a:cubicBezTo>
                    <a:pt x="38" y="8"/>
                    <a:pt x="36" y="8"/>
                    <a:pt x="35" y="8"/>
                  </a:cubicBezTo>
                  <a:cubicBezTo>
                    <a:pt x="30" y="8"/>
                    <a:pt x="25" y="8"/>
                    <a:pt x="20" y="8"/>
                  </a:cubicBezTo>
                  <a:cubicBezTo>
                    <a:pt x="13" y="8"/>
                    <a:pt x="7" y="8"/>
                    <a:pt x="0" y="8"/>
                  </a:cubicBezTo>
                  <a:cubicBezTo>
                    <a:pt x="0" y="5"/>
                    <a:pt x="0" y="3"/>
                    <a:pt x="0" y="0"/>
                  </a:cubicBezTo>
                  <a:cubicBezTo>
                    <a:pt x="3" y="0"/>
                    <a:pt x="6" y="0"/>
                    <a:pt x="9" y="1"/>
                  </a:cubicBezTo>
                  <a:cubicBezTo>
                    <a:pt x="10" y="2"/>
                    <a:pt x="10" y="2"/>
                    <a:pt x="12" y="2"/>
                  </a:cubicBezTo>
                  <a:cubicBezTo>
                    <a:pt x="12" y="2"/>
                    <a:pt x="13" y="3"/>
                    <a:pt x="13" y="3"/>
                  </a:cubicBezTo>
                  <a:cubicBezTo>
                    <a:pt x="15" y="5"/>
                    <a:pt x="18" y="5"/>
                    <a:pt x="20" y="5"/>
                  </a:cubicBezTo>
                  <a:cubicBezTo>
                    <a:pt x="23" y="6"/>
                    <a:pt x="25" y="6"/>
                    <a:pt x="28" y="6"/>
                  </a:cubicBezTo>
                  <a:cubicBezTo>
                    <a:pt x="32" y="6"/>
                    <a:pt x="36" y="6"/>
                    <a:pt x="39" y="8"/>
                  </a:cubicBezTo>
                  <a:close/>
                </a:path>
              </a:pathLst>
            </a:custGeom>
            <a:solidFill>
              <a:srgbClr val="2B4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33">
              <a:extLst>
                <a:ext uri="{FF2B5EF4-FFF2-40B4-BE49-F238E27FC236}">
                  <a16:creationId xmlns:a16="http://schemas.microsoft.com/office/drawing/2014/main" id="{2CC06E46-7A78-D3BC-D5CE-058000242EA6}"/>
                </a:ext>
              </a:extLst>
            </p:cNvPr>
            <p:cNvSpPr>
              <a:spLocks/>
            </p:cNvSpPr>
            <p:nvPr/>
          </p:nvSpPr>
          <p:spPr bwMode="auto">
            <a:xfrm>
              <a:off x="6100" y="3026"/>
              <a:ext cx="242" cy="16"/>
            </a:xfrm>
            <a:custGeom>
              <a:avLst/>
              <a:gdLst>
                <a:gd name="T0" fmla="*/ 0 w 15"/>
                <a:gd name="T1" fmla="*/ 1 h 1"/>
                <a:gd name="T2" fmla="*/ 15 w 15"/>
                <a:gd name="T3" fmla="*/ 1 h 1"/>
                <a:gd name="T4" fmla="*/ 15 w 15"/>
                <a:gd name="T5" fmla="*/ 1 h 1"/>
                <a:gd name="T6" fmla="*/ 1 w 15"/>
                <a:gd name="T7" fmla="*/ 1 h 1"/>
                <a:gd name="T8" fmla="*/ 0 w 15"/>
                <a:gd name="T9" fmla="*/ 1 h 1"/>
              </a:gdLst>
              <a:ahLst/>
              <a:cxnLst>
                <a:cxn ang="0">
                  <a:pos x="T0" y="T1"/>
                </a:cxn>
                <a:cxn ang="0">
                  <a:pos x="T2" y="T3"/>
                </a:cxn>
                <a:cxn ang="0">
                  <a:pos x="T4" y="T5"/>
                </a:cxn>
                <a:cxn ang="0">
                  <a:pos x="T6" y="T7"/>
                </a:cxn>
                <a:cxn ang="0">
                  <a:pos x="T8" y="T9"/>
                </a:cxn>
              </a:cxnLst>
              <a:rect l="0" t="0" r="r" b="b"/>
              <a:pathLst>
                <a:path w="15" h="1">
                  <a:moveTo>
                    <a:pt x="0" y="1"/>
                  </a:moveTo>
                  <a:cubicBezTo>
                    <a:pt x="5" y="0"/>
                    <a:pt x="10" y="1"/>
                    <a:pt x="15" y="1"/>
                  </a:cubicBezTo>
                  <a:cubicBezTo>
                    <a:pt x="15" y="1"/>
                    <a:pt x="15" y="1"/>
                    <a:pt x="15" y="1"/>
                  </a:cubicBezTo>
                  <a:cubicBezTo>
                    <a:pt x="10" y="1"/>
                    <a:pt x="6" y="1"/>
                    <a:pt x="1" y="1"/>
                  </a:cubicBezTo>
                  <a:cubicBezTo>
                    <a:pt x="1" y="1"/>
                    <a:pt x="0" y="1"/>
                    <a:pt x="0" y="1"/>
                  </a:cubicBezTo>
                  <a:close/>
                </a:path>
              </a:pathLst>
            </a:custGeom>
            <a:solidFill>
              <a:srgbClr val="3D64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26541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4"/>
        <p:cNvGrpSpPr/>
        <p:nvPr/>
      </p:nvGrpSpPr>
      <p:grpSpPr>
        <a:xfrm>
          <a:off x="0" y="0"/>
          <a:ext cx="0" cy="0"/>
          <a:chOff x="0" y="0"/>
          <a:chExt cx="0" cy="0"/>
        </a:xfrm>
      </p:grpSpPr>
      <p:sp>
        <p:nvSpPr>
          <p:cNvPr id="2546" name="Google Shape;2546;p57"/>
          <p:cNvSpPr txBox="1">
            <a:spLocks noGrp="1"/>
          </p:cNvSpPr>
          <p:nvPr>
            <p:ph type="subTitle" idx="4294967295"/>
          </p:nvPr>
        </p:nvSpPr>
        <p:spPr>
          <a:xfrm>
            <a:off x="1872689" y="4496711"/>
            <a:ext cx="8769350" cy="663575"/>
          </a:xfrm>
          <a:prstGeom prst="rect">
            <a:avLst/>
          </a:prstGeom>
        </p:spPr>
        <p:txBody>
          <a:bodyPr spcFirstLastPara="1" vert="horz" wrap="square" lIns="121900" tIns="121900" rIns="121900" bIns="121900" rtlCol="0" anchor="ctr" anchorCtr="0">
            <a:noAutofit/>
          </a:bodyPr>
          <a:lstStyle/>
          <a:p>
            <a:pPr marL="0" indent="0" algn="ctr">
              <a:buNone/>
            </a:pPr>
            <a:r>
              <a:rPr lang="en" sz="4400" dirty="0"/>
              <a:t>Big numbers catch your audience’s attention</a:t>
            </a:r>
            <a:endParaRPr sz="4400" dirty="0"/>
          </a:p>
        </p:txBody>
      </p:sp>
      <p:sp>
        <p:nvSpPr>
          <p:cNvPr id="2545" name="Google Shape;2545;p57"/>
          <p:cNvSpPr txBox="1">
            <a:spLocks noGrp="1"/>
          </p:cNvSpPr>
          <p:nvPr>
            <p:ph type="title" idx="4294967295"/>
          </p:nvPr>
        </p:nvSpPr>
        <p:spPr>
          <a:xfrm>
            <a:off x="1380565" y="1895476"/>
            <a:ext cx="8769350" cy="2401887"/>
          </a:xfrm>
          <a:prstGeom prst="rect">
            <a:avLst/>
          </a:prstGeom>
        </p:spPr>
        <p:txBody>
          <a:bodyPr spcFirstLastPara="1" vert="horz" wrap="square" lIns="121900" tIns="121900" rIns="121900" bIns="121900" rtlCol="0" anchor="ctr" anchorCtr="0">
            <a:noAutofit/>
          </a:bodyPr>
          <a:lstStyle/>
          <a:p>
            <a:pPr algn="ctr"/>
            <a:r>
              <a:rPr lang="en" sz="16600" b="1" dirty="0">
                <a:solidFill>
                  <a:srgbClr val="0070C0"/>
                </a:solidFill>
                <a:effectLst>
                  <a:outerShdw blurRad="38100" dist="38100" dir="2700000" algn="tl">
                    <a:srgbClr val="000000">
                      <a:alpha val="43137"/>
                    </a:srgbClr>
                  </a:outerShdw>
                </a:effectLst>
              </a:rPr>
              <a:t>150,000</a:t>
            </a:r>
            <a:endParaRPr sz="16600" b="1" dirty="0">
              <a:solidFill>
                <a:srgbClr val="0070C0"/>
              </a:solidFill>
              <a:effectLst>
                <a:outerShdw blurRad="38100" dist="38100" dir="2700000" algn="tl">
                  <a:srgbClr val="000000">
                    <a:alpha val="43137"/>
                  </a:srgbClr>
                </a:outerShdw>
              </a:effectLst>
            </a:endParaRPr>
          </a:p>
        </p:txBody>
      </p:sp>
      <p:sp>
        <p:nvSpPr>
          <p:cNvPr id="4" name="Google Shape;2567;p59"/>
          <p:cNvSpPr txBox="1">
            <a:spLocks/>
          </p:cNvSpPr>
          <p:nvPr/>
        </p:nvSpPr>
        <p:spPr>
          <a:xfrm>
            <a:off x="960000" y="60074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hanga One"/>
              <a:buNone/>
              <a:defRPr sz="7200" b="0" i="0" u="none" strike="noStrike" cap="none">
                <a:solidFill>
                  <a:schemeClr val="dk1"/>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6000" b="0" i="0" u="none" strike="noStrike" cap="none">
                <a:solidFill>
                  <a:schemeClr val="dk1"/>
                </a:solidFill>
                <a:latin typeface="Bebas Neue"/>
                <a:ea typeface="Bebas Neue"/>
                <a:cs typeface="Bebas Neue"/>
                <a:sym typeface="Bebas Neue"/>
              </a:defRPr>
            </a:lvl9pPr>
          </a:lstStyle>
          <a:p>
            <a:r>
              <a:rPr lang="es-PE" sz="3733" dirty="0">
                <a:solidFill>
                  <a:srgbClr val="0070C0"/>
                </a:solidFill>
              </a:rPr>
              <a:t>CASES IN THE WORLD</a:t>
            </a:r>
          </a:p>
        </p:txBody>
      </p:sp>
      <p:grpSp>
        <p:nvGrpSpPr>
          <p:cNvPr id="2" name="Group 4">
            <a:extLst>
              <a:ext uri="{FF2B5EF4-FFF2-40B4-BE49-F238E27FC236}">
                <a16:creationId xmlns:a16="http://schemas.microsoft.com/office/drawing/2014/main" id="{C95F4CD3-1350-51C5-24F6-FD008230A494}"/>
              </a:ext>
            </a:extLst>
          </p:cNvPr>
          <p:cNvGrpSpPr>
            <a:grpSpLocks noChangeAspect="1"/>
          </p:cNvGrpSpPr>
          <p:nvPr/>
        </p:nvGrpSpPr>
        <p:grpSpPr bwMode="auto">
          <a:xfrm>
            <a:off x="250825" y="88900"/>
            <a:ext cx="1293813" cy="1728788"/>
            <a:chOff x="158" y="56"/>
            <a:chExt cx="815" cy="1089"/>
          </a:xfrm>
        </p:grpSpPr>
        <p:sp>
          <p:nvSpPr>
            <p:cNvPr id="5" name="Freeform 5">
              <a:extLst>
                <a:ext uri="{FF2B5EF4-FFF2-40B4-BE49-F238E27FC236}">
                  <a16:creationId xmlns:a16="http://schemas.microsoft.com/office/drawing/2014/main" id="{FAD29950-F5F8-0E96-26BC-AEE19BAEF5DF}"/>
                </a:ext>
              </a:extLst>
            </p:cNvPr>
            <p:cNvSpPr>
              <a:spLocks/>
            </p:cNvSpPr>
            <p:nvPr/>
          </p:nvSpPr>
          <p:spPr bwMode="auto">
            <a:xfrm>
              <a:off x="158" y="56"/>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ED91B9E3-A700-190E-F1AA-9F714A5D652F}"/>
                </a:ext>
              </a:extLst>
            </p:cNvPr>
            <p:cNvSpPr>
              <a:spLocks/>
            </p:cNvSpPr>
            <p:nvPr/>
          </p:nvSpPr>
          <p:spPr bwMode="auto">
            <a:xfrm>
              <a:off x="699" y="593"/>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BECFA85-1B19-0CFE-360A-00B2F7B808DB}"/>
                </a:ext>
              </a:extLst>
            </p:cNvPr>
            <p:cNvSpPr>
              <a:spLocks/>
            </p:cNvSpPr>
            <p:nvPr/>
          </p:nvSpPr>
          <p:spPr bwMode="auto">
            <a:xfrm>
              <a:off x="699" y="873"/>
              <a:ext cx="274" cy="272"/>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D25F07FF-8A7B-07B3-8084-692C45DD6F9B}"/>
                </a:ext>
              </a:extLst>
            </p:cNvPr>
            <p:cNvSpPr>
              <a:spLocks/>
            </p:cNvSpPr>
            <p:nvPr/>
          </p:nvSpPr>
          <p:spPr bwMode="auto">
            <a:xfrm>
              <a:off x="433" y="881"/>
              <a:ext cx="250" cy="248"/>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1" name="Group 11">
            <a:extLst>
              <a:ext uri="{FF2B5EF4-FFF2-40B4-BE49-F238E27FC236}">
                <a16:creationId xmlns:a16="http://schemas.microsoft.com/office/drawing/2014/main" id="{289C864B-D3D2-FEE2-F704-33BE4E6D90F7}"/>
              </a:ext>
            </a:extLst>
          </p:cNvPr>
          <p:cNvGrpSpPr>
            <a:grpSpLocks noChangeAspect="1"/>
          </p:cNvGrpSpPr>
          <p:nvPr/>
        </p:nvGrpSpPr>
        <p:grpSpPr bwMode="auto">
          <a:xfrm flipH="1">
            <a:off x="10642600" y="88900"/>
            <a:ext cx="1290638" cy="1725613"/>
            <a:chOff x="6704" y="56"/>
            <a:chExt cx="813" cy="1087"/>
          </a:xfrm>
        </p:grpSpPr>
        <p:sp>
          <p:nvSpPr>
            <p:cNvPr id="13" name="Freeform 12">
              <a:extLst>
                <a:ext uri="{FF2B5EF4-FFF2-40B4-BE49-F238E27FC236}">
                  <a16:creationId xmlns:a16="http://schemas.microsoft.com/office/drawing/2014/main" id="{4F0B2D1F-1F59-960B-2D0A-F48EB88A77D1}"/>
                </a:ext>
              </a:extLst>
            </p:cNvPr>
            <p:cNvSpPr>
              <a:spLocks/>
            </p:cNvSpPr>
            <p:nvPr/>
          </p:nvSpPr>
          <p:spPr bwMode="auto">
            <a:xfrm>
              <a:off x="6704" y="56"/>
              <a:ext cx="523" cy="520"/>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B7E3A6F4-617A-2498-2685-42099515D6A1}"/>
                </a:ext>
              </a:extLst>
            </p:cNvPr>
            <p:cNvSpPr>
              <a:spLocks/>
            </p:cNvSpPr>
            <p:nvPr/>
          </p:nvSpPr>
          <p:spPr bwMode="auto">
            <a:xfrm>
              <a:off x="7243" y="592"/>
              <a:ext cx="258" cy="263"/>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C51761F8-045D-E8E3-846B-2873D8399CE9}"/>
                </a:ext>
              </a:extLst>
            </p:cNvPr>
            <p:cNvSpPr>
              <a:spLocks/>
            </p:cNvSpPr>
            <p:nvPr/>
          </p:nvSpPr>
          <p:spPr bwMode="auto">
            <a:xfrm>
              <a:off x="7243" y="871"/>
              <a:ext cx="274" cy="272"/>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57FE8B3D-81D1-B9C6-D08F-C448D9538C72}"/>
                </a:ext>
              </a:extLst>
            </p:cNvPr>
            <p:cNvSpPr>
              <a:spLocks/>
            </p:cNvSpPr>
            <p:nvPr/>
          </p:nvSpPr>
          <p:spPr bwMode="auto">
            <a:xfrm>
              <a:off x="6978" y="879"/>
              <a:ext cx="249" cy="248"/>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58F753-2709-4751-AA5D-1E6F72A6747E}"/>
              </a:ext>
            </a:extLst>
          </p:cNvPr>
          <p:cNvSpPr/>
          <p:nvPr userDrawn="1"/>
        </p:nvSpPr>
        <p:spPr>
          <a:xfrm rot="10800000">
            <a:off x="1227" y="3201097"/>
            <a:ext cx="7997709" cy="165299"/>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 name="Imagen 2">
            <a:extLst>
              <a:ext uri="{FF2B5EF4-FFF2-40B4-BE49-F238E27FC236}">
                <a16:creationId xmlns:a16="http://schemas.microsoft.com/office/drawing/2014/main" id="{DFFFAFFF-C75F-4005-81D7-D27F109204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3835" y="1516826"/>
            <a:ext cx="7864485" cy="5898364"/>
          </a:xfrm>
          <a:prstGeom prst="rect">
            <a:avLst/>
          </a:prstGeom>
        </p:spPr>
      </p:pic>
      <p:sp>
        <p:nvSpPr>
          <p:cNvPr id="12" name="TextBox 11">
            <a:extLst>
              <a:ext uri="{FF2B5EF4-FFF2-40B4-BE49-F238E27FC236}">
                <a16:creationId xmlns:a16="http://schemas.microsoft.com/office/drawing/2014/main" id="{9F746ABA-0452-421D-991F-4801B85045EA}"/>
              </a:ext>
            </a:extLst>
          </p:cNvPr>
          <p:cNvSpPr txBox="1"/>
          <p:nvPr/>
        </p:nvSpPr>
        <p:spPr>
          <a:xfrm>
            <a:off x="668191" y="4467201"/>
            <a:ext cx="5214511"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13" name="TextBox 12">
            <a:extLst>
              <a:ext uri="{FF2B5EF4-FFF2-40B4-BE49-F238E27FC236}">
                <a16:creationId xmlns:a16="http://schemas.microsoft.com/office/drawing/2014/main" id="{D4CF34D6-BEB0-440D-AD63-7FE76390C181}"/>
              </a:ext>
            </a:extLst>
          </p:cNvPr>
          <p:cNvSpPr txBox="1"/>
          <p:nvPr/>
        </p:nvSpPr>
        <p:spPr>
          <a:xfrm>
            <a:off x="668193" y="3604234"/>
            <a:ext cx="5214511" cy="861774"/>
          </a:xfrm>
          <a:prstGeom prst="rect">
            <a:avLst/>
          </a:prstGeom>
          <a:noFill/>
        </p:spPr>
        <p:txBody>
          <a:bodyPr wrap="square" lIns="36000" tIns="0" rIns="36000" bIns="0" rtlCol="0" anchor="ctr">
            <a:spAutoFit/>
          </a:bodyPr>
          <a:lstStyle/>
          <a:p>
            <a:r>
              <a:rPr lang="en-US" altLang="ko-KR" sz="2800" dirty="0">
                <a:solidFill>
                  <a:srgbClr val="29AAE2"/>
                </a:solidFill>
              </a:rPr>
              <a:t>We Create Quality </a:t>
            </a:r>
          </a:p>
          <a:p>
            <a:r>
              <a:rPr lang="en-US" altLang="ko-KR" sz="2800" dirty="0">
                <a:solidFill>
                  <a:srgbClr val="29AAE2"/>
                </a:solidFill>
              </a:rPr>
              <a:t>Professional PPT Presentation</a:t>
            </a:r>
            <a:endParaRPr lang="ko-KR" altLang="en-US" sz="2800" dirty="0">
              <a:solidFill>
                <a:srgbClr val="29AAE2"/>
              </a:solidFill>
            </a:endParaRPr>
          </a:p>
        </p:txBody>
      </p:sp>
      <p:sp>
        <p:nvSpPr>
          <p:cNvPr id="16" name="TextBox 15">
            <a:extLst>
              <a:ext uri="{FF2B5EF4-FFF2-40B4-BE49-F238E27FC236}">
                <a16:creationId xmlns:a16="http://schemas.microsoft.com/office/drawing/2014/main" id="{6F5ED0E8-AD84-4FD9-B7DF-928A21546F6E}"/>
              </a:ext>
            </a:extLst>
          </p:cNvPr>
          <p:cNvSpPr txBox="1"/>
          <p:nvPr/>
        </p:nvSpPr>
        <p:spPr>
          <a:xfrm>
            <a:off x="668191" y="780514"/>
            <a:ext cx="7167514" cy="913007"/>
          </a:xfrm>
          <a:prstGeom prst="rect">
            <a:avLst/>
          </a:prstGeom>
          <a:noFill/>
        </p:spPr>
        <p:txBody>
          <a:bodyPr wrap="square" rtlCol="0" anchor="ctr">
            <a:spAutoFit/>
          </a:bodyPr>
          <a:lstStyle/>
          <a:p>
            <a:r>
              <a:rPr lang="en-US" altLang="ko-KR" sz="5333" b="1" dirty="0">
                <a:solidFill>
                  <a:srgbClr val="0070C0"/>
                </a:solidFill>
                <a:cs typeface="Arial" pitchFamily="34" charset="0"/>
              </a:rPr>
              <a:t>Awesome </a:t>
            </a:r>
            <a:r>
              <a:rPr lang="en-GB" altLang="ko-KR" sz="5333" b="1" dirty="0">
                <a:solidFill>
                  <a:srgbClr val="0070C0"/>
                </a:solidFill>
                <a:cs typeface="Arial" pitchFamily="34" charset="0"/>
              </a:rPr>
              <a:t>P</a:t>
            </a:r>
            <a:r>
              <a:rPr lang="en-US" altLang="ko-KR" sz="5333" b="1" dirty="0">
                <a:solidFill>
                  <a:srgbClr val="0070C0"/>
                </a:solidFill>
                <a:cs typeface="Arial" pitchFamily="34" charset="0"/>
              </a:rPr>
              <a:t>resentation</a:t>
            </a:r>
          </a:p>
        </p:txBody>
      </p:sp>
      <p:sp>
        <p:nvSpPr>
          <p:cNvPr id="17" name="TextBox 16">
            <a:extLst>
              <a:ext uri="{FF2B5EF4-FFF2-40B4-BE49-F238E27FC236}">
                <a16:creationId xmlns:a16="http://schemas.microsoft.com/office/drawing/2014/main" id="{E04E57C4-C36F-486D-B717-4B3D00FEAF5A}"/>
              </a:ext>
            </a:extLst>
          </p:cNvPr>
          <p:cNvSpPr txBox="1"/>
          <p:nvPr/>
        </p:nvSpPr>
        <p:spPr>
          <a:xfrm>
            <a:off x="668193" y="1749481"/>
            <a:ext cx="5534529" cy="1015663"/>
          </a:xfrm>
          <a:prstGeom prst="rect">
            <a:avLst/>
          </a:prstGeom>
          <a:noFill/>
        </p:spPr>
        <p:txBody>
          <a:bodyPr wrap="square" rtlCol="0">
            <a:spAutoFit/>
          </a:bodyPr>
          <a:lstStyle/>
          <a:p>
            <a:r>
              <a:rPr lang="en-US" altLang="ko-KR" sz="1200">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a:t>
            </a:r>
          </a:p>
        </p:txBody>
      </p:sp>
      <p:sp>
        <p:nvSpPr>
          <p:cNvPr id="19" name="TextBox 18">
            <a:extLst>
              <a:ext uri="{FF2B5EF4-FFF2-40B4-BE49-F238E27FC236}">
                <a16:creationId xmlns:a16="http://schemas.microsoft.com/office/drawing/2014/main" id="{65657A1C-09B6-4B9A-A24E-C3C636DB03E6}"/>
              </a:ext>
            </a:extLst>
          </p:cNvPr>
          <p:cNvSpPr txBox="1"/>
          <p:nvPr/>
        </p:nvSpPr>
        <p:spPr>
          <a:xfrm>
            <a:off x="1" y="5205865"/>
            <a:ext cx="5214511" cy="861774"/>
          </a:xfrm>
          <a:prstGeom prst="rect">
            <a:avLst/>
          </a:prstGeom>
          <a:noFill/>
        </p:spPr>
        <p:txBody>
          <a:bodyPr wrap="square" lIns="36000" tIns="0" rIns="36000" bIns="0" rtlCol="0" anchor="ctr">
            <a:spAutoFit/>
          </a:bodyPr>
          <a:lstStyle/>
          <a:p>
            <a:pPr algn="r"/>
            <a:r>
              <a:rPr lang="en-US" altLang="ko-KR" sz="2800">
                <a:solidFill>
                  <a:srgbClr val="29AAE2"/>
                </a:solidFill>
              </a:rPr>
              <a:t>We Create Quality </a:t>
            </a:r>
          </a:p>
          <a:p>
            <a:pPr algn="r"/>
            <a:r>
              <a:rPr lang="en-US" altLang="ko-KR" sz="2800">
                <a:solidFill>
                  <a:srgbClr val="29AAE2"/>
                </a:solidFill>
              </a:rPr>
              <a:t>Professional PPT Presentation</a:t>
            </a:r>
            <a:endParaRPr lang="ko-KR" altLang="en-US" sz="2800">
              <a:solidFill>
                <a:srgbClr val="29AAE2"/>
              </a:solidFill>
            </a:endParaRPr>
          </a:p>
        </p:txBody>
      </p:sp>
    </p:spTree>
    <p:extLst>
      <p:ext uri="{BB962C8B-B14F-4D97-AF65-F5344CB8AC3E}">
        <p14:creationId xmlns:p14="http://schemas.microsoft.com/office/powerpoint/2010/main" val="3018653879"/>
      </p:ext>
    </p:extLst>
  </p:cSld>
  <p:clrMapOvr>
    <a:masterClrMapping/>
  </p:clrMapOvr>
  <mc:AlternateContent xmlns:mc="http://schemas.openxmlformats.org/markup-compatibility/2006" xmlns:p14="http://schemas.microsoft.com/office/powerpoint/2010/main">
    <mc:Choice Requires="p14">
      <p:transition p14:dur="10"/>
    </mc:Choice>
    <mc:Fallback xmlns:p159="http://schemas.microsoft.com/office/powerpoint/2015/09/main" xmlns:p15="http://schemas.microsoft.com/office/powerpoint/2012/main" xmlns:a14="http://schemas.microsoft.com/office/drawing/2010/main"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3"/>
        <p:cNvGrpSpPr/>
        <p:nvPr/>
      </p:nvGrpSpPr>
      <p:grpSpPr>
        <a:xfrm>
          <a:off x="0" y="0"/>
          <a:ext cx="0" cy="0"/>
          <a:chOff x="0" y="0"/>
          <a:chExt cx="0" cy="0"/>
        </a:xfrm>
      </p:grpSpPr>
      <p:sp>
        <p:nvSpPr>
          <p:cNvPr id="2645" name="Google Shape;2645;p65"/>
          <p:cNvSpPr txBox="1">
            <a:spLocks noGrp="1"/>
          </p:cNvSpPr>
          <p:nvPr>
            <p:ph type="body" sz="quarter" idx="10"/>
          </p:nvPr>
        </p:nvSpPr>
        <p:spPr>
          <a:xfrm>
            <a:off x="4387178" y="5396161"/>
            <a:ext cx="4248822" cy="724247"/>
          </a:xfrm>
          <a:prstGeom prst="rect">
            <a:avLst/>
          </a:prstGeom>
        </p:spPr>
        <p:txBody>
          <a:bodyPr spcFirstLastPara="1" wrap="square" lIns="121900" tIns="121900" rIns="121900" bIns="121900" anchor="ctr" anchorCtr="0">
            <a:noAutofit/>
          </a:bodyPr>
          <a:lstStyle/>
          <a:p>
            <a:pPr marL="0" indent="0"/>
            <a:r>
              <a:rPr lang="en" sz="1600" dirty="0">
                <a:solidFill>
                  <a:schemeClr val="bg2">
                    <a:lumMod val="50000"/>
                  </a:schemeClr>
                </a:solidFill>
              </a:rPr>
              <a:t>You can replace the image on the screen with your own work. Just delete this one and add yours</a:t>
            </a:r>
            <a:endParaRPr sz="1600" dirty="0">
              <a:solidFill>
                <a:schemeClr val="bg2">
                  <a:lumMod val="50000"/>
                </a:schemeClr>
              </a:solidFill>
            </a:endParaRPr>
          </a:p>
        </p:txBody>
      </p:sp>
      <p:sp>
        <p:nvSpPr>
          <p:cNvPr id="2644" name="Google Shape;2644;p65"/>
          <p:cNvSpPr txBox="1">
            <a:spLocks noGrp="1"/>
          </p:cNvSpPr>
          <p:nvPr>
            <p:ph type="title" idx="4294967295"/>
          </p:nvPr>
        </p:nvSpPr>
        <p:spPr>
          <a:xfrm>
            <a:off x="1163301" y="3372516"/>
            <a:ext cx="10290175" cy="763587"/>
          </a:xfrm>
          <a:prstGeom prst="rect">
            <a:avLst/>
          </a:prstGeom>
        </p:spPr>
        <p:txBody>
          <a:bodyPr spcFirstLastPara="1" wrap="square" lIns="121900" tIns="121900" rIns="121900" bIns="121900" anchor="t" anchorCtr="0">
            <a:noAutofit/>
          </a:bodyPr>
          <a:lstStyle/>
          <a:p>
            <a:pPr algn="ctr"/>
            <a:r>
              <a:rPr lang="en" sz="8800" b="1" dirty="0">
                <a:solidFill>
                  <a:srgbClr val="0070C0"/>
                </a:solidFill>
                <a:latin typeface="Trebuchet MS" panose="020B0603020202020204" pitchFamily="34" charset="0"/>
              </a:rPr>
              <a:t>Administrador</a:t>
            </a:r>
            <a:endParaRPr sz="8800" b="1" dirty="0">
              <a:solidFill>
                <a:srgbClr val="0070C0"/>
              </a:solidFill>
              <a:latin typeface="Trebuchet MS" panose="020B0603020202020204" pitchFamily="34" charset="0"/>
            </a:endParaRPr>
          </a:p>
        </p:txBody>
      </p:sp>
      <p:sp>
        <p:nvSpPr>
          <p:cNvPr id="13" name="Google Shape;2645;p65"/>
          <p:cNvSpPr txBox="1">
            <a:spLocks/>
          </p:cNvSpPr>
          <p:nvPr/>
        </p:nvSpPr>
        <p:spPr>
          <a:xfrm>
            <a:off x="3544094" y="4263194"/>
            <a:ext cx="5934990" cy="1368000"/>
          </a:xfrm>
          <a:prstGeom prst="rect">
            <a:avLst/>
          </a:prstGeom>
        </p:spPr>
        <p:txBody>
          <a:bodyPr spcFirstLastPara="1" wrap="square" lIns="121900" tIns="121900" rIns="121900" bIns="121900" anchor="ctr" anchorCtr="0">
            <a:noAutofit/>
          </a:bodyPr>
          <a:lstStyle>
            <a:lvl1pPr marL="228600" lvl="0" indent="-228600" algn="r" defTabSz="914400" rtl="0" eaLnBrk="1" latinLnBrk="0" hangingPunct="1">
              <a:lnSpc>
                <a:spcPct val="90000"/>
              </a:lnSpc>
              <a:spcBef>
                <a:spcPts val="0"/>
              </a:spcBef>
              <a:spcAft>
                <a:spcPts val="0"/>
              </a:spcAft>
              <a:buSzPts val="1600"/>
              <a:buFont typeface="Arial" panose="020B0604020202020204" pitchFamily="34" charset="0"/>
              <a:buNone/>
              <a:defRPr sz="1867" kern="1200">
                <a:solidFill>
                  <a:schemeClr val="tx1"/>
                </a:solidFill>
                <a:latin typeface="Arial"/>
                <a:ea typeface="Arial"/>
                <a:cs typeface="Arial"/>
                <a:sym typeface="Arial"/>
              </a:defRPr>
            </a:lvl1pPr>
            <a:lvl2pPr marL="685800" lvl="1" indent="-228600" algn="ctr" defTabSz="914400" rtl="0" eaLnBrk="1" latinLnBrk="0" hangingPunct="1">
              <a:lnSpc>
                <a:spcPct val="90000"/>
              </a:lnSpc>
              <a:spcBef>
                <a:spcPts val="0"/>
              </a:spcBef>
              <a:spcAft>
                <a:spcPts val="0"/>
              </a:spcAft>
              <a:buSzPts val="1600"/>
              <a:buFont typeface="Arial" panose="020B0604020202020204" pitchFamily="34" charset="0"/>
              <a:buNone/>
              <a:defRPr sz="2400" kern="1200">
                <a:solidFill>
                  <a:schemeClr val="tx1"/>
                </a:solidFill>
                <a:latin typeface="+mn-lt"/>
                <a:ea typeface="+mn-ea"/>
                <a:cs typeface="+mn-cs"/>
              </a:defRPr>
            </a:lvl2pPr>
            <a:lvl3pPr marL="1143000" lvl="2" indent="-228600" algn="ctr" defTabSz="914400" rtl="0" eaLnBrk="1" latinLnBrk="0" hangingPunct="1">
              <a:lnSpc>
                <a:spcPct val="90000"/>
              </a:lnSpc>
              <a:spcBef>
                <a:spcPts val="0"/>
              </a:spcBef>
              <a:spcAft>
                <a:spcPts val="0"/>
              </a:spcAft>
              <a:buSzPts val="1600"/>
              <a:buFont typeface="Arial" panose="020B0604020202020204" pitchFamily="34" charset="0"/>
              <a:buNone/>
              <a:defRPr sz="2000" kern="1200">
                <a:solidFill>
                  <a:schemeClr val="tx1"/>
                </a:solidFill>
                <a:latin typeface="+mn-lt"/>
                <a:ea typeface="+mn-ea"/>
                <a:cs typeface="+mn-cs"/>
              </a:defRPr>
            </a:lvl3pPr>
            <a:lvl4pPr marL="1600200" lvl="3"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4pPr>
            <a:lvl5pPr marL="2057400" lvl="4"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5pPr>
            <a:lvl6pPr marL="2514600" lvl="5"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6pPr>
            <a:lvl7pPr marL="2971800" lvl="6"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7pPr>
            <a:lvl8pPr marL="3429000" lvl="7"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8pPr>
            <a:lvl9pPr marL="3886200" lvl="8" indent="-228600" algn="ctr" defTabSz="914400" rtl="0" eaLnBrk="1" latinLnBrk="0" hangingPunct="1">
              <a:lnSpc>
                <a:spcPct val="90000"/>
              </a:lnSpc>
              <a:spcBef>
                <a:spcPts val="0"/>
              </a:spcBef>
              <a:spcAft>
                <a:spcPts val="0"/>
              </a:spcAft>
              <a:buSzPts val="1600"/>
              <a:buFont typeface="Arial" panose="020B0604020202020204" pitchFamily="34" charset="0"/>
              <a:buNone/>
              <a:defRPr sz="1800" kern="1200">
                <a:solidFill>
                  <a:schemeClr val="tx1"/>
                </a:solidFill>
                <a:latin typeface="+mn-lt"/>
                <a:ea typeface="+mn-ea"/>
                <a:cs typeface="+mn-cs"/>
              </a:defRPr>
            </a:lvl9pPr>
          </a:lstStyle>
          <a:p>
            <a:pPr marL="0" indent="0" algn="ctr"/>
            <a:r>
              <a:rPr lang="en-US" sz="2000" dirty="0"/>
              <a:t>You can replace the image on the screen with your own work. Just delete this one and add yours</a:t>
            </a:r>
          </a:p>
        </p:txBody>
      </p:sp>
      <p:pic>
        <p:nvPicPr>
          <p:cNvPr id="3" name="Imagen 2"/>
          <p:cNvPicPr>
            <a:picLocks noChangeAspect="1"/>
          </p:cNvPicPr>
          <p:nvPr/>
        </p:nvPicPr>
        <p:blipFill>
          <a:blip r:embed="rId3"/>
          <a:stretch>
            <a:fillRect/>
          </a:stretch>
        </p:blipFill>
        <p:spPr>
          <a:xfrm>
            <a:off x="10621277" y="4136103"/>
            <a:ext cx="534608" cy="846463"/>
          </a:xfrm>
          <a:prstGeom prst="rect">
            <a:avLst/>
          </a:prstGeom>
        </p:spPr>
      </p:pic>
      <p:sp>
        <p:nvSpPr>
          <p:cNvPr id="7" name="AutoShape 3"/>
          <p:cNvSpPr>
            <a:spLocks noChangeAspect="1" noChangeArrowheads="1" noTextEdit="1"/>
          </p:cNvSpPr>
          <p:nvPr/>
        </p:nvSpPr>
        <p:spPr bwMode="auto">
          <a:xfrm>
            <a:off x="5746750" y="2878138"/>
            <a:ext cx="1122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5"/>
          <p:cNvSpPr>
            <a:spLocks/>
          </p:cNvSpPr>
          <p:nvPr/>
        </p:nvSpPr>
        <p:spPr bwMode="auto">
          <a:xfrm>
            <a:off x="5734050" y="2932113"/>
            <a:ext cx="311150" cy="344488"/>
          </a:xfrm>
          <a:custGeom>
            <a:avLst/>
            <a:gdLst>
              <a:gd name="T0" fmla="*/ 0 w 25"/>
              <a:gd name="T1" fmla="*/ 13 h 26"/>
              <a:gd name="T2" fmla="*/ 12 w 25"/>
              <a:gd name="T3" fmla="*/ 1 h 26"/>
              <a:gd name="T4" fmla="*/ 25 w 25"/>
              <a:gd name="T5" fmla="*/ 14 h 26"/>
              <a:gd name="T6" fmla="*/ 12 w 25"/>
              <a:gd name="T7" fmla="*/ 26 h 26"/>
              <a:gd name="T8" fmla="*/ 0 w 25"/>
              <a:gd name="T9" fmla="*/ 13 h 26"/>
            </a:gdLst>
            <a:ahLst/>
            <a:cxnLst>
              <a:cxn ang="0">
                <a:pos x="T0" y="T1"/>
              </a:cxn>
              <a:cxn ang="0">
                <a:pos x="T2" y="T3"/>
              </a:cxn>
              <a:cxn ang="0">
                <a:pos x="T4" y="T5"/>
              </a:cxn>
              <a:cxn ang="0">
                <a:pos x="T6" y="T7"/>
              </a:cxn>
              <a:cxn ang="0">
                <a:pos x="T8" y="T9"/>
              </a:cxn>
            </a:cxnLst>
            <a:rect l="0" t="0" r="r" b="b"/>
            <a:pathLst>
              <a:path w="25" h="26">
                <a:moveTo>
                  <a:pt x="0" y="13"/>
                </a:moveTo>
                <a:cubicBezTo>
                  <a:pt x="0" y="6"/>
                  <a:pt x="5" y="1"/>
                  <a:pt x="12" y="1"/>
                </a:cubicBezTo>
                <a:cubicBezTo>
                  <a:pt x="19" y="0"/>
                  <a:pt x="25" y="7"/>
                  <a:pt x="25" y="14"/>
                </a:cubicBezTo>
                <a:cubicBezTo>
                  <a:pt x="25" y="21"/>
                  <a:pt x="19" y="26"/>
                  <a:pt x="12" y="26"/>
                </a:cubicBezTo>
                <a:cubicBezTo>
                  <a:pt x="5" y="26"/>
                  <a:pt x="0" y="20"/>
                  <a:pt x="0" y="13"/>
                </a:cubicBezTo>
                <a:close/>
              </a:path>
            </a:pathLst>
          </a:custGeom>
          <a:solidFill>
            <a:srgbClr val="3996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6557963" y="2917826"/>
            <a:ext cx="323850" cy="330200"/>
          </a:xfrm>
          <a:custGeom>
            <a:avLst/>
            <a:gdLst>
              <a:gd name="T0" fmla="*/ 13 w 26"/>
              <a:gd name="T1" fmla="*/ 0 h 25"/>
              <a:gd name="T2" fmla="*/ 26 w 26"/>
              <a:gd name="T3" fmla="*/ 12 h 25"/>
              <a:gd name="T4" fmla="*/ 14 w 26"/>
              <a:gd name="T5" fmla="*/ 25 h 25"/>
              <a:gd name="T6" fmla="*/ 0 w 26"/>
              <a:gd name="T7" fmla="*/ 12 h 25"/>
              <a:gd name="T8" fmla="*/ 13 w 26"/>
              <a:gd name="T9" fmla="*/ 0 h 25"/>
            </a:gdLst>
            <a:ahLst/>
            <a:cxnLst>
              <a:cxn ang="0">
                <a:pos x="T0" y="T1"/>
              </a:cxn>
              <a:cxn ang="0">
                <a:pos x="T2" y="T3"/>
              </a:cxn>
              <a:cxn ang="0">
                <a:pos x="T4" y="T5"/>
              </a:cxn>
              <a:cxn ang="0">
                <a:pos x="T6" y="T7"/>
              </a:cxn>
              <a:cxn ang="0">
                <a:pos x="T8" y="T9"/>
              </a:cxn>
            </a:cxnLst>
            <a:rect l="0" t="0" r="r" b="b"/>
            <a:pathLst>
              <a:path w="26" h="25">
                <a:moveTo>
                  <a:pt x="13" y="0"/>
                </a:moveTo>
                <a:cubicBezTo>
                  <a:pt x="20" y="0"/>
                  <a:pt x="26" y="5"/>
                  <a:pt x="26" y="12"/>
                </a:cubicBezTo>
                <a:cubicBezTo>
                  <a:pt x="26" y="19"/>
                  <a:pt x="21" y="25"/>
                  <a:pt x="14" y="25"/>
                </a:cubicBezTo>
                <a:cubicBezTo>
                  <a:pt x="6" y="25"/>
                  <a:pt x="0" y="19"/>
                  <a:pt x="0" y="12"/>
                </a:cubicBezTo>
                <a:cubicBezTo>
                  <a:pt x="0" y="5"/>
                  <a:pt x="6" y="0"/>
                  <a:pt x="13" y="0"/>
                </a:cubicBezTo>
                <a:close/>
              </a:path>
            </a:pathLst>
          </a:custGeom>
          <a:solidFill>
            <a:srgbClr val="43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6157913" y="2932113"/>
            <a:ext cx="312738" cy="342900"/>
          </a:xfrm>
          <a:custGeom>
            <a:avLst/>
            <a:gdLst>
              <a:gd name="T0" fmla="*/ 25 w 25"/>
              <a:gd name="T1" fmla="*/ 13 h 26"/>
              <a:gd name="T2" fmla="*/ 13 w 25"/>
              <a:gd name="T3" fmla="*/ 26 h 26"/>
              <a:gd name="T4" fmla="*/ 0 w 25"/>
              <a:gd name="T5" fmla="*/ 13 h 26"/>
              <a:gd name="T6" fmla="*/ 13 w 25"/>
              <a:gd name="T7" fmla="*/ 0 h 26"/>
              <a:gd name="T8" fmla="*/ 25 w 25"/>
              <a:gd name="T9" fmla="*/ 13 h 26"/>
            </a:gdLst>
            <a:ahLst/>
            <a:cxnLst>
              <a:cxn ang="0">
                <a:pos x="T0" y="T1"/>
              </a:cxn>
              <a:cxn ang="0">
                <a:pos x="T2" y="T3"/>
              </a:cxn>
              <a:cxn ang="0">
                <a:pos x="T4" y="T5"/>
              </a:cxn>
              <a:cxn ang="0">
                <a:pos x="T6" y="T7"/>
              </a:cxn>
              <a:cxn ang="0">
                <a:pos x="T8" y="T9"/>
              </a:cxn>
            </a:cxnLst>
            <a:rect l="0" t="0" r="r" b="b"/>
            <a:pathLst>
              <a:path w="25" h="26">
                <a:moveTo>
                  <a:pt x="25" y="13"/>
                </a:moveTo>
                <a:cubicBezTo>
                  <a:pt x="25" y="20"/>
                  <a:pt x="20" y="25"/>
                  <a:pt x="13" y="26"/>
                </a:cubicBezTo>
                <a:cubicBezTo>
                  <a:pt x="5" y="26"/>
                  <a:pt x="0" y="20"/>
                  <a:pt x="0" y="13"/>
                </a:cubicBezTo>
                <a:cubicBezTo>
                  <a:pt x="0" y="6"/>
                  <a:pt x="6" y="0"/>
                  <a:pt x="13" y="0"/>
                </a:cubicBezTo>
                <a:cubicBezTo>
                  <a:pt x="20" y="0"/>
                  <a:pt x="25" y="5"/>
                  <a:pt x="25" y="13"/>
                </a:cubicBezTo>
                <a:close/>
              </a:path>
            </a:pathLst>
          </a:custGeom>
          <a:solidFill>
            <a:srgbClr val="429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5"/>
          <p:cNvSpPr>
            <a:spLocks noEditPoints="1"/>
          </p:cNvSpPr>
          <p:nvPr/>
        </p:nvSpPr>
        <p:spPr bwMode="auto">
          <a:xfrm>
            <a:off x="5438466" y="708333"/>
            <a:ext cx="1751632" cy="2042714"/>
          </a:xfrm>
          <a:custGeom>
            <a:avLst/>
            <a:gdLst>
              <a:gd name="T0" fmla="*/ 45 w 46"/>
              <a:gd name="T1" fmla="*/ 50 h 54"/>
              <a:gd name="T2" fmla="*/ 43 w 46"/>
              <a:gd name="T3" fmla="*/ 43 h 54"/>
              <a:gd name="T4" fmla="*/ 31 w 46"/>
              <a:gd name="T5" fmla="*/ 32 h 54"/>
              <a:gd name="T6" fmla="*/ 34 w 46"/>
              <a:gd name="T7" fmla="*/ 29 h 54"/>
              <a:gd name="T8" fmla="*/ 34 w 46"/>
              <a:gd name="T9" fmla="*/ 7 h 54"/>
              <a:gd name="T10" fmla="*/ 11 w 46"/>
              <a:gd name="T11" fmla="*/ 7 h 54"/>
              <a:gd name="T12" fmla="*/ 11 w 46"/>
              <a:gd name="T13" fmla="*/ 29 h 54"/>
              <a:gd name="T14" fmla="*/ 10 w 46"/>
              <a:gd name="T15" fmla="*/ 34 h 54"/>
              <a:gd name="T16" fmla="*/ 0 w 46"/>
              <a:gd name="T17" fmla="*/ 51 h 54"/>
              <a:gd name="T18" fmla="*/ 1 w 46"/>
              <a:gd name="T19" fmla="*/ 53 h 54"/>
              <a:gd name="T20" fmla="*/ 3 w 46"/>
              <a:gd name="T21" fmla="*/ 51 h 54"/>
              <a:gd name="T22" fmla="*/ 4 w 46"/>
              <a:gd name="T23" fmla="*/ 50 h 54"/>
              <a:gd name="T24" fmla="*/ 17 w 46"/>
              <a:gd name="T25" fmla="*/ 35 h 54"/>
              <a:gd name="T26" fmla="*/ 36 w 46"/>
              <a:gd name="T27" fmla="*/ 40 h 54"/>
              <a:gd name="T28" fmla="*/ 42 w 46"/>
              <a:gd name="T29" fmla="*/ 51 h 54"/>
              <a:gd name="T30" fmla="*/ 44 w 46"/>
              <a:gd name="T31" fmla="*/ 53 h 54"/>
              <a:gd name="T32" fmla="*/ 45 w 46"/>
              <a:gd name="T33" fmla="*/ 50 h 54"/>
              <a:gd name="T34" fmla="*/ 10 w 46"/>
              <a:gd name="T35" fmla="*/ 18 h 54"/>
              <a:gd name="T36" fmla="*/ 23 w 46"/>
              <a:gd name="T37" fmla="*/ 5 h 54"/>
              <a:gd name="T38" fmla="*/ 35 w 46"/>
              <a:gd name="T39" fmla="*/ 18 h 54"/>
              <a:gd name="T40" fmla="*/ 23 w 46"/>
              <a:gd name="T41" fmla="*/ 31 h 54"/>
              <a:gd name="T42" fmla="*/ 10 w 46"/>
              <a:gd name="T43" fmla="*/ 1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4">
                <a:moveTo>
                  <a:pt x="45" y="50"/>
                </a:moveTo>
                <a:cubicBezTo>
                  <a:pt x="45" y="48"/>
                  <a:pt x="44" y="46"/>
                  <a:pt x="43" y="43"/>
                </a:cubicBezTo>
                <a:cubicBezTo>
                  <a:pt x="41" y="38"/>
                  <a:pt x="36" y="35"/>
                  <a:pt x="31" y="32"/>
                </a:cubicBezTo>
                <a:cubicBezTo>
                  <a:pt x="32" y="31"/>
                  <a:pt x="33" y="30"/>
                  <a:pt x="34" y="29"/>
                </a:cubicBezTo>
                <a:cubicBezTo>
                  <a:pt x="40" y="23"/>
                  <a:pt x="40" y="13"/>
                  <a:pt x="34" y="7"/>
                </a:cubicBezTo>
                <a:cubicBezTo>
                  <a:pt x="28" y="0"/>
                  <a:pt x="17" y="0"/>
                  <a:pt x="11" y="7"/>
                </a:cubicBezTo>
                <a:cubicBezTo>
                  <a:pt x="5" y="13"/>
                  <a:pt x="5" y="23"/>
                  <a:pt x="11" y="29"/>
                </a:cubicBezTo>
                <a:cubicBezTo>
                  <a:pt x="14" y="32"/>
                  <a:pt x="13" y="33"/>
                  <a:pt x="10" y="34"/>
                </a:cubicBezTo>
                <a:cubicBezTo>
                  <a:pt x="4" y="38"/>
                  <a:pt x="1" y="44"/>
                  <a:pt x="0" y="51"/>
                </a:cubicBezTo>
                <a:cubicBezTo>
                  <a:pt x="0" y="52"/>
                  <a:pt x="0" y="53"/>
                  <a:pt x="1" y="53"/>
                </a:cubicBezTo>
                <a:cubicBezTo>
                  <a:pt x="3" y="54"/>
                  <a:pt x="3" y="53"/>
                  <a:pt x="3" y="51"/>
                </a:cubicBezTo>
                <a:cubicBezTo>
                  <a:pt x="3" y="51"/>
                  <a:pt x="4" y="50"/>
                  <a:pt x="4" y="50"/>
                </a:cubicBezTo>
                <a:cubicBezTo>
                  <a:pt x="5" y="42"/>
                  <a:pt x="10" y="37"/>
                  <a:pt x="17" y="35"/>
                </a:cubicBezTo>
                <a:cubicBezTo>
                  <a:pt x="24" y="33"/>
                  <a:pt x="31" y="35"/>
                  <a:pt x="36" y="40"/>
                </a:cubicBezTo>
                <a:cubicBezTo>
                  <a:pt x="39" y="43"/>
                  <a:pt x="41" y="46"/>
                  <a:pt x="42" y="51"/>
                </a:cubicBezTo>
                <a:cubicBezTo>
                  <a:pt x="42" y="52"/>
                  <a:pt x="42" y="54"/>
                  <a:pt x="44" y="53"/>
                </a:cubicBezTo>
                <a:cubicBezTo>
                  <a:pt x="46" y="53"/>
                  <a:pt x="45" y="51"/>
                  <a:pt x="45" y="50"/>
                </a:cubicBezTo>
                <a:close/>
                <a:moveTo>
                  <a:pt x="10" y="18"/>
                </a:moveTo>
                <a:cubicBezTo>
                  <a:pt x="10" y="11"/>
                  <a:pt x="15" y="5"/>
                  <a:pt x="23" y="5"/>
                </a:cubicBezTo>
                <a:cubicBezTo>
                  <a:pt x="30" y="5"/>
                  <a:pt x="35" y="11"/>
                  <a:pt x="35" y="18"/>
                </a:cubicBezTo>
                <a:cubicBezTo>
                  <a:pt x="35" y="25"/>
                  <a:pt x="30" y="31"/>
                  <a:pt x="23" y="31"/>
                </a:cubicBezTo>
                <a:cubicBezTo>
                  <a:pt x="16" y="31"/>
                  <a:pt x="10" y="25"/>
                  <a:pt x="10" y="1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2" name="Group 4">
            <a:extLst>
              <a:ext uri="{FF2B5EF4-FFF2-40B4-BE49-F238E27FC236}">
                <a16:creationId xmlns:a16="http://schemas.microsoft.com/office/drawing/2014/main" id="{5E69D626-9C99-D33D-77EB-B2D2D137C878}"/>
              </a:ext>
            </a:extLst>
          </p:cNvPr>
          <p:cNvGrpSpPr>
            <a:grpSpLocks noChangeAspect="1"/>
          </p:cNvGrpSpPr>
          <p:nvPr/>
        </p:nvGrpSpPr>
        <p:grpSpPr bwMode="auto">
          <a:xfrm flipH="1">
            <a:off x="9593263" y="147638"/>
            <a:ext cx="2349500" cy="3143250"/>
            <a:chOff x="6043" y="93"/>
            <a:chExt cx="1480" cy="1980"/>
          </a:xfrm>
        </p:grpSpPr>
        <p:sp>
          <p:nvSpPr>
            <p:cNvPr id="5" name="Freeform 5">
              <a:extLst>
                <a:ext uri="{FF2B5EF4-FFF2-40B4-BE49-F238E27FC236}">
                  <a16:creationId xmlns:a16="http://schemas.microsoft.com/office/drawing/2014/main" id="{7DBFDEAD-CDC6-059D-CA85-9F7BC7EACFBB}"/>
                </a:ext>
              </a:extLst>
            </p:cNvPr>
            <p:cNvSpPr>
              <a:spLocks/>
            </p:cNvSpPr>
            <p:nvPr/>
          </p:nvSpPr>
          <p:spPr bwMode="auto">
            <a:xfrm>
              <a:off x="6043" y="93"/>
              <a:ext cx="953" cy="946"/>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E5664EE5-20E6-C1DC-013E-57F481950AA0}"/>
                </a:ext>
              </a:extLst>
            </p:cNvPr>
            <p:cNvSpPr>
              <a:spLocks/>
            </p:cNvSpPr>
            <p:nvPr/>
          </p:nvSpPr>
          <p:spPr bwMode="auto">
            <a:xfrm>
              <a:off x="7025" y="1068"/>
              <a:ext cx="469" cy="48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7">
              <a:extLst>
                <a:ext uri="{FF2B5EF4-FFF2-40B4-BE49-F238E27FC236}">
                  <a16:creationId xmlns:a16="http://schemas.microsoft.com/office/drawing/2014/main" id="{14975E79-DB1D-FACB-3089-8C1D9785C49F}"/>
                </a:ext>
              </a:extLst>
            </p:cNvPr>
            <p:cNvSpPr>
              <a:spLocks/>
            </p:cNvSpPr>
            <p:nvPr/>
          </p:nvSpPr>
          <p:spPr bwMode="auto">
            <a:xfrm>
              <a:off x="7025" y="1578"/>
              <a:ext cx="498" cy="495"/>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8">
              <a:extLst>
                <a:ext uri="{FF2B5EF4-FFF2-40B4-BE49-F238E27FC236}">
                  <a16:creationId xmlns:a16="http://schemas.microsoft.com/office/drawing/2014/main" id="{BE0D4FF8-9BD3-10B4-64E7-87A8C28778C7}"/>
                </a:ext>
              </a:extLst>
            </p:cNvPr>
            <p:cNvSpPr>
              <a:spLocks/>
            </p:cNvSpPr>
            <p:nvPr/>
          </p:nvSpPr>
          <p:spPr bwMode="auto">
            <a:xfrm>
              <a:off x="6541" y="1592"/>
              <a:ext cx="455" cy="452"/>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7" name="Group 11">
            <a:extLst>
              <a:ext uri="{FF2B5EF4-FFF2-40B4-BE49-F238E27FC236}">
                <a16:creationId xmlns:a16="http://schemas.microsoft.com/office/drawing/2014/main" id="{D27DDD0C-2C82-C28C-4730-B71866358CB1}"/>
              </a:ext>
            </a:extLst>
          </p:cNvPr>
          <p:cNvGrpSpPr>
            <a:grpSpLocks noChangeAspect="1"/>
          </p:cNvGrpSpPr>
          <p:nvPr/>
        </p:nvGrpSpPr>
        <p:grpSpPr bwMode="auto">
          <a:xfrm>
            <a:off x="212725" y="153988"/>
            <a:ext cx="2443162" cy="3265487"/>
            <a:chOff x="134" y="97"/>
            <a:chExt cx="1539" cy="2057"/>
          </a:xfrm>
        </p:grpSpPr>
        <p:sp>
          <p:nvSpPr>
            <p:cNvPr id="19" name="Freeform 12">
              <a:extLst>
                <a:ext uri="{FF2B5EF4-FFF2-40B4-BE49-F238E27FC236}">
                  <a16:creationId xmlns:a16="http://schemas.microsoft.com/office/drawing/2014/main" id="{5AC7E3AB-CBC3-4971-2372-A3C3A8FB0E42}"/>
                </a:ext>
              </a:extLst>
            </p:cNvPr>
            <p:cNvSpPr>
              <a:spLocks/>
            </p:cNvSpPr>
            <p:nvPr/>
          </p:nvSpPr>
          <p:spPr bwMode="auto">
            <a:xfrm>
              <a:off x="134" y="97"/>
              <a:ext cx="990" cy="983"/>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3">
              <a:extLst>
                <a:ext uri="{FF2B5EF4-FFF2-40B4-BE49-F238E27FC236}">
                  <a16:creationId xmlns:a16="http://schemas.microsoft.com/office/drawing/2014/main" id="{0C193CCC-E669-BF2D-AFE1-4B298B7E1762}"/>
                </a:ext>
              </a:extLst>
            </p:cNvPr>
            <p:cNvSpPr>
              <a:spLocks/>
            </p:cNvSpPr>
            <p:nvPr/>
          </p:nvSpPr>
          <p:spPr bwMode="auto">
            <a:xfrm>
              <a:off x="1155" y="1110"/>
              <a:ext cx="487" cy="499"/>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4">
              <a:extLst>
                <a:ext uri="{FF2B5EF4-FFF2-40B4-BE49-F238E27FC236}">
                  <a16:creationId xmlns:a16="http://schemas.microsoft.com/office/drawing/2014/main" id="{B1B616C0-4D3B-AEE3-7B7A-CA44AC4DCB04}"/>
                </a:ext>
              </a:extLst>
            </p:cNvPr>
            <p:cNvSpPr>
              <a:spLocks/>
            </p:cNvSpPr>
            <p:nvPr/>
          </p:nvSpPr>
          <p:spPr bwMode="auto">
            <a:xfrm>
              <a:off x="1155" y="1640"/>
              <a:ext cx="518" cy="514"/>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5">
              <a:extLst>
                <a:ext uri="{FF2B5EF4-FFF2-40B4-BE49-F238E27FC236}">
                  <a16:creationId xmlns:a16="http://schemas.microsoft.com/office/drawing/2014/main" id="{AF0FDFE2-2290-3B72-DEFD-D7E5FD34222D}"/>
                </a:ext>
              </a:extLst>
            </p:cNvPr>
            <p:cNvSpPr>
              <a:spLocks/>
            </p:cNvSpPr>
            <p:nvPr/>
          </p:nvSpPr>
          <p:spPr bwMode="auto">
            <a:xfrm>
              <a:off x="652" y="1655"/>
              <a:ext cx="472" cy="46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3.7037E-6 L 0.00117 -0.12894 " pathEditMode="relative" rAng="0" ptsTypes="AA">
                                      <p:cBhvr>
                                        <p:cTn id="6" dur="2000" fill="hold"/>
                                        <p:tgtEl>
                                          <p:spTgt spid="8"/>
                                        </p:tgtEl>
                                        <p:attrNameLst>
                                          <p:attrName>ppt_x</p:attrName>
                                          <p:attrName>ppt_y</p:attrName>
                                        </p:attrNameLst>
                                      </p:cBhvr>
                                      <p:rCtr x="52" y="-645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45833E-6 3.7037E-6 L 0.00169 -0.0963 " pathEditMode="relative" rAng="0" ptsTypes="AA">
                                      <p:cBhvr>
                                        <p:cTn id="10" dur="2000" fill="hold"/>
                                        <p:tgtEl>
                                          <p:spTgt spid="10"/>
                                        </p:tgtEl>
                                        <p:attrNameLst>
                                          <p:attrName>ppt_x</p:attrName>
                                          <p:attrName>ppt_y</p:attrName>
                                        </p:attrNameLst>
                                      </p:cBhvr>
                                      <p:rCtr x="78" y="-481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875E-6 2.96296E-6 L -0.00078 -0.06713 " pathEditMode="relative" rAng="0" ptsTypes="AA">
                                      <p:cBhvr>
                                        <p:cTn id="14" dur="2000" fill="hold"/>
                                        <p:tgtEl>
                                          <p:spTgt spid="9"/>
                                        </p:tgtEl>
                                        <p:attrNameLst>
                                          <p:attrName>ppt_x</p:attrName>
                                          <p:attrName>ppt_y</p:attrName>
                                        </p:attrNameLst>
                                      </p:cBhvr>
                                      <p:rCtr x="-39" y="-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E290A5A-8603-4C1D-A105-DE2EE73853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6732" y="1028341"/>
            <a:ext cx="8202142" cy="5171914"/>
          </a:xfrm>
          <a:prstGeom prst="rect">
            <a:avLst/>
          </a:prstGeom>
        </p:spPr>
      </p:pic>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619125" y="482600"/>
            <a:ext cx="11572875" cy="723900"/>
          </a:xfrm>
          <a:prstGeom prst="rect">
            <a:avLst/>
          </a:prstGeom>
        </p:spPr>
        <p:txBody>
          <a:bodyPr>
            <a:normAutofit/>
          </a:bodyPr>
          <a:lstStyle/>
          <a:p>
            <a:pPr marL="0" indent="0">
              <a:buNone/>
            </a:pPr>
            <a:r>
              <a:rPr lang="en-US" sz="44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22" name="Group 21">
            <a:extLst>
              <a:ext uri="{FF2B5EF4-FFF2-40B4-BE49-F238E27FC236}">
                <a16:creationId xmlns:a16="http://schemas.microsoft.com/office/drawing/2014/main" id="{A616EF41-2F02-40C0-B8CE-4591E65A4CF1}"/>
              </a:ext>
            </a:extLst>
          </p:cNvPr>
          <p:cNvGrpSpPr/>
          <p:nvPr/>
        </p:nvGrpSpPr>
        <p:grpSpPr>
          <a:xfrm>
            <a:off x="922661" y="5055851"/>
            <a:ext cx="1642458" cy="773808"/>
            <a:chOff x="3186410" y="5138142"/>
            <a:chExt cx="1314870" cy="773808"/>
          </a:xfrm>
        </p:grpSpPr>
        <p:sp>
          <p:nvSpPr>
            <p:cNvPr id="23" name="TextBox 22">
              <a:extLst>
                <a:ext uri="{FF2B5EF4-FFF2-40B4-BE49-F238E27FC236}">
                  <a16:creationId xmlns:a16="http://schemas.microsoft.com/office/drawing/2014/main" id="{C5F87E02-CF50-4FD7-AD37-48A359186A69}"/>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4" name="TextBox 23">
              <a:extLst>
                <a:ext uri="{FF2B5EF4-FFF2-40B4-BE49-F238E27FC236}">
                  <a16:creationId xmlns:a16="http://schemas.microsoft.com/office/drawing/2014/main" id="{EBAF419B-3747-4754-BE67-5A11DE74C746}"/>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5" name="Group 24">
            <a:extLst>
              <a:ext uri="{FF2B5EF4-FFF2-40B4-BE49-F238E27FC236}">
                <a16:creationId xmlns:a16="http://schemas.microsoft.com/office/drawing/2014/main" id="{24B8B121-81C9-4670-8136-29B91F5C0054}"/>
              </a:ext>
            </a:extLst>
          </p:cNvPr>
          <p:cNvGrpSpPr/>
          <p:nvPr/>
        </p:nvGrpSpPr>
        <p:grpSpPr>
          <a:xfrm>
            <a:off x="2761741" y="5055851"/>
            <a:ext cx="1642458" cy="773808"/>
            <a:chOff x="3186410" y="5138142"/>
            <a:chExt cx="1314870" cy="773808"/>
          </a:xfrm>
        </p:grpSpPr>
        <p:sp>
          <p:nvSpPr>
            <p:cNvPr id="26" name="TextBox 25">
              <a:extLst>
                <a:ext uri="{FF2B5EF4-FFF2-40B4-BE49-F238E27FC236}">
                  <a16:creationId xmlns:a16="http://schemas.microsoft.com/office/drawing/2014/main" id="{EDDDB346-111A-4433-B49B-33E403318134}"/>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E794C1EB-B732-4789-9D3B-228FA887F4BC}"/>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grpSp>
        <p:nvGrpSpPr>
          <p:cNvPr id="28" name="Group 27">
            <a:extLst>
              <a:ext uri="{FF2B5EF4-FFF2-40B4-BE49-F238E27FC236}">
                <a16:creationId xmlns:a16="http://schemas.microsoft.com/office/drawing/2014/main" id="{2C1F23B5-1B42-49C4-AC09-B3E9CECEDBE8}"/>
              </a:ext>
            </a:extLst>
          </p:cNvPr>
          <p:cNvGrpSpPr/>
          <p:nvPr/>
        </p:nvGrpSpPr>
        <p:grpSpPr>
          <a:xfrm>
            <a:off x="4600821" y="5055851"/>
            <a:ext cx="1642458" cy="773808"/>
            <a:chOff x="3186410" y="5138142"/>
            <a:chExt cx="1314870" cy="773808"/>
          </a:xfrm>
        </p:grpSpPr>
        <p:sp>
          <p:nvSpPr>
            <p:cNvPr id="29" name="TextBox 28">
              <a:extLst>
                <a:ext uri="{FF2B5EF4-FFF2-40B4-BE49-F238E27FC236}">
                  <a16:creationId xmlns:a16="http://schemas.microsoft.com/office/drawing/2014/main" id="{DE62220F-A0F7-43BC-A0CB-4ECA091BC07E}"/>
                </a:ext>
              </a:extLst>
            </p:cNvPr>
            <p:cNvSpPr txBox="1"/>
            <p:nvPr/>
          </p:nvSpPr>
          <p:spPr>
            <a:xfrm>
              <a:off x="3186410" y="5357952"/>
              <a:ext cx="1313582"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en-US" altLang="ko-KR"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id="{0CEF234E-E68D-40BC-BDE1-BD88BE2FE985}"/>
                </a:ext>
              </a:extLst>
            </p:cNvPr>
            <p:cNvSpPr txBox="1"/>
            <p:nvPr/>
          </p:nvSpPr>
          <p:spPr>
            <a:xfrm>
              <a:off x="3193664" y="5138142"/>
              <a:ext cx="1307616" cy="184666"/>
            </a:xfrm>
            <a:prstGeom prst="rect">
              <a:avLst/>
            </a:prstGeom>
            <a:noFill/>
          </p:spPr>
          <p:txBody>
            <a:bodyPr wrap="square" lIns="0" tIns="0" rIns="0" bIns="0" rtlCol="0">
              <a:spAutoFit/>
            </a:bodyPr>
            <a:lstStyle/>
            <a:p>
              <a:r>
                <a:rPr lang="en-US" altLang="ko-KR" sz="1200" b="1" dirty="0">
                  <a:solidFill>
                    <a:srgbClr val="29AAE2"/>
                  </a:solidFill>
                </a:rPr>
                <a:t>VALUE</a:t>
              </a:r>
            </a:p>
          </p:txBody>
        </p:sp>
      </p:grpSp>
      <p:sp>
        <p:nvSpPr>
          <p:cNvPr id="35" name="TextBox 34">
            <a:extLst>
              <a:ext uri="{FF2B5EF4-FFF2-40B4-BE49-F238E27FC236}">
                <a16:creationId xmlns:a16="http://schemas.microsoft.com/office/drawing/2014/main" id="{0AFBB0F4-C7A7-425D-9C58-18783B6FC965}"/>
              </a:ext>
            </a:extLst>
          </p:cNvPr>
          <p:cNvSpPr txBox="1"/>
          <p:nvPr/>
        </p:nvSpPr>
        <p:spPr>
          <a:xfrm>
            <a:off x="922662" y="1622616"/>
            <a:ext cx="3042670" cy="1107996"/>
          </a:xfrm>
          <a:prstGeom prst="rect">
            <a:avLst/>
          </a:prstGeom>
          <a:noFill/>
        </p:spPr>
        <p:txBody>
          <a:bodyPr wrap="square" lIns="36000" tIns="0" rIns="36000" bIns="0" rtlCol="0">
            <a:spAutoFit/>
          </a:bodyPr>
          <a:lstStyle/>
          <a:p>
            <a:r>
              <a:rPr lang="en-US" altLang="ko-KR" sz="2400" dirty="0">
                <a:solidFill>
                  <a:schemeClr val="bg2">
                    <a:lumMod val="50000"/>
                  </a:schemeClr>
                </a:solidFill>
              </a:rPr>
              <a:t>We Create</a:t>
            </a:r>
          </a:p>
          <a:p>
            <a:r>
              <a:rPr lang="en-US" altLang="ko-KR" sz="2400" dirty="0">
                <a:solidFill>
                  <a:schemeClr val="bg2">
                    <a:lumMod val="50000"/>
                  </a:schemeClr>
                </a:solidFill>
              </a:rPr>
              <a:t>Quality Professional </a:t>
            </a:r>
          </a:p>
          <a:p>
            <a:r>
              <a:rPr lang="en-US" altLang="ko-KR" sz="2400" dirty="0">
                <a:solidFill>
                  <a:schemeClr val="bg2">
                    <a:lumMod val="50000"/>
                  </a:schemeClr>
                </a:solidFill>
              </a:rPr>
              <a:t>PPT Presentation</a:t>
            </a:r>
            <a:endParaRPr lang="ko-KR" altLang="en-US" sz="2400" dirty="0">
              <a:solidFill>
                <a:schemeClr val="bg2">
                  <a:lumMod val="50000"/>
                </a:schemeClr>
              </a:solidFill>
            </a:endParaRPr>
          </a:p>
        </p:txBody>
      </p:sp>
      <p:sp>
        <p:nvSpPr>
          <p:cNvPr id="36" name="TextBox 35">
            <a:extLst>
              <a:ext uri="{FF2B5EF4-FFF2-40B4-BE49-F238E27FC236}">
                <a16:creationId xmlns:a16="http://schemas.microsoft.com/office/drawing/2014/main" id="{B0898AA5-9954-4EAC-AF05-5BEA8CE5EAA3}"/>
              </a:ext>
            </a:extLst>
          </p:cNvPr>
          <p:cNvSpPr txBox="1"/>
          <p:nvPr/>
        </p:nvSpPr>
        <p:spPr>
          <a:xfrm>
            <a:off x="922661" y="2891158"/>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10" name="Grupo 9"/>
          <p:cNvGrpSpPr/>
          <p:nvPr/>
        </p:nvGrpSpPr>
        <p:grpSpPr>
          <a:xfrm>
            <a:off x="4525963" y="4479926"/>
            <a:ext cx="584199" cy="514350"/>
            <a:chOff x="4525963" y="4479926"/>
            <a:chExt cx="584199" cy="514350"/>
          </a:xfrm>
        </p:grpSpPr>
        <p:sp>
          <p:nvSpPr>
            <p:cNvPr id="7"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1" name="Grupo 30"/>
          <p:cNvGrpSpPr/>
          <p:nvPr/>
        </p:nvGrpSpPr>
        <p:grpSpPr>
          <a:xfrm>
            <a:off x="2676276" y="4472565"/>
            <a:ext cx="584199" cy="514350"/>
            <a:chOff x="4525963" y="4479926"/>
            <a:chExt cx="584199" cy="514350"/>
          </a:xfrm>
        </p:grpSpPr>
        <p:sp>
          <p:nvSpPr>
            <p:cNvPr id="32"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3"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4"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7" name="Grupo 36"/>
          <p:cNvGrpSpPr/>
          <p:nvPr/>
        </p:nvGrpSpPr>
        <p:grpSpPr>
          <a:xfrm>
            <a:off x="826589" y="4472565"/>
            <a:ext cx="584199" cy="514350"/>
            <a:chOff x="4525963" y="4479926"/>
            <a:chExt cx="584199" cy="514350"/>
          </a:xfrm>
        </p:grpSpPr>
        <p:sp>
          <p:nvSpPr>
            <p:cNvPr id="38" name="Freeform 5"/>
            <p:cNvSpPr>
              <a:spLocks/>
            </p:cNvSpPr>
            <p:nvPr/>
          </p:nvSpPr>
          <p:spPr bwMode="auto">
            <a:xfrm>
              <a:off x="4645025" y="4583113"/>
              <a:ext cx="346075" cy="411163"/>
            </a:xfrm>
            <a:custGeom>
              <a:avLst/>
              <a:gdLst>
                <a:gd name="T0" fmla="*/ 95 w 189"/>
                <a:gd name="T1" fmla="*/ 223 h 224"/>
                <a:gd name="T2" fmla="*/ 12 w 189"/>
                <a:gd name="T3" fmla="*/ 223 h 224"/>
                <a:gd name="T4" fmla="*/ 1 w 189"/>
                <a:gd name="T5" fmla="*/ 211 h 224"/>
                <a:gd name="T6" fmla="*/ 41 w 189"/>
                <a:gd name="T7" fmla="*/ 156 h 224"/>
                <a:gd name="T8" fmla="*/ 64 w 189"/>
                <a:gd name="T9" fmla="*/ 145 h 224"/>
                <a:gd name="T10" fmla="*/ 66 w 189"/>
                <a:gd name="T11" fmla="*/ 123 h 224"/>
                <a:gd name="T12" fmla="*/ 67 w 189"/>
                <a:gd name="T13" fmla="*/ 18 h 224"/>
                <a:gd name="T14" fmla="*/ 141 w 189"/>
                <a:gd name="T15" fmla="*/ 42 h 224"/>
                <a:gd name="T16" fmla="*/ 120 w 189"/>
                <a:gd name="T17" fmla="*/ 125 h 224"/>
                <a:gd name="T18" fmla="*/ 120 w 189"/>
                <a:gd name="T19" fmla="*/ 142 h 224"/>
                <a:gd name="T20" fmla="*/ 141 w 189"/>
                <a:gd name="T21" fmla="*/ 153 h 224"/>
                <a:gd name="T22" fmla="*/ 184 w 189"/>
                <a:gd name="T23" fmla="*/ 198 h 224"/>
                <a:gd name="T24" fmla="*/ 187 w 189"/>
                <a:gd name="T25" fmla="*/ 206 h 224"/>
                <a:gd name="T26" fmla="*/ 171 w 189"/>
                <a:gd name="T27" fmla="*/ 224 h 224"/>
                <a:gd name="T28" fmla="*/ 132 w 189"/>
                <a:gd name="T29" fmla="*/ 224 h 224"/>
                <a:gd name="T30" fmla="*/ 95 w 189"/>
                <a:gd name="T31" fmla="*/ 224 h 224"/>
                <a:gd name="T32" fmla="*/ 95 w 189"/>
                <a:gd name="T3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224">
                  <a:moveTo>
                    <a:pt x="95" y="223"/>
                  </a:moveTo>
                  <a:cubicBezTo>
                    <a:pt x="67" y="223"/>
                    <a:pt x="40" y="223"/>
                    <a:pt x="12" y="223"/>
                  </a:cubicBezTo>
                  <a:cubicBezTo>
                    <a:pt x="3" y="223"/>
                    <a:pt x="0" y="220"/>
                    <a:pt x="1" y="211"/>
                  </a:cubicBezTo>
                  <a:cubicBezTo>
                    <a:pt x="4" y="185"/>
                    <a:pt x="19" y="168"/>
                    <a:pt x="41" y="156"/>
                  </a:cubicBezTo>
                  <a:cubicBezTo>
                    <a:pt x="48" y="152"/>
                    <a:pt x="57" y="149"/>
                    <a:pt x="64" y="145"/>
                  </a:cubicBezTo>
                  <a:cubicBezTo>
                    <a:pt x="76" y="138"/>
                    <a:pt x="76" y="132"/>
                    <a:pt x="66" y="123"/>
                  </a:cubicBezTo>
                  <a:cubicBezTo>
                    <a:pt x="35" y="92"/>
                    <a:pt x="35" y="47"/>
                    <a:pt x="67" y="18"/>
                  </a:cubicBezTo>
                  <a:cubicBezTo>
                    <a:pt x="87" y="0"/>
                    <a:pt x="126" y="3"/>
                    <a:pt x="141" y="42"/>
                  </a:cubicBezTo>
                  <a:cubicBezTo>
                    <a:pt x="153" y="74"/>
                    <a:pt x="147" y="101"/>
                    <a:pt x="120" y="125"/>
                  </a:cubicBezTo>
                  <a:cubicBezTo>
                    <a:pt x="114" y="131"/>
                    <a:pt x="114" y="136"/>
                    <a:pt x="120" y="142"/>
                  </a:cubicBezTo>
                  <a:cubicBezTo>
                    <a:pt x="126" y="147"/>
                    <a:pt x="134" y="150"/>
                    <a:pt x="141" y="153"/>
                  </a:cubicBezTo>
                  <a:cubicBezTo>
                    <a:pt x="161" y="163"/>
                    <a:pt x="177" y="175"/>
                    <a:pt x="184" y="198"/>
                  </a:cubicBezTo>
                  <a:cubicBezTo>
                    <a:pt x="185" y="200"/>
                    <a:pt x="186" y="203"/>
                    <a:pt x="187" y="206"/>
                  </a:cubicBezTo>
                  <a:cubicBezTo>
                    <a:pt x="189" y="224"/>
                    <a:pt x="189" y="224"/>
                    <a:pt x="171" y="224"/>
                  </a:cubicBezTo>
                  <a:cubicBezTo>
                    <a:pt x="158" y="224"/>
                    <a:pt x="145" y="224"/>
                    <a:pt x="132" y="224"/>
                  </a:cubicBezTo>
                  <a:cubicBezTo>
                    <a:pt x="120" y="224"/>
                    <a:pt x="107" y="224"/>
                    <a:pt x="95" y="224"/>
                  </a:cubicBezTo>
                  <a:cubicBezTo>
                    <a:pt x="95" y="224"/>
                    <a:pt x="95" y="223"/>
                    <a:pt x="95" y="223"/>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39" name="Freeform 6"/>
            <p:cNvSpPr>
              <a:spLocks/>
            </p:cNvSpPr>
            <p:nvPr/>
          </p:nvSpPr>
          <p:spPr bwMode="auto">
            <a:xfrm>
              <a:off x="4851400" y="4495801"/>
              <a:ext cx="258762" cy="401638"/>
            </a:xfrm>
            <a:custGeom>
              <a:avLst/>
              <a:gdLst>
                <a:gd name="T0" fmla="*/ 105 w 141"/>
                <a:gd name="T1" fmla="*/ 217 h 219"/>
                <a:gd name="T2" fmla="*/ 97 w 141"/>
                <a:gd name="T3" fmla="*/ 217 h 219"/>
                <a:gd name="T4" fmla="*/ 60 w 141"/>
                <a:gd name="T5" fmla="*/ 204 h 219"/>
                <a:gd name="T6" fmla="*/ 34 w 141"/>
                <a:gd name="T7" fmla="*/ 188 h 219"/>
                <a:gd name="T8" fmla="*/ 30 w 141"/>
                <a:gd name="T9" fmla="*/ 171 h 219"/>
                <a:gd name="T10" fmla="*/ 30 w 141"/>
                <a:gd name="T11" fmla="*/ 66 h 219"/>
                <a:gd name="T12" fmla="*/ 11 w 141"/>
                <a:gd name="T13" fmla="*/ 49 h 219"/>
                <a:gd name="T14" fmla="*/ 5 w 141"/>
                <a:gd name="T15" fmla="*/ 30 h 219"/>
                <a:gd name="T16" fmla="*/ 49 w 141"/>
                <a:gd name="T17" fmla="*/ 1 h 219"/>
                <a:gd name="T18" fmla="*/ 90 w 141"/>
                <a:gd name="T19" fmla="*/ 31 h 219"/>
                <a:gd name="T20" fmla="*/ 72 w 141"/>
                <a:gd name="T21" fmla="*/ 119 h 219"/>
                <a:gd name="T22" fmla="*/ 74 w 141"/>
                <a:gd name="T23" fmla="*/ 136 h 219"/>
                <a:gd name="T24" fmla="*/ 108 w 141"/>
                <a:gd name="T25" fmla="*/ 156 h 219"/>
                <a:gd name="T26" fmla="*/ 140 w 141"/>
                <a:gd name="T27" fmla="*/ 206 h 219"/>
                <a:gd name="T28" fmla="*/ 130 w 141"/>
                <a:gd name="T29" fmla="*/ 218 h 219"/>
                <a:gd name="T30" fmla="*/ 105 w 141"/>
                <a:gd name="T31" fmla="*/ 217 h 219"/>
                <a:gd name="T32" fmla="*/ 105 w 141"/>
                <a:gd name="T33"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219">
                  <a:moveTo>
                    <a:pt x="105" y="217"/>
                  </a:moveTo>
                  <a:cubicBezTo>
                    <a:pt x="102" y="217"/>
                    <a:pt x="100" y="217"/>
                    <a:pt x="97" y="217"/>
                  </a:cubicBezTo>
                  <a:cubicBezTo>
                    <a:pt x="83" y="219"/>
                    <a:pt x="70" y="217"/>
                    <a:pt x="60" y="204"/>
                  </a:cubicBezTo>
                  <a:cubicBezTo>
                    <a:pt x="54" y="196"/>
                    <a:pt x="43" y="193"/>
                    <a:pt x="34" y="188"/>
                  </a:cubicBezTo>
                  <a:cubicBezTo>
                    <a:pt x="25" y="184"/>
                    <a:pt x="22" y="180"/>
                    <a:pt x="30" y="171"/>
                  </a:cubicBezTo>
                  <a:cubicBezTo>
                    <a:pt x="53" y="142"/>
                    <a:pt x="52" y="93"/>
                    <a:pt x="30" y="66"/>
                  </a:cubicBezTo>
                  <a:cubicBezTo>
                    <a:pt x="25" y="59"/>
                    <a:pt x="19" y="53"/>
                    <a:pt x="11" y="49"/>
                  </a:cubicBezTo>
                  <a:cubicBezTo>
                    <a:pt x="1" y="45"/>
                    <a:pt x="0" y="38"/>
                    <a:pt x="5" y="30"/>
                  </a:cubicBezTo>
                  <a:cubicBezTo>
                    <a:pt x="15" y="12"/>
                    <a:pt x="28" y="0"/>
                    <a:pt x="49" y="1"/>
                  </a:cubicBezTo>
                  <a:cubicBezTo>
                    <a:pt x="69" y="2"/>
                    <a:pt x="82" y="13"/>
                    <a:pt x="90" y="31"/>
                  </a:cubicBezTo>
                  <a:cubicBezTo>
                    <a:pt x="105" y="64"/>
                    <a:pt x="99" y="94"/>
                    <a:pt x="72" y="119"/>
                  </a:cubicBezTo>
                  <a:cubicBezTo>
                    <a:pt x="66" y="125"/>
                    <a:pt x="66" y="131"/>
                    <a:pt x="74" y="136"/>
                  </a:cubicBezTo>
                  <a:cubicBezTo>
                    <a:pt x="85" y="143"/>
                    <a:pt x="97" y="148"/>
                    <a:pt x="108" y="156"/>
                  </a:cubicBezTo>
                  <a:cubicBezTo>
                    <a:pt x="127" y="167"/>
                    <a:pt x="137" y="184"/>
                    <a:pt x="140" y="206"/>
                  </a:cubicBezTo>
                  <a:cubicBezTo>
                    <a:pt x="141" y="214"/>
                    <a:pt x="139" y="218"/>
                    <a:pt x="130" y="218"/>
                  </a:cubicBezTo>
                  <a:cubicBezTo>
                    <a:pt x="122" y="217"/>
                    <a:pt x="113" y="217"/>
                    <a:pt x="105" y="217"/>
                  </a:cubicBezTo>
                  <a:cubicBezTo>
                    <a:pt x="105" y="217"/>
                    <a:pt x="105" y="217"/>
                    <a:pt x="105" y="217"/>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sp>
          <p:nvSpPr>
            <p:cNvPr id="40" name="Freeform 7"/>
            <p:cNvSpPr>
              <a:spLocks/>
            </p:cNvSpPr>
            <p:nvPr/>
          </p:nvSpPr>
          <p:spPr bwMode="auto">
            <a:xfrm>
              <a:off x="4525963" y="4479926"/>
              <a:ext cx="260350" cy="420688"/>
            </a:xfrm>
            <a:custGeom>
              <a:avLst/>
              <a:gdLst>
                <a:gd name="T0" fmla="*/ 35 w 142"/>
                <a:gd name="T1" fmla="*/ 225 h 230"/>
                <a:gd name="T2" fmla="*/ 16 w 142"/>
                <a:gd name="T3" fmla="*/ 225 h 230"/>
                <a:gd name="T4" fmla="*/ 2 w 142"/>
                <a:gd name="T5" fmla="*/ 209 h 230"/>
                <a:gd name="T6" fmla="*/ 50 w 142"/>
                <a:gd name="T7" fmla="*/ 153 h 230"/>
                <a:gd name="T8" fmla="*/ 68 w 142"/>
                <a:gd name="T9" fmla="*/ 143 h 230"/>
                <a:gd name="T10" fmla="*/ 69 w 142"/>
                <a:gd name="T11" fmla="*/ 126 h 230"/>
                <a:gd name="T12" fmla="*/ 71 w 142"/>
                <a:gd name="T13" fmla="*/ 17 h 230"/>
                <a:gd name="T14" fmla="*/ 140 w 142"/>
                <a:gd name="T15" fmla="*/ 44 h 230"/>
                <a:gd name="T16" fmla="*/ 134 w 142"/>
                <a:gd name="T17" fmla="*/ 57 h 230"/>
                <a:gd name="T18" fmla="*/ 113 w 142"/>
                <a:gd name="T19" fmla="*/ 181 h 230"/>
                <a:gd name="T20" fmla="*/ 110 w 142"/>
                <a:gd name="T21" fmla="*/ 195 h 230"/>
                <a:gd name="T22" fmla="*/ 70 w 142"/>
                <a:gd name="T23" fmla="*/ 222 h 230"/>
                <a:gd name="T24" fmla="*/ 35 w 142"/>
                <a:gd name="T25" fmla="*/ 2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30">
                  <a:moveTo>
                    <a:pt x="35" y="225"/>
                  </a:moveTo>
                  <a:cubicBezTo>
                    <a:pt x="27" y="225"/>
                    <a:pt x="22" y="225"/>
                    <a:pt x="16" y="225"/>
                  </a:cubicBezTo>
                  <a:cubicBezTo>
                    <a:pt x="0" y="224"/>
                    <a:pt x="0" y="224"/>
                    <a:pt x="2" y="209"/>
                  </a:cubicBezTo>
                  <a:cubicBezTo>
                    <a:pt x="6" y="180"/>
                    <a:pt x="27" y="165"/>
                    <a:pt x="50" y="153"/>
                  </a:cubicBezTo>
                  <a:cubicBezTo>
                    <a:pt x="57" y="150"/>
                    <a:pt x="63" y="147"/>
                    <a:pt x="68" y="143"/>
                  </a:cubicBezTo>
                  <a:cubicBezTo>
                    <a:pt x="77" y="138"/>
                    <a:pt x="77" y="131"/>
                    <a:pt x="69" y="126"/>
                  </a:cubicBezTo>
                  <a:cubicBezTo>
                    <a:pt x="37" y="105"/>
                    <a:pt x="37" y="40"/>
                    <a:pt x="71" y="17"/>
                  </a:cubicBezTo>
                  <a:cubicBezTo>
                    <a:pt x="95" y="0"/>
                    <a:pt x="134" y="15"/>
                    <a:pt x="140" y="44"/>
                  </a:cubicBezTo>
                  <a:cubicBezTo>
                    <a:pt x="142" y="51"/>
                    <a:pt x="139" y="55"/>
                    <a:pt x="134" y="57"/>
                  </a:cubicBezTo>
                  <a:cubicBezTo>
                    <a:pt x="96" y="72"/>
                    <a:pt x="80" y="140"/>
                    <a:pt x="113" y="181"/>
                  </a:cubicBezTo>
                  <a:cubicBezTo>
                    <a:pt x="118" y="188"/>
                    <a:pt x="116" y="192"/>
                    <a:pt x="110" y="195"/>
                  </a:cubicBezTo>
                  <a:cubicBezTo>
                    <a:pt x="96" y="203"/>
                    <a:pt x="82" y="211"/>
                    <a:pt x="70" y="222"/>
                  </a:cubicBezTo>
                  <a:cubicBezTo>
                    <a:pt x="60" y="230"/>
                    <a:pt x="45" y="225"/>
                    <a:pt x="35" y="225"/>
                  </a:cubicBezTo>
                  <a:close/>
                </a:path>
              </a:pathLst>
            </a:custGeom>
            <a:solidFill>
              <a:srgbClr val="4472C4"/>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454682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43"/>
          <p:cNvSpPr txBox="1">
            <a:spLocks noGrp="1"/>
          </p:cNvSpPr>
          <p:nvPr>
            <p:ph type="title" idx="4294967295"/>
          </p:nvPr>
        </p:nvSpPr>
        <p:spPr>
          <a:xfrm>
            <a:off x="513564" y="418050"/>
            <a:ext cx="10271125" cy="763588"/>
          </a:xfrm>
          <a:prstGeom prst="rect">
            <a:avLst/>
          </a:prstGeom>
        </p:spPr>
        <p:txBody>
          <a:bodyPr spcFirstLastPara="1" vert="horz" wrap="square" lIns="121900" tIns="121900" rIns="121900" bIns="121900" rtlCol="0" anchor="ctr" anchorCtr="0">
            <a:noAutofit/>
          </a:bodyPr>
          <a:lstStyle/>
          <a:p>
            <a:r>
              <a:rPr lang="en" dirty="0">
                <a:solidFill>
                  <a:srgbClr val="29AAE2"/>
                </a:solidFill>
              </a:rPr>
              <a:t>PHYSICAL EXAMINATION</a:t>
            </a:r>
            <a:endParaRPr dirty="0">
              <a:solidFill>
                <a:srgbClr val="29AAE2"/>
              </a:solidFill>
            </a:endParaRPr>
          </a:p>
        </p:txBody>
      </p:sp>
      <p:sp>
        <p:nvSpPr>
          <p:cNvPr id="2136" name="Google Shape;2136;p43"/>
          <p:cNvSpPr/>
          <p:nvPr/>
        </p:nvSpPr>
        <p:spPr>
          <a:xfrm>
            <a:off x="2364860" y="2349932"/>
            <a:ext cx="3290800" cy="3290800"/>
          </a:xfrm>
          <a:prstGeom prst="arc">
            <a:avLst>
              <a:gd name="adj1" fmla="val 16824718"/>
              <a:gd name="adj2" fmla="val 4799796"/>
            </a:avLst>
          </a:prstGeom>
          <a:noFill/>
          <a:ln w="1905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7" name="Google Shape;2137;p43"/>
          <p:cNvSpPr txBox="1"/>
          <p:nvPr/>
        </p:nvSpPr>
        <p:spPr>
          <a:xfrm>
            <a:off x="8438627" y="2218865"/>
            <a:ext cx="3125200" cy="455600"/>
          </a:xfrm>
          <a:prstGeom prst="rect">
            <a:avLst/>
          </a:prstGeom>
          <a:noFill/>
          <a:ln>
            <a:noFill/>
          </a:ln>
        </p:spPr>
        <p:txBody>
          <a:bodyPr spcFirstLastPara="1" wrap="square" lIns="121900" tIns="121900" rIns="121900" bIns="121900" anchor="ctr" anchorCtr="0">
            <a:noAutofit/>
          </a:bodyPr>
          <a:lstStyle/>
          <a:p>
            <a:r>
              <a:rPr lang="en" sz="2933" dirty="0">
                <a:solidFill>
                  <a:srgbClr val="0070C0"/>
                </a:solidFill>
                <a:latin typeface="Changa One"/>
                <a:ea typeface="Changa One"/>
                <a:cs typeface="Changa One"/>
                <a:sym typeface="Changa One"/>
              </a:rPr>
              <a:t>MERCURY</a:t>
            </a:r>
            <a:endParaRPr sz="2933" dirty="0">
              <a:solidFill>
                <a:srgbClr val="0070C0"/>
              </a:solidFill>
              <a:latin typeface="Changa One"/>
              <a:ea typeface="Changa One"/>
              <a:cs typeface="Changa One"/>
              <a:sym typeface="Changa One"/>
            </a:endParaRPr>
          </a:p>
        </p:txBody>
      </p:sp>
      <p:sp>
        <p:nvSpPr>
          <p:cNvPr id="2138" name="Google Shape;2138;p43"/>
          <p:cNvSpPr txBox="1"/>
          <p:nvPr/>
        </p:nvSpPr>
        <p:spPr>
          <a:xfrm>
            <a:off x="8438627" y="2674432"/>
            <a:ext cx="3125200" cy="574400"/>
          </a:xfrm>
          <a:prstGeom prst="rect">
            <a:avLst/>
          </a:prstGeom>
          <a:noFill/>
          <a:ln>
            <a:noFill/>
          </a:ln>
        </p:spPr>
        <p:txBody>
          <a:bodyPr spcFirstLastPara="1" wrap="square" lIns="121900" tIns="121900" rIns="121900" bIns="121900" anchor="ctr" anchorCtr="0">
            <a:noAutofit/>
          </a:bodyPr>
          <a:lstStyle/>
          <a:p>
            <a:r>
              <a:rPr lang="en" sz="2400" dirty="0">
                <a:solidFill>
                  <a:schemeClr val="accent5">
                    <a:lumMod val="50000"/>
                  </a:schemeClr>
                </a:solidFill>
                <a:latin typeface="Cairo"/>
                <a:ea typeface="Cairo"/>
                <a:cs typeface="Cairo"/>
                <a:sym typeface="Cairo"/>
              </a:rPr>
              <a:t>Mercury is very small</a:t>
            </a:r>
            <a:endParaRPr sz="2400" dirty="0">
              <a:solidFill>
                <a:schemeClr val="accent5">
                  <a:lumMod val="50000"/>
                </a:schemeClr>
              </a:solidFill>
              <a:latin typeface="Cairo"/>
              <a:ea typeface="Cairo"/>
              <a:cs typeface="Cairo"/>
              <a:sym typeface="Cairo"/>
            </a:endParaRPr>
          </a:p>
        </p:txBody>
      </p:sp>
      <p:sp>
        <p:nvSpPr>
          <p:cNvPr id="2139" name="Google Shape;2139;p43"/>
          <p:cNvSpPr txBox="1"/>
          <p:nvPr/>
        </p:nvSpPr>
        <p:spPr>
          <a:xfrm>
            <a:off x="8438627" y="4828999"/>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JUPITER</a:t>
            </a:r>
            <a:endParaRPr sz="2933">
              <a:solidFill>
                <a:srgbClr val="0070C0"/>
              </a:solidFill>
              <a:latin typeface="Changa One"/>
              <a:ea typeface="Changa One"/>
              <a:cs typeface="Changa One"/>
              <a:sym typeface="Changa One"/>
            </a:endParaRPr>
          </a:p>
        </p:txBody>
      </p:sp>
      <p:sp>
        <p:nvSpPr>
          <p:cNvPr id="2140" name="Google Shape;2140;p43"/>
          <p:cNvSpPr txBox="1"/>
          <p:nvPr/>
        </p:nvSpPr>
        <p:spPr>
          <a:xfrm>
            <a:off x="8438627" y="5284565"/>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Jupiter is the biggest planet</a:t>
            </a:r>
            <a:endParaRPr sz="2400">
              <a:solidFill>
                <a:schemeClr val="accent5">
                  <a:lumMod val="50000"/>
                </a:schemeClr>
              </a:solidFill>
              <a:latin typeface="Cairo"/>
              <a:ea typeface="Cairo"/>
              <a:cs typeface="Cairo"/>
              <a:sym typeface="Cairo"/>
            </a:endParaRPr>
          </a:p>
        </p:txBody>
      </p:sp>
      <p:sp>
        <p:nvSpPr>
          <p:cNvPr id="2141" name="Google Shape;2141;p43"/>
          <p:cNvSpPr txBox="1"/>
          <p:nvPr/>
        </p:nvSpPr>
        <p:spPr>
          <a:xfrm>
            <a:off x="8438627" y="3523932"/>
            <a:ext cx="3125200" cy="455600"/>
          </a:xfrm>
          <a:prstGeom prst="rect">
            <a:avLst/>
          </a:prstGeom>
          <a:noFill/>
          <a:ln>
            <a:noFill/>
          </a:ln>
        </p:spPr>
        <p:txBody>
          <a:bodyPr spcFirstLastPara="1" wrap="square" lIns="121900" tIns="121900" rIns="121900" bIns="121900" anchor="ctr" anchorCtr="0">
            <a:noAutofit/>
          </a:bodyPr>
          <a:lstStyle/>
          <a:p>
            <a:r>
              <a:rPr lang="en" sz="2933">
                <a:solidFill>
                  <a:srgbClr val="0070C0"/>
                </a:solidFill>
                <a:latin typeface="Changa One"/>
                <a:ea typeface="Changa One"/>
                <a:cs typeface="Changa One"/>
                <a:sym typeface="Changa One"/>
              </a:rPr>
              <a:t>VENUS</a:t>
            </a:r>
            <a:endParaRPr sz="2933">
              <a:solidFill>
                <a:srgbClr val="0070C0"/>
              </a:solidFill>
              <a:latin typeface="Changa One"/>
              <a:ea typeface="Changa One"/>
              <a:cs typeface="Changa One"/>
              <a:sym typeface="Changa One"/>
            </a:endParaRPr>
          </a:p>
        </p:txBody>
      </p:sp>
      <p:sp>
        <p:nvSpPr>
          <p:cNvPr id="2142" name="Google Shape;2142;p43"/>
          <p:cNvSpPr txBox="1"/>
          <p:nvPr/>
        </p:nvSpPr>
        <p:spPr>
          <a:xfrm>
            <a:off x="8438627" y="3979499"/>
            <a:ext cx="3125200" cy="574400"/>
          </a:xfrm>
          <a:prstGeom prst="rect">
            <a:avLst/>
          </a:prstGeom>
          <a:noFill/>
          <a:ln>
            <a:noFill/>
          </a:ln>
        </p:spPr>
        <p:txBody>
          <a:bodyPr spcFirstLastPara="1" wrap="square" lIns="121900" tIns="121900" rIns="121900" bIns="121900" anchor="ctr" anchorCtr="0">
            <a:noAutofit/>
          </a:bodyPr>
          <a:lstStyle/>
          <a:p>
            <a:r>
              <a:rPr lang="en" sz="2400">
                <a:solidFill>
                  <a:schemeClr val="accent5">
                    <a:lumMod val="50000"/>
                  </a:schemeClr>
                </a:solidFill>
                <a:latin typeface="Cairo"/>
                <a:ea typeface="Cairo"/>
                <a:cs typeface="Cairo"/>
                <a:sym typeface="Cairo"/>
              </a:rPr>
              <a:t>Venus is a hot planet</a:t>
            </a:r>
            <a:endParaRPr sz="2400">
              <a:solidFill>
                <a:schemeClr val="accent5">
                  <a:lumMod val="50000"/>
                </a:schemeClr>
              </a:solidFill>
              <a:latin typeface="Cairo"/>
              <a:ea typeface="Cairo"/>
              <a:cs typeface="Cairo"/>
              <a:sym typeface="Cairo"/>
            </a:endParaRPr>
          </a:p>
        </p:txBody>
      </p:sp>
      <p:sp>
        <p:nvSpPr>
          <p:cNvPr id="2143" name="Google Shape;2143;p43"/>
          <p:cNvSpPr/>
          <p:nvPr/>
        </p:nvSpPr>
        <p:spPr>
          <a:xfrm>
            <a:off x="6586343" y="22393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4" name="Google Shape;2144;p43"/>
          <p:cNvSpPr/>
          <p:nvPr/>
        </p:nvSpPr>
        <p:spPr>
          <a:xfrm>
            <a:off x="6586343" y="3550132"/>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5" name="Google Shape;2145;p43"/>
          <p:cNvSpPr/>
          <p:nvPr/>
        </p:nvSpPr>
        <p:spPr>
          <a:xfrm>
            <a:off x="6586343" y="4860965"/>
            <a:ext cx="921600" cy="921600"/>
          </a:xfrm>
          <a:prstGeom prst="ellipse">
            <a:avLst/>
          </a:prstGeom>
          <a:solidFill>
            <a:srgbClr val="BDA3BC">
              <a:alpha val="23030"/>
            </a:srgbClr>
          </a:solidFill>
          <a:ln>
            <a:noFill/>
          </a:ln>
        </p:spPr>
        <p:txBody>
          <a:bodyPr spcFirstLastPara="1" wrap="square" lIns="121900" tIns="121900" rIns="121900" bIns="121900" anchor="ctr" anchorCtr="0">
            <a:noAutofit/>
          </a:bodyPr>
          <a:lstStyle/>
          <a:p>
            <a:endParaRPr sz="2400"/>
          </a:p>
        </p:txBody>
      </p:sp>
      <p:sp>
        <p:nvSpPr>
          <p:cNvPr id="2146" name="Google Shape;2146;p43"/>
          <p:cNvSpPr/>
          <p:nvPr/>
        </p:nvSpPr>
        <p:spPr>
          <a:xfrm>
            <a:off x="4820360" y="25084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7" name="Google Shape;2147;p43"/>
          <p:cNvSpPr/>
          <p:nvPr/>
        </p:nvSpPr>
        <p:spPr>
          <a:xfrm>
            <a:off x="5457527" y="3819332"/>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sp>
        <p:nvSpPr>
          <p:cNvPr id="2148" name="Google Shape;2148;p43"/>
          <p:cNvSpPr/>
          <p:nvPr/>
        </p:nvSpPr>
        <p:spPr>
          <a:xfrm>
            <a:off x="4820360" y="5130165"/>
            <a:ext cx="383200" cy="383200"/>
          </a:xfrm>
          <a:prstGeom prst="ellipse">
            <a:avLst/>
          </a:prstGeom>
          <a:solidFill>
            <a:srgbClr val="29AAE2"/>
          </a:solidFill>
          <a:ln>
            <a:noFill/>
          </a:ln>
        </p:spPr>
        <p:txBody>
          <a:bodyPr spcFirstLastPara="1" wrap="square" lIns="121900" tIns="121900" rIns="121900" bIns="121900" anchor="ctr" anchorCtr="0">
            <a:noAutofit/>
          </a:bodyPr>
          <a:lstStyle/>
          <a:p>
            <a:endParaRPr sz="2400">
              <a:solidFill>
                <a:srgbClr val="0070C0"/>
              </a:solidFill>
            </a:endParaRPr>
          </a:p>
        </p:txBody>
      </p:sp>
      <p:cxnSp>
        <p:nvCxnSpPr>
          <p:cNvPr id="2149" name="Google Shape;2149;p43"/>
          <p:cNvCxnSpPr>
            <a:stCxn id="2146" idx="6"/>
            <a:endCxn id="2143" idx="2"/>
          </p:cNvCxnSpPr>
          <p:nvPr/>
        </p:nvCxnSpPr>
        <p:spPr>
          <a:xfrm>
            <a:off x="5203560" y="27000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0" name="Google Shape;2150;p43"/>
          <p:cNvCxnSpPr>
            <a:stCxn id="2147" idx="6"/>
            <a:endCxn id="2144" idx="2"/>
          </p:cNvCxnSpPr>
          <p:nvPr/>
        </p:nvCxnSpPr>
        <p:spPr>
          <a:xfrm>
            <a:off x="5840727" y="4010932"/>
            <a:ext cx="745600" cy="0"/>
          </a:xfrm>
          <a:prstGeom prst="straightConnector1">
            <a:avLst/>
          </a:prstGeom>
          <a:noFill/>
          <a:ln w="19050" cap="flat" cmpd="sng">
            <a:solidFill>
              <a:schemeClr val="dk1"/>
            </a:solidFill>
            <a:prstDash val="solid"/>
            <a:round/>
            <a:headEnd type="none" w="med" len="med"/>
            <a:tailEnd type="none" w="med" len="med"/>
          </a:ln>
        </p:spPr>
      </p:cxnSp>
      <p:cxnSp>
        <p:nvCxnSpPr>
          <p:cNvPr id="2151" name="Google Shape;2151;p43"/>
          <p:cNvCxnSpPr>
            <a:stCxn id="2148" idx="6"/>
            <a:endCxn id="2145" idx="2"/>
          </p:cNvCxnSpPr>
          <p:nvPr/>
        </p:nvCxnSpPr>
        <p:spPr>
          <a:xfrm>
            <a:off x="5203560" y="5321765"/>
            <a:ext cx="1382800" cy="0"/>
          </a:xfrm>
          <a:prstGeom prst="straightConnector1">
            <a:avLst/>
          </a:prstGeom>
          <a:noFill/>
          <a:ln w="19050" cap="flat" cmpd="sng">
            <a:solidFill>
              <a:schemeClr val="dk1"/>
            </a:solidFill>
            <a:prstDash val="solid"/>
            <a:round/>
            <a:headEnd type="none" w="med" len="med"/>
            <a:tailEnd type="none" w="med" len="med"/>
          </a:ln>
        </p:spPr>
      </p:cxnSp>
      <p:cxnSp>
        <p:nvCxnSpPr>
          <p:cNvPr id="2152" name="Google Shape;2152;p43"/>
          <p:cNvCxnSpPr>
            <a:stCxn id="2143" idx="6"/>
          </p:cNvCxnSpPr>
          <p:nvPr/>
        </p:nvCxnSpPr>
        <p:spPr>
          <a:xfrm>
            <a:off x="7507943" y="27001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3" name="Google Shape;2153;p43"/>
          <p:cNvCxnSpPr>
            <a:stCxn id="2144" idx="6"/>
          </p:cNvCxnSpPr>
          <p:nvPr/>
        </p:nvCxnSpPr>
        <p:spPr>
          <a:xfrm>
            <a:off x="7507943" y="4010932"/>
            <a:ext cx="766000" cy="0"/>
          </a:xfrm>
          <a:prstGeom prst="straightConnector1">
            <a:avLst/>
          </a:prstGeom>
          <a:noFill/>
          <a:ln w="19050" cap="flat" cmpd="sng">
            <a:solidFill>
              <a:schemeClr val="dk1"/>
            </a:solidFill>
            <a:prstDash val="solid"/>
            <a:round/>
            <a:headEnd type="none" w="med" len="med"/>
            <a:tailEnd type="oval" w="med" len="med"/>
          </a:ln>
        </p:spPr>
      </p:cxnSp>
      <p:cxnSp>
        <p:nvCxnSpPr>
          <p:cNvPr id="2154" name="Google Shape;2154;p43"/>
          <p:cNvCxnSpPr>
            <a:stCxn id="2145" idx="6"/>
          </p:cNvCxnSpPr>
          <p:nvPr/>
        </p:nvCxnSpPr>
        <p:spPr>
          <a:xfrm>
            <a:off x="7507943" y="5321765"/>
            <a:ext cx="766000" cy="0"/>
          </a:xfrm>
          <a:prstGeom prst="straightConnector1">
            <a:avLst/>
          </a:prstGeom>
          <a:noFill/>
          <a:ln w="19050" cap="flat" cmpd="sng">
            <a:solidFill>
              <a:schemeClr val="dk1"/>
            </a:solidFill>
            <a:prstDash val="solid"/>
            <a:round/>
            <a:headEnd type="none" w="med" len="med"/>
            <a:tailEnd type="oval" w="med" len="med"/>
          </a:ln>
        </p:spPr>
      </p:cxnSp>
      <p:grpSp>
        <p:nvGrpSpPr>
          <p:cNvPr id="2155" name="Google Shape;2155;p43"/>
          <p:cNvGrpSpPr/>
          <p:nvPr/>
        </p:nvGrpSpPr>
        <p:grpSpPr>
          <a:xfrm>
            <a:off x="6836937" y="3776336"/>
            <a:ext cx="420409" cy="469213"/>
            <a:chOff x="-23962425" y="3519475"/>
            <a:chExt cx="264675" cy="295400"/>
          </a:xfrm>
          <a:solidFill>
            <a:srgbClr val="FFC000"/>
          </a:solidFill>
        </p:grpSpPr>
        <p:sp>
          <p:nvSpPr>
            <p:cNvPr id="2156" name="Google Shape;2156;p4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121900" tIns="121900" rIns="121900" bIns="121900" anchor="ctr" anchorCtr="0">
              <a:noAutofit/>
            </a:bodyPr>
            <a:lstStyle/>
            <a:p>
              <a:endParaRPr sz="2400"/>
            </a:p>
          </p:txBody>
        </p:sp>
        <p:sp>
          <p:nvSpPr>
            <p:cNvPr id="2157" name="Google Shape;2157;p4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121900" tIns="121900" rIns="121900" bIns="121900" anchor="ctr" anchorCtr="0">
              <a:noAutofit/>
            </a:bodyPr>
            <a:lstStyle/>
            <a:p>
              <a:endParaRPr sz="2400"/>
            </a:p>
          </p:txBody>
        </p:sp>
      </p:grpSp>
      <p:grpSp>
        <p:nvGrpSpPr>
          <p:cNvPr id="2158" name="Google Shape;2158;p43"/>
          <p:cNvGrpSpPr/>
          <p:nvPr/>
        </p:nvGrpSpPr>
        <p:grpSpPr>
          <a:xfrm>
            <a:off x="6810073" y="2479868"/>
            <a:ext cx="474177" cy="440384"/>
            <a:chOff x="-25465200" y="3565175"/>
            <a:chExt cx="298525" cy="277250"/>
          </a:xfrm>
        </p:grpSpPr>
        <p:sp>
          <p:nvSpPr>
            <p:cNvPr id="2159" name="Google Shape;2159;p4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2160" name="Google Shape;2160;p4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grpSp>
      <p:sp>
        <p:nvSpPr>
          <p:cNvPr id="2161" name="Google Shape;2161;p43"/>
          <p:cNvSpPr/>
          <p:nvPr/>
        </p:nvSpPr>
        <p:spPr>
          <a:xfrm>
            <a:off x="6811930" y="5160530"/>
            <a:ext cx="470444" cy="322485"/>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grpSp>
        <p:nvGrpSpPr>
          <p:cNvPr id="3" name="Group 4">
            <a:extLst>
              <a:ext uri="{FF2B5EF4-FFF2-40B4-BE49-F238E27FC236}">
                <a16:creationId xmlns:a16="http://schemas.microsoft.com/office/drawing/2014/main" id="{325E2D1C-83F3-EBE1-3183-005DDF22ED6A}"/>
              </a:ext>
            </a:extLst>
          </p:cNvPr>
          <p:cNvGrpSpPr>
            <a:grpSpLocks noChangeAspect="1"/>
          </p:cNvGrpSpPr>
          <p:nvPr/>
        </p:nvGrpSpPr>
        <p:grpSpPr bwMode="auto">
          <a:xfrm>
            <a:off x="1012825" y="2674938"/>
            <a:ext cx="3132138" cy="2636837"/>
            <a:chOff x="638" y="1685"/>
            <a:chExt cx="1973" cy="1661"/>
          </a:xfrm>
        </p:grpSpPr>
        <p:sp>
          <p:nvSpPr>
            <p:cNvPr id="5" name="Freeform 5">
              <a:extLst>
                <a:ext uri="{FF2B5EF4-FFF2-40B4-BE49-F238E27FC236}">
                  <a16:creationId xmlns:a16="http://schemas.microsoft.com/office/drawing/2014/main" id="{374FCE86-D085-34B5-7662-344C8B256839}"/>
                </a:ext>
              </a:extLst>
            </p:cNvPr>
            <p:cNvSpPr>
              <a:spLocks/>
            </p:cNvSpPr>
            <p:nvPr/>
          </p:nvSpPr>
          <p:spPr bwMode="auto">
            <a:xfrm>
              <a:off x="638" y="1970"/>
              <a:ext cx="1973" cy="1376"/>
            </a:xfrm>
            <a:custGeom>
              <a:avLst/>
              <a:gdLst>
                <a:gd name="T0" fmla="*/ 226 w 478"/>
                <a:gd name="T1" fmla="*/ 179 h 333"/>
                <a:gd name="T2" fmla="*/ 201 w 478"/>
                <a:gd name="T3" fmla="*/ 209 h 333"/>
                <a:gd name="T4" fmla="*/ 157 w 478"/>
                <a:gd name="T5" fmla="*/ 222 h 333"/>
                <a:gd name="T6" fmla="*/ 149 w 478"/>
                <a:gd name="T7" fmla="*/ 235 h 333"/>
                <a:gd name="T8" fmla="*/ 159 w 478"/>
                <a:gd name="T9" fmla="*/ 264 h 333"/>
                <a:gd name="T10" fmla="*/ 166 w 478"/>
                <a:gd name="T11" fmla="*/ 268 h 333"/>
                <a:gd name="T12" fmla="*/ 180 w 478"/>
                <a:gd name="T13" fmla="*/ 265 h 333"/>
                <a:gd name="T14" fmla="*/ 390 w 478"/>
                <a:gd name="T15" fmla="*/ 267 h 333"/>
                <a:gd name="T16" fmla="*/ 405 w 478"/>
                <a:gd name="T17" fmla="*/ 270 h 333"/>
                <a:gd name="T18" fmla="*/ 470 w 478"/>
                <a:gd name="T19" fmla="*/ 304 h 333"/>
                <a:gd name="T20" fmla="*/ 477 w 478"/>
                <a:gd name="T21" fmla="*/ 311 h 333"/>
                <a:gd name="T22" fmla="*/ 470 w 478"/>
                <a:gd name="T23" fmla="*/ 323 h 333"/>
                <a:gd name="T24" fmla="*/ 429 w 478"/>
                <a:gd name="T25" fmla="*/ 333 h 333"/>
                <a:gd name="T26" fmla="*/ 133 w 478"/>
                <a:gd name="T27" fmla="*/ 333 h 333"/>
                <a:gd name="T28" fmla="*/ 120 w 478"/>
                <a:gd name="T29" fmla="*/ 325 h 333"/>
                <a:gd name="T30" fmla="*/ 36 w 478"/>
                <a:gd name="T31" fmla="*/ 109 h 333"/>
                <a:gd name="T32" fmla="*/ 7 w 478"/>
                <a:gd name="T33" fmla="*/ 31 h 333"/>
                <a:gd name="T34" fmla="*/ 3 w 478"/>
                <a:gd name="T35" fmla="*/ 22 h 333"/>
                <a:gd name="T36" fmla="*/ 6 w 478"/>
                <a:gd name="T37" fmla="*/ 4 h 333"/>
                <a:gd name="T38" fmla="*/ 20 w 478"/>
                <a:gd name="T39" fmla="*/ 11 h 333"/>
                <a:gd name="T40" fmla="*/ 84 w 478"/>
                <a:gd name="T41" fmla="*/ 61 h 333"/>
                <a:gd name="T42" fmla="*/ 95 w 478"/>
                <a:gd name="T43" fmla="*/ 77 h 333"/>
                <a:gd name="T44" fmla="*/ 110 w 478"/>
                <a:gd name="T45" fmla="*/ 123 h 333"/>
                <a:gd name="T46" fmla="*/ 124 w 478"/>
                <a:gd name="T47" fmla="*/ 131 h 333"/>
                <a:gd name="T48" fmla="*/ 199 w 478"/>
                <a:gd name="T49" fmla="*/ 120 h 333"/>
                <a:gd name="T50" fmla="*/ 215 w 478"/>
                <a:gd name="T51" fmla="*/ 123 h 333"/>
                <a:gd name="T52" fmla="*/ 222 w 478"/>
                <a:gd name="T53" fmla="*/ 129 h 333"/>
                <a:gd name="T54" fmla="*/ 230 w 478"/>
                <a:gd name="T55" fmla="*/ 168 h 333"/>
                <a:gd name="T56" fmla="*/ 226 w 478"/>
                <a:gd name="T57" fmla="*/ 17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8" h="333">
                  <a:moveTo>
                    <a:pt x="226" y="179"/>
                  </a:moveTo>
                  <a:cubicBezTo>
                    <a:pt x="224" y="194"/>
                    <a:pt x="214" y="203"/>
                    <a:pt x="201" y="209"/>
                  </a:cubicBezTo>
                  <a:cubicBezTo>
                    <a:pt x="187" y="216"/>
                    <a:pt x="172" y="220"/>
                    <a:pt x="157" y="222"/>
                  </a:cubicBezTo>
                  <a:cubicBezTo>
                    <a:pt x="148" y="223"/>
                    <a:pt x="144" y="226"/>
                    <a:pt x="149" y="235"/>
                  </a:cubicBezTo>
                  <a:cubicBezTo>
                    <a:pt x="153" y="244"/>
                    <a:pt x="156" y="254"/>
                    <a:pt x="159" y="264"/>
                  </a:cubicBezTo>
                  <a:cubicBezTo>
                    <a:pt x="160" y="268"/>
                    <a:pt x="162" y="271"/>
                    <a:pt x="166" y="268"/>
                  </a:cubicBezTo>
                  <a:cubicBezTo>
                    <a:pt x="170" y="264"/>
                    <a:pt x="175" y="265"/>
                    <a:pt x="180" y="265"/>
                  </a:cubicBezTo>
                  <a:cubicBezTo>
                    <a:pt x="250" y="265"/>
                    <a:pt x="320" y="266"/>
                    <a:pt x="390" y="267"/>
                  </a:cubicBezTo>
                  <a:cubicBezTo>
                    <a:pt x="396" y="267"/>
                    <a:pt x="400" y="268"/>
                    <a:pt x="405" y="270"/>
                  </a:cubicBezTo>
                  <a:cubicBezTo>
                    <a:pt x="427" y="282"/>
                    <a:pt x="448" y="292"/>
                    <a:pt x="470" y="304"/>
                  </a:cubicBezTo>
                  <a:cubicBezTo>
                    <a:pt x="473" y="305"/>
                    <a:pt x="478" y="306"/>
                    <a:pt x="477" y="311"/>
                  </a:cubicBezTo>
                  <a:cubicBezTo>
                    <a:pt x="476" y="315"/>
                    <a:pt x="476" y="321"/>
                    <a:pt x="470" y="323"/>
                  </a:cubicBezTo>
                  <a:cubicBezTo>
                    <a:pt x="456" y="327"/>
                    <a:pt x="444" y="333"/>
                    <a:pt x="429" y="333"/>
                  </a:cubicBezTo>
                  <a:cubicBezTo>
                    <a:pt x="330" y="332"/>
                    <a:pt x="231" y="333"/>
                    <a:pt x="133" y="333"/>
                  </a:cubicBezTo>
                  <a:cubicBezTo>
                    <a:pt x="126" y="333"/>
                    <a:pt x="123" y="331"/>
                    <a:pt x="120" y="325"/>
                  </a:cubicBezTo>
                  <a:cubicBezTo>
                    <a:pt x="84" y="256"/>
                    <a:pt x="64" y="181"/>
                    <a:pt x="36" y="109"/>
                  </a:cubicBezTo>
                  <a:cubicBezTo>
                    <a:pt x="25" y="84"/>
                    <a:pt x="16" y="57"/>
                    <a:pt x="7" y="31"/>
                  </a:cubicBezTo>
                  <a:cubicBezTo>
                    <a:pt x="5" y="28"/>
                    <a:pt x="4" y="25"/>
                    <a:pt x="3" y="22"/>
                  </a:cubicBezTo>
                  <a:cubicBezTo>
                    <a:pt x="2" y="15"/>
                    <a:pt x="0" y="8"/>
                    <a:pt x="6" y="4"/>
                  </a:cubicBezTo>
                  <a:cubicBezTo>
                    <a:pt x="12" y="0"/>
                    <a:pt x="16" y="8"/>
                    <a:pt x="20" y="11"/>
                  </a:cubicBezTo>
                  <a:cubicBezTo>
                    <a:pt x="41" y="27"/>
                    <a:pt x="62" y="45"/>
                    <a:pt x="84" y="61"/>
                  </a:cubicBezTo>
                  <a:cubicBezTo>
                    <a:pt x="89" y="66"/>
                    <a:pt x="93" y="70"/>
                    <a:pt x="95" y="77"/>
                  </a:cubicBezTo>
                  <a:cubicBezTo>
                    <a:pt x="100" y="92"/>
                    <a:pt x="106" y="107"/>
                    <a:pt x="110" y="123"/>
                  </a:cubicBezTo>
                  <a:cubicBezTo>
                    <a:pt x="113" y="130"/>
                    <a:pt x="117" y="132"/>
                    <a:pt x="124" y="131"/>
                  </a:cubicBezTo>
                  <a:cubicBezTo>
                    <a:pt x="149" y="127"/>
                    <a:pt x="174" y="123"/>
                    <a:pt x="199" y="120"/>
                  </a:cubicBezTo>
                  <a:cubicBezTo>
                    <a:pt x="204" y="119"/>
                    <a:pt x="211" y="114"/>
                    <a:pt x="215" y="123"/>
                  </a:cubicBezTo>
                  <a:cubicBezTo>
                    <a:pt x="219" y="123"/>
                    <a:pt x="221" y="126"/>
                    <a:pt x="222" y="129"/>
                  </a:cubicBezTo>
                  <a:cubicBezTo>
                    <a:pt x="226" y="142"/>
                    <a:pt x="230" y="155"/>
                    <a:pt x="230" y="168"/>
                  </a:cubicBezTo>
                  <a:cubicBezTo>
                    <a:pt x="231" y="172"/>
                    <a:pt x="230" y="177"/>
                    <a:pt x="226" y="179"/>
                  </a:cubicBezTo>
                  <a:close/>
                </a:path>
              </a:pathLst>
            </a:custGeom>
            <a:solidFill>
              <a:srgbClr val="03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2E09BBDB-5A3F-FA1C-2E5B-9B32A0F7DA19}"/>
                </a:ext>
              </a:extLst>
            </p:cNvPr>
            <p:cNvSpPr>
              <a:spLocks/>
            </p:cNvSpPr>
            <p:nvPr/>
          </p:nvSpPr>
          <p:spPr bwMode="auto">
            <a:xfrm>
              <a:off x="1526" y="2404"/>
              <a:ext cx="780" cy="388"/>
            </a:xfrm>
            <a:custGeom>
              <a:avLst/>
              <a:gdLst>
                <a:gd name="T0" fmla="*/ 11 w 189"/>
                <a:gd name="T1" fmla="*/ 74 h 94"/>
                <a:gd name="T2" fmla="*/ 0 w 189"/>
                <a:gd name="T3" fmla="*/ 18 h 94"/>
                <a:gd name="T4" fmla="*/ 46 w 189"/>
                <a:gd name="T5" fmla="*/ 5 h 94"/>
                <a:gd name="T6" fmla="*/ 117 w 189"/>
                <a:gd name="T7" fmla="*/ 20 h 94"/>
                <a:gd name="T8" fmla="*/ 132 w 189"/>
                <a:gd name="T9" fmla="*/ 30 h 94"/>
                <a:gd name="T10" fmla="*/ 115 w 189"/>
                <a:gd name="T11" fmla="*/ 44 h 94"/>
                <a:gd name="T12" fmla="*/ 86 w 189"/>
                <a:gd name="T13" fmla="*/ 46 h 94"/>
                <a:gd name="T14" fmla="*/ 139 w 189"/>
                <a:gd name="T15" fmla="*/ 58 h 94"/>
                <a:gd name="T16" fmla="*/ 162 w 189"/>
                <a:gd name="T17" fmla="*/ 55 h 94"/>
                <a:gd name="T18" fmla="*/ 174 w 189"/>
                <a:gd name="T19" fmla="*/ 55 h 94"/>
                <a:gd name="T20" fmla="*/ 188 w 189"/>
                <a:gd name="T21" fmla="*/ 65 h 94"/>
                <a:gd name="T22" fmla="*/ 177 w 189"/>
                <a:gd name="T23" fmla="*/ 75 h 94"/>
                <a:gd name="T24" fmla="*/ 70 w 189"/>
                <a:gd name="T25" fmla="*/ 78 h 94"/>
                <a:gd name="T26" fmla="*/ 54 w 189"/>
                <a:gd name="T27" fmla="*/ 73 h 94"/>
                <a:gd name="T28" fmla="*/ 19 w 189"/>
                <a:gd name="T29" fmla="*/ 73 h 94"/>
                <a:gd name="T30" fmla="*/ 11 w 189"/>
                <a:gd name="T31" fmla="*/ 7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4">
                  <a:moveTo>
                    <a:pt x="11" y="74"/>
                  </a:moveTo>
                  <a:cubicBezTo>
                    <a:pt x="13" y="54"/>
                    <a:pt x="5" y="36"/>
                    <a:pt x="0" y="18"/>
                  </a:cubicBezTo>
                  <a:cubicBezTo>
                    <a:pt x="13" y="6"/>
                    <a:pt x="28" y="0"/>
                    <a:pt x="46" y="5"/>
                  </a:cubicBezTo>
                  <a:cubicBezTo>
                    <a:pt x="69" y="12"/>
                    <a:pt x="93" y="17"/>
                    <a:pt x="117" y="20"/>
                  </a:cubicBezTo>
                  <a:cubicBezTo>
                    <a:pt x="123" y="21"/>
                    <a:pt x="132" y="21"/>
                    <a:pt x="132" y="30"/>
                  </a:cubicBezTo>
                  <a:cubicBezTo>
                    <a:pt x="131" y="39"/>
                    <a:pt x="123" y="44"/>
                    <a:pt x="115" y="44"/>
                  </a:cubicBezTo>
                  <a:cubicBezTo>
                    <a:pt x="106" y="45"/>
                    <a:pt x="96" y="45"/>
                    <a:pt x="86" y="46"/>
                  </a:cubicBezTo>
                  <a:cubicBezTo>
                    <a:pt x="102" y="56"/>
                    <a:pt x="119" y="62"/>
                    <a:pt x="139" y="58"/>
                  </a:cubicBezTo>
                  <a:cubicBezTo>
                    <a:pt x="146" y="57"/>
                    <a:pt x="154" y="56"/>
                    <a:pt x="162" y="55"/>
                  </a:cubicBezTo>
                  <a:cubicBezTo>
                    <a:pt x="166" y="55"/>
                    <a:pt x="170" y="54"/>
                    <a:pt x="174" y="55"/>
                  </a:cubicBezTo>
                  <a:cubicBezTo>
                    <a:pt x="180" y="56"/>
                    <a:pt x="187" y="57"/>
                    <a:pt x="188" y="65"/>
                  </a:cubicBezTo>
                  <a:cubicBezTo>
                    <a:pt x="189" y="72"/>
                    <a:pt x="182" y="73"/>
                    <a:pt x="177" y="75"/>
                  </a:cubicBezTo>
                  <a:cubicBezTo>
                    <a:pt x="141" y="88"/>
                    <a:pt x="106" y="94"/>
                    <a:pt x="70" y="78"/>
                  </a:cubicBezTo>
                  <a:cubicBezTo>
                    <a:pt x="65" y="76"/>
                    <a:pt x="59" y="75"/>
                    <a:pt x="54" y="73"/>
                  </a:cubicBezTo>
                  <a:cubicBezTo>
                    <a:pt x="43" y="68"/>
                    <a:pt x="31" y="68"/>
                    <a:pt x="19" y="73"/>
                  </a:cubicBezTo>
                  <a:cubicBezTo>
                    <a:pt x="17" y="74"/>
                    <a:pt x="14" y="76"/>
                    <a:pt x="11" y="74"/>
                  </a:cubicBezTo>
                  <a:close/>
                </a:path>
              </a:pathLst>
            </a:custGeom>
            <a:solidFill>
              <a:srgbClr val="F9B9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DEDF3E44-419E-B076-500B-9F74FE5E22CA}"/>
                </a:ext>
              </a:extLst>
            </p:cNvPr>
            <p:cNvSpPr>
              <a:spLocks/>
            </p:cNvSpPr>
            <p:nvPr/>
          </p:nvSpPr>
          <p:spPr bwMode="auto">
            <a:xfrm>
              <a:off x="1740" y="1685"/>
              <a:ext cx="685" cy="707"/>
            </a:xfrm>
            <a:custGeom>
              <a:avLst/>
              <a:gdLst>
                <a:gd name="T0" fmla="*/ 2 w 166"/>
                <a:gd name="T1" fmla="*/ 91 h 171"/>
                <a:gd name="T2" fmla="*/ 2 w 166"/>
                <a:gd name="T3" fmla="*/ 7 h 171"/>
                <a:gd name="T4" fmla="*/ 9 w 166"/>
                <a:gd name="T5" fmla="*/ 0 h 171"/>
                <a:gd name="T6" fmla="*/ 159 w 166"/>
                <a:gd name="T7" fmla="*/ 2 h 171"/>
                <a:gd name="T8" fmla="*/ 166 w 166"/>
                <a:gd name="T9" fmla="*/ 10 h 171"/>
                <a:gd name="T10" fmla="*/ 165 w 166"/>
                <a:gd name="T11" fmla="*/ 163 h 171"/>
                <a:gd name="T12" fmla="*/ 159 w 166"/>
                <a:gd name="T13" fmla="*/ 171 h 171"/>
                <a:gd name="T14" fmla="*/ 3 w 166"/>
                <a:gd name="T15" fmla="*/ 169 h 171"/>
                <a:gd name="T16" fmla="*/ 2 w 166"/>
                <a:gd name="T17" fmla="*/ 135 h 171"/>
                <a:gd name="T18" fmla="*/ 2 w 166"/>
                <a:gd name="T19" fmla="*/ 95 h 171"/>
                <a:gd name="T20" fmla="*/ 2 w 166"/>
                <a:gd name="T21" fmla="*/ 95 h 171"/>
                <a:gd name="T22" fmla="*/ 10 w 166"/>
                <a:gd name="T23" fmla="*/ 103 h 171"/>
                <a:gd name="T24" fmla="*/ 10 w 166"/>
                <a:gd name="T25" fmla="*/ 132 h 171"/>
                <a:gd name="T26" fmla="*/ 13 w 166"/>
                <a:gd name="T27" fmla="*/ 152 h 171"/>
                <a:gd name="T28" fmla="*/ 15 w 166"/>
                <a:gd name="T29" fmla="*/ 154 h 171"/>
                <a:gd name="T30" fmla="*/ 41 w 166"/>
                <a:gd name="T31" fmla="*/ 156 h 171"/>
                <a:gd name="T32" fmla="*/ 64 w 166"/>
                <a:gd name="T33" fmla="*/ 156 h 171"/>
                <a:gd name="T34" fmla="*/ 76 w 166"/>
                <a:gd name="T35" fmla="*/ 145 h 171"/>
                <a:gd name="T36" fmla="*/ 76 w 166"/>
                <a:gd name="T37" fmla="*/ 105 h 171"/>
                <a:gd name="T38" fmla="*/ 65 w 166"/>
                <a:gd name="T39" fmla="*/ 94 h 171"/>
                <a:gd name="T40" fmla="*/ 11 w 166"/>
                <a:gd name="T41" fmla="*/ 93 h 171"/>
                <a:gd name="T42" fmla="*/ 2 w 166"/>
                <a:gd name="T43" fmla="*/ 9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71">
                  <a:moveTo>
                    <a:pt x="2" y="91"/>
                  </a:moveTo>
                  <a:cubicBezTo>
                    <a:pt x="2" y="63"/>
                    <a:pt x="2" y="35"/>
                    <a:pt x="2" y="7"/>
                  </a:cubicBezTo>
                  <a:cubicBezTo>
                    <a:pt x="2" y="2"/>
                    <a:pt x="4" y="0"/>
                    <a:pt x="9" y="0"/>
                  </a:cubicBezTo>
                  <a:cubicBezTo>
                    <a:pt x="59" y="1"/>
                    <a:pt x="109" y="1"/>
                    <a:pt x="159" y="2"/>
                  </a:cubicBezTo>
                  <a:cubicBezTo>
                    <a:pt x="165" y="2"/>
                    <a:pt x="166" y="4"/>
                    <a:pt x="166" y="10"/>
                  </a:cubicBezTo>
                  <a:cubicBezTo>
                    <a:pt x="166" y="61"/>
                    <a:pt x="165" y="112"/>
                    <a:pt x="165" y="163"/>
                  </a:cubicBezTo>
                  <a:cubicBezTo>
                    <a:pt x="165" y="167"/>
                    <a:pt x="165" y="171"/>
                    <a:pt x="159" y="171"/>
                  </a:cubicBezTo>
                  <a:cubicBezTo>
                    <a:pt x="107" y="170"/>
                    <a:pt x="55" y="169"/>
                    <a:pt x="3" y="169"/>
                  </a:cubicBezTo>
                  <a:cubicBezTo>
                    <a:pt x="0" y="157"/>
                    <a:pt x="2" y="146"/>
                    <a:pt x="2" y="135"/>
                  </a:cubicBezTo>
                  <a:cubicBezTo>
                    <a:pt x="1" y="121"/>
                    <a:pt x="0" y="108"/>
                    <a:pt x="2" y="95"/>
                  </a:cubicBezTo>
                  <a:cubicBezTo>
                    <a:pt x="2" y="95"/>
                    <a:pt x="2" y="95"/>
                    <a:pt x="2" y="95"/>
                  </a:cubicBezTo>
                  <a:cubicBezTo>
                    <a:pt x="9" y="94"/>
                    <a:pt x="9" y="99"/>
                    <a:pt x="10" y="103"/>
                  </a:cubicBezTo>
                  <a:cubicBezTo>
                    <a:pt x="10" y="113"/>
                    <a:pt x="10" y="122"/>
                    <a:pt x="10" y="132"/>
                  </a:cubicBezTo>
                  <a:cubicBezTo>
                    <a:pt x="9" y="139"/>
                    <a:pt x="10" y="145"/>
                    <a:pt x="13" y="152"/>
                  </a:cubicBezTo>
                  <a:cubicBezTo>
                    <a:pt x="14" y="153"/>
                    <a:pt x="14" y="153"/>
                    <a:pt x="15" y="154"/>
                  </a:cubicBezTo>
                  <a:cubicBezTo>
                    <a:pt x="23" y="160"/>
                    <a:pt x="32" y="157"/>
                    <a:pt x="41" y="156"/>
                  </a:cubicBezTo>
                  <a:cubicBezTo>
                    <a:pt x="48" y="157"/>
                    <a:pt x="56" y="156"/>
                    <a:pt x="64" y="156"/>
                  </a:cubicBezTo>
                  <a:cubicBezTo>
                    <a:pt x="72" y="157"/>
                    <a:pt x="76" y="153"/>
                    <a:pt x="76" y="145"/>
                  </a:cubicBezTo>
                  <a:cubicBezTo>
                    <a:pt x="76" y="131"/>
                    <a:pt x="76" y="118"/>
                    <a:pt x="76" y="105"/>
                  </a:cubicBezTo>
                  <a:cubicBezTo>
                    <a:pt x="76" y="97"/>
                    <a:pt x="72" y="94"/>
                    <a:pt x="65" y="94"/>
                  </a:cubicBezTo>
                  <a:cubicBezTo>
                    <a:pt x="47" y="93"/>
                    <a:pt x="29" y="94"/>
                    <a:pt x="11" y="93"/>
                  </a:cubicBezTo>
                  <a:cubicBezTo>
                    <a:pt x="8" y="93"/>
                    <a:pt x="5" y="93"/>
                    <a:pt x="2" y="91"/>
                  </a:cubicBezTo>
                  <a:close/>
                </a:path>
              </a:pathLst>
            </a:custGeom>
            <a:solidFill>
              <a:srgbClr val="FC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2945AA49-C25B-2947-EA82-92E7C3BBD54E}"/>
                </a:ext>
              </a:extLst>
            </p:cNvPr>
            <p:cNvSpPr>
              <a:spLocks/>
            </p:cNvSpPr>
            <p:nvPr/>
          </p:nvSpPr>
          <p:spPr bwMode="auto">
            <a:xfrm>
              <a:off x="1748" y="2053"/>
              <a:ext cx="46" cy="289"/>
            </a:xfrm>
            <a:custGeom>
              <a:avLst/>
              <a:gdLst>
                <a:gd name="T0" fmla="*/ 0 w 11"/>
                <a:gd name="T1" fmla="*/ 2 h 70"/>
                <a:gd name="T2" fmla="*/ 7 w 11"/>
                <a:gd name="T3" fmla="*/ 0 h 70"/>
                <a:gd name="T4" fmla="*/ 11 w 11"/>
                <a:gd name="T5" fmla="*/ 11 h 70"/>
                <a:gd name="T6" fmla="*/ 11 w 11"/>
                <a:gd name="T7" fmla="*/ 59 h 70"/>
                <a:gd name="T8" fmla="*/ 7 w 11"/>
                <a:gd name="T9" fmla="*/ 70 h 70"/>
                <a:gd name="T10" fmla="*/ 5 w 11"/>
                <a:gd name="T11" fmla="*/ 40 h 70"/>
                <a:gd name="T12" fmla="*/ 5 w 11"/>
                <a:gd name="T13" fmla="*/ 17 h 70"/>
                <a:gd name="T14" fmla="*/ 0 w 11"/>
                <a:gd name="T15" fmla="*/ 6 h 70"/>
                <a:gd name="T16" fmla="*/ 0 w 11"/>
                <a:gd name="T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0">
                  <a:moveTo>
                    <a:pt x="0" y="2"/>
                  </a:moveTo>
                  <a:cubicBezTo>
                    <a:pt x="2" y="1"/>
                    <a:pt x="5" y="1"/>
                    <a:pt x="7" y="0"/>
                  </a:cubicBezTo>
                  <a:cubicBezTo>
                    <a:pt x="10" y="3"/>
                    <a:pt x="11" y="7"/>
                    <a:pt x="11" y="11"/>
                  </a:cubicBezTo>
                  <a:cubicBezTo>
                    <a:pt x="11" y="27"/>
                    <a:pt x="11" y="43"/>
                    <a:pt x="11" y="59"/>
                  </a:cubicBezTo>
                  <a:cubicBezTo>
                    <a:pt x="11" y="63"/>
                    <a:pt x="11" y="68"/>
                    <a:pt x="7" y="70"/>
                  </a:cubicBezTo>
                  <a:cubicBezTo>
                    <a:pt x="2" y="60"/>
                    <a:pt x="5" y="50"/>
                    <a:pt x="5" y="40"/>
                  </a:cubicBezTo>
                  <a:cubicBezTo>
                    <a:pt x="4" y="32"/>
                    <a:pt x="4" y="24"/>
                    <a:pt x="5" y="17"/>
                  </a:cubicBezTo>
                  <a:cubicBezTo>
                    <a:pt x="5" y="12"/>
                    <a:pt x="4" y="8"/>
                    <a:pt x="0" y="6"/>
                  </a:cubicBezTo>
                  <a:cubicBezTo>
                    <a:pt x="0" y="5"/>
                    <a:pt x="0" y="3"/>
                    <a:pt x="0" y="2"/>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0929A431-F505-50DB-9A36-F896E1B0B820}"/>
                </a:ext>
              </a:extLst>
            </p:cNvPr>
            <p:cNvSpPr>
              <a:spLocks/>
            </p:cNvSpPr>
            <p:nvPr/>
          </p:nvSpPr>
          <p:spPr bwMode="auto">
            <a:xfrm>
              <a:off x="1736" y="2078"/>
              <a:ext cx="17" cy="305"/>
            </a:xfrm>
            <a:custGeom>
              <a:avLst/>
              <a:gdLst>
                <a:gd name="T0" fmla="*/ 3 w 4"/>
                <a:gd name="T1" fmla="*/ 0 h 74"/>
                <a:gd name="T2" fmla="*/ 4 w 4"/>
                <a:gd name="T3" fmla="*/ 74 h 74"/>
                <a:gd name="T4" fmla="*/ 2 w 4"/>
                <a:gd name="T5" fmla="*/ 64 h 74"/>
                <a:gd name="T6" fmla="*/ 3 w 4"/>
                <a:gd name="T7" fmla="*/ 0 h 74"/>
              </a:gdLst>
              <a:ahLst/>
              <a:cxnLst>
                <a:cxn ang="0">
                  <a:pos x="T0" y="T1"/>
                </a:cxn>
                <a:cxn ang="0">
                  <a:pos x="T2" y="T3"/>
                </a:cxn>
                <a:cxn ang="0">
                  <a:pos x="T4" y="T5"/>
                </a:cxn>
                <a:cxn ang="0">
                  <a:pos x="T6" y="T7"/>
                </a:cxn>
              </a:cxnLst>
              <a:rect l="0" t="0" r="r" b="b"/>
              <a:pathLst>
                <a:path w="4" h="74">
                  <a:moveTo>
                    <a:pt x="3" y="0"/>
                  </a:moveTo>
                  <a:cubicBezTo>
                    <a:pt x="3" y="25"/>
                    <a:pt x="3" y="49"/>
                    <a:pt x="4" y="74"/>
                  </a:cubicBezTo>
                  <a:cubicBezTo>
                    <a:pt x="0" y="71"/>
                    <a:pt x="2" y="67"/>
                    <a:pt x="2" y="64"/>
                  </a:cubicBezTo>
                  <a:cubicBezTo>
                    <a:pt x="2" y="43"/>
                    <a:pt x="1" y="21"/>
                    <a:pt x="3" y="0"/>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99A2CCFA-F393-8449-1D38-621435FFCE45}"/>
                </a:ext>
              </a:extLst>
            </p:cNvPr>
            <p:cNvSpPr>
              <a:spLocks/>
            </p:cNvSpPr>
            <p:nvPr/>
          </p:nvSpPr>
          <p:spPr bwMode="auto">
            <a:xfrm>
              <a:off x="1265" y="3098"/>
              <a:ext cx="1177" cy="153"/>
            </a:xfrm>
            <a:custGeom>
              <a:avLst/>
              <a:gdLst>
                <a:gd name="T0" fmla="*/ 285 w 285"/>
                <a:gd name="T1" fmla="*/ 30 h 37"/>
                <a:gd name="T2" fmla="*/ 273 w 285"/>
                <a:gd name="T3" fmla="*/ 33 h 37"/>
                <a:gd name="T4" fmla="*/ 150 w 285"/>
                <a:gd name="T5" fmla="*/ 33 h 37"/>
                <a:gd name="T6" fmla="*/ 11 w 285"/>
                <a:gd name="T7" fmla="*/ 35 h 37"/>
                <a:gd name="T8" fmla="*/ 2 w 285"/>
                <a:gd name="T9" fmla="*/ 33 h 37"/>
                <a:gd name="T10" fmla="*/ 6 w 285"/>
                <a:gd name="T11" fmla="*/ 25 h 37"/>
                <a:gd name="T12" fmla="*/ 55 w 285"/>
                <a:gd name="T13" fmla="*/ 0 h 37"/>
                <a:gd name="T14" fmla="*/ 222 w 285"/>
                <a:gd name="T15" fmla="*/ 0 h 37"/>
                <a:gd name="T16" fmla="*/ 253 w 285"/>
                <a:gd name="T17" fmla="*/ 9 h 37"/>
                <a:gd name="T18" fmla="*/ 285 w 285"/>
                <a:gd name="T1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5" h="37">
                  <a:moveTo>
                    <a:pt x="285" y="30"/>
                  </a:moveTo>
                  <a:cubicBezTo>
                    <a:pt x="281" y="34"/>
                    <a:pt x="277" y="33"/>
                    <a:pt x="273" y="33"/>
                  </a:cubicBezTo>
                  <a:cubicBezTo>
                    <a:pt x="232" y="33"/>
                    <a:pt x="191" y="31"/>
                    <a:pt x="150" y="33"/>
                  </a:cubicBezTo>
                  <a:cubicBezTo>
                    <a:pt x="104" y="35"/>
                    <a:pt x="58" y="34"/>
                    <a:pt x="11" y="35"/>
                  </a:cubicBezTo>
                  <a:cubicBezTo>
                    <a:pt x="8" y="35"/>
                    <a:pt x="4" y="37"/>
                    <a:pt x="2" y="33"/>
                  </a:cubicBezTo>
                  <a:cubicBezTo>
                    <a:pt x="0" y="30"/>
                    <a:pt x="4" y="28"/>
                    <a:pt x="6" y="25"/>
                  </a:cubicBezTo>
                  <a:cubicBezTo>
                    <a:pt x="24" y="0"/>
                    <a:pt x="24" y="0"/>
                    <a:pt x="55" y="0"/>
                  </a:cubicBezTo>
                  <a:cubicBezTo>
                    <a:pt x="111" y="0"/>
                    <a:pt x="166" y="0"/>
                    <a:pt x="222" y="0"/>
                  </a:cubicBezTo>
                  <a:cubicBezTo>
                    <a:pt x="234" y="0"/>
                    <a:pt x="244" y="2"/>
                    <a:pt x="253" y="9"/>
                  </a:cubicBezTo>
                  <a:cubicBezTo>
                    <a:pt x="263" y="17"/>
                    <a:pt x="274" y="23"/>
                    <a:pt x="285" y="30"/>
                  </a:cubicBezTo>
                  <a:close/>
                </a:path>
              </a:pathLst>
            </a:custGeom>
            <a:solidFill>
              <a:srgbClr val="363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BA51054A-BD60-4958-054C-E7BAF9985607}"/>
                </a:ext>
              </a:extLst>
            </p:cNvPr>
            <p:cNvSpPr>
              <a:spLocks/>
            </p:cNvSpPr>
            <p:nvPr/>
          </p:nvSpPr>
          <p:spPr bwMode="auto">
            <a:xfrm>
              <a:off x="774" y="2144"/>
              <a:ext cx="491" cy="983"/>
            </a:xfrm>
            <a:custGeom>
              <a:avLst/>
              <a:gdLst>
                <a:gd name="T0" fmla="*/ 1 w 119"/>
                <a:gd name="T1" fmla="*/ 0 h 238"/>
                <a:gd name="T2" fmla="*/ 54 w 119"/>
                <a:gd name="T3" fmla="*/ 40 h 238"/>
                <a:gd name="T4" fmla="*/ 59 w 119"/>
                <a:gd name="T5" fmla="*/ 49 h 238"/>
                <a:gd name="T6" fmla="*/ 68 w 119"/>
                <a:gd name="T7" fmla="*/ 74 h 238"/>
                <a:gd name="T8" fmla="*/ 72 w 119"/>
                <a:gd name="T9" fmla="*/ 89 h 238"/>
                <a:gd name="T10" fmla="*/ 57 w 119"/>
                <a:gd name="T11" fmla="*/ 93 h 238"/>
                <a:gd name="T12" fmla="*/ 54 w 119"/>
                <a:gd name="T13" fmla="*/ 103 h 238"/>
                <a:gd name="T14" fmla="*/ 73 w 119"/>
                <a:gd name="T15" fmla="*/ 155 h 238"/>
                <a:gd name="T16" fmla="*/ 82 w 119"/>
                <a:gd name="T17" fmla="*/ 181 h 238"/>
                <a:gd name="T18" fmla="*/ 94 w 119"/>
                <a:gd name="T19" fmla="*/ 187 h 238"/>
                <a:gd name="T20" fmla="*/ 113 w 119"/>
                <a:gd name="T21" fmla="*/ 197 h 238"/>
                <a:gd name="T22" fmla="*/ 117 w 119"/>
                <a:gd name="T23" fmla="*/ 207 h 238"/>
                <a:gd name="T24" fmla="*/ 114 w 119"/>
                <a:gd name="T25" fmla="*/ 217 h 238"/>
                <a:gd name="T26" fmla="*/ 88 w 119"/>
                <a:gd name="T27" fmla="*/ 234 h 238"/>
                <a:gd name="T28" fmla="*/ 80 w 119"/>
                <a:gd name="T29" fmla="*/ 228 h 238"/>
                <a:gd name="T30" fmla="*/ 56 w 119"/>
                <a:gd name="T31" fmla="*/ 161 h 238"/>
                <a:gd name="T32" fmla="*/ 4 w 119"/>
                <a:gd name="T33" fmla="*/ 12 h 238"/>
                <a:gd name="T34" fmla="*/ 1 w 119"/>
                <a:gd name="T3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238">
                  <a:moveTo>
                    <a:pt x="1" y="0"/>
                  </a:moveTo>
                  <a:cubicBezTo>
                    <a:pt x="19" y="13"/>
                    <a:pt x="36" y="26"/>
                    <a:pt x="54" y="40"/>
                  </a:cubicBezTo>
                  <a:cubicBezTo>
                    <a:pt x="56" y="42"/>
                    <a:pt x="58" y="46"/>
                    <a:pt x="59" y="49"/>
                  </a:cubicBezTo>
                  <a:cubicBezTo>
                    <a:pt x="62" y="57"/>
                    <a:pt x="65" y="65"/>
                    <a:pt x="68" y="74"/>
                  </a:cubicBezTo>
                  <a:cubicBezTo>
                    <a:pt x="69" y="79"/>
                    <a:pt x="75" y="84"/>
                    <a:pt x="72" y="89"/>
                  </a:cubicBezTo>
                  <a:cubicBezTo>
                    <a:pt x="70" y="94"/>
                    <a:pt x="62" y="93"/>
                    <a:pt x="57" y="93"/>
                  </a:cubicBezTo>
                  <a:cubicBezTo>
                    <a:pt x="50" y="95"/>
                    <a:pt x="53" y="99"/>
                    <a:pt x="54" y="103"/>
                  </a:cubicBezTo>
                  <a:cubicBezTo>
                    <a:pt x="61" y="120"/>
                    <a:pt x="67" y="138"/>
                    <a:pt x="73" y="155"/>
                  </a:cubicBezTo>
                  <a:cubicBezTo>
                    <a:pt x="76" y="164"/>
                    <a:pt x="80" y="172"/>
                    <a:pt x="82" y="181"/>
                  </a:cubicBezTo>
                  <a:cubicBezTo>
                    <a:pt x="84" y="188"/>
                    <a:pt x="88" y="190"/>
                    <a:pt x="94" y="187"/>
                  </a:cubicBezTo>
                  <a:cubicBezTo>
                    <a:pt x="104" y="183"/>
                    <a:pt x="111" y="185"/>
                    <a:pt x="113" y="197"/>
                  </a:cubicBezTo>
                  <a:cubicBezTo>
                    <a:pt x="113" y="200"/>
                    <a:pt x="115" y="204"/>
                    <a:pt x="117" y="207"/>
                  </a:cubicBezTo>
                  <a:cubicBezTo>
                    <a:pt x="119" y="211"/>
                    <a:pt x="118" y="214"/>
                    <a:pt x="114" y="217"/>
                  </a:cubicBezTo>
                  <a:cubicBezTo>
                    <a:pt x="105" y="222"/>
                    <a:pt x="97" y="228"/>
                    <a:pt x="88" y="234"/>
                  </a:cubicBezTo>
                  <a:cubicBezTo>
                    <a:pt x="81" y="238"/>
                    <a:pt x="81" y="232"/>
                    <a:pt x="80" y="228"/>
                  </a:cubicBezTo>
                  <a:cubicBezTo>
                    <a:pt x="72" y="206"/>
                    <a:pt x="64" y="184"/>
                    <a:pt x="56" y="161"/>
                  </a:cubicBezTo>
                  <a:cubicBezTo>
                    <a:pt x="38" y="112"/>
                    <a:pt x="21" y="62"/>
                    <a:pt x="4" y="12"/>
                  </a:cubicBezTo>
                  <a:cubicBezTo>
                    <a:pt x="2" y="9"/>
                    <a:pt x="0" y="5"/>
                    <a:pt x="1" y="0"/>
                  </a:cubicBezTo>
                  <a:close/>
                </a:path>
              </a:pathLst>
            </a:custGeom>
            <a:solidFill>
              <a:srgbClr val="444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EA03B695-270E-C35F-C7C3-68C64CF8CB40}"/>
                </a:ext>
              </a:extLst>
            </p:cNvPr>
            <p:cNvSpPr>
              <a:spLocks/>
            </p:cNvSpPr>
            <p:nvPr/>
          </p:nvSpPr>
          <p:spPr bwMode="auto">
            <a:xfrm>
              <a:off x="2095" y="2053"/>
              <a:ext cx="301" cy="297"/>
            </a:xfrm>
            <a:custGeom>
              <a:avLst/>
              <a:gdLst>
                <a:gd name="T0" fmla="*/ 1 w 73"/>
                <a:gd name="T1" fmla="*/ 35 h 72"/>
                <a:gd name="T2" fmla="*/ 1 w 73"/>
                <a:gd name="T3" fmla="*/ 7 h 72"/>
                <a:gd name="T4" fmla="*/ 8 w 73"/>
                <a:gd name="T5" fmla="*/ 0 h 72"/>
                <a:gd name="T6" fmla="*/ 66 w 73"/>
                <a:gd name="T7" fmla="*/ 0 h 72"/>
                <a:gd name="T8" fmla="*/ 73 w 73"/>
                <a:gd name="T9" fmla="*/ 8 h 72"/>
                <a:gd name="T10" fmla="*/ 72 w 73"/>
                <a:gd name="T11" fmla="*/ 64 h 72"/>
                <a:gd name="T12" fmla="*/ 64 w 73"/>
                <a:gd name="T13" fmla="*/ 72 h 72"/>
                <a:gd name="T14" fmla="*/ 8 w 73"/>
                <a:gd name="T15" fmla="*/ 72 h 72"/>
                <a:gd name="T16" fmla="*/ 1 w 73"/>
                <a:gd name="T17" fmla="*/ 64 h 72"/>
                <a:gd name="T18" fmla="*/ 1 w 73"/>
                <a:gd name="T19" fmla="*/ 35 h 72"/>
                <a:gd name="T20" fmla="*/ 1 w 73"/>
                <a:gd name="T21" fmla="*/ 3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2">
                  <a:moveTo>
                    <a:pt x="1" y="35"/>
                  </a:moveTo>
                  <a:cubicBezTo>
                    <a:pt x="1" y="26"/>
                    <a:pt x="1" y="17"/>
                    <a:pt x="1" y="7"/>
                  </a:cubicBezTo>
                  <a:cubicBezTo>
                    <a:pt x="1" y="2"/>
                    <a:pt x="3" y="0"/>
                    <a:pt x="8" y="0"/>
                  </a:cubicBezTo>
                  <a:cubicBezTo>
                    <a:pt x="27" y="0"/>
                    <a:pt x="46" y="0"/>
                    <a:pt x="66" y="0"/>
                  </a:cubicBezTo>
                  <a:cubicBezTo>
                    <a:pt x="71" y="0"/>
                    <a:pt x="73" y="3"/>
                    <a:pt x="73" y="8"/>
                  </a:cubicBezTo>
                  <a:cubicBezTo>
                    <a:pt x="72" y="27"/>
                    <a:pt x="72" y="45"/>
                    <a:pt x="72" y="64"/>
                  </a:cubicBezTo>
                  <a:cubicBezTo>
                    <a:pt x="72" y="70"/>
                    <a:pt x="70" y="72"/>
                    <a:pt x="64" y="72"/>
                  </a:cubicBezTo>
                  <a:cubicBezTo>
                    <a:pt x="46" y="72"/>
                    <a:pt x="27" y="72"/>
                    <a:pt x="8" y="72"/>
                  </a:cubicBezTo>
                  <a:cubicBezTo>
                    <a:pt x="2" y="72"/>
                    <a:pt x="0" y="69"/>
                    <a:pt x="1" y="64"/>
                  </a:cubicBezTo>
                  <a:cubicBezTo>
                    <a:pt x="1" y="54"/>
                    <a:pt x="1" y="45"/>
                    <a:pt x="1" y="35"/>
                  </a:cubicBezTo>
                  <a:cubicBezTo>
                    <a:pt x="1" y="35"/>
                    <a:pt x="1" y="35"/>
                    <a:pt x="1" y="35"/>
                  </a:cubicBezTo>
                  <a:close/>
                </a:path>
              </a:pathLst>
            </a:custGeom>
            <a:solidFill>
              <a:srgbClr val="F9BC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C6880DAC-6D6C-4255-5AC5-83650F11E906}"/>
                </a:ext>
              </a:extLst>
            </p:cNvPr>
            <p:cNvSpPr>
              <a:spLocks/>
            </p:cNvSpPr>
            <p:nvPr/>
          </p:nvSpPr>
          <p:spPr bwMode="auto">
            <a:xfrm>
              <a:off x="1777" y="2053"/>
              <a:ext cx="298" cy="301"/>
            </a:xfrm>
            <a:custGeom>
              <a:avLst/>
              <a:gdLst>
                <a:gd name="T0" fmla="*/ 0 w 72"/>
                <a:gd name="T1" fmla="*/ 70 h 73"/>
                <a:gd name="T2" fmla="*/ 0 w 72"/>
                <a:gd name="T3" fmla="*/ 0 h 73"/>
                <a:gd name="T4" fmla="*/ 66 w 72"/>
                <a:gd name="T5" fmla="*/ 0 h 73"/>
                <a:gd name="T6" fmla="*/ 72 w 72"/>
                <a:gd name="T7" fmla="*/ 6 h 73"/>
                <a:gd name="T8" fmla="*/ 71 w 72"/>
                <a:gd name="T9" fmla="*/ 65 h 73"/>
                <a:gd name="T10" fmla="*/ 64 w 72"/>
                <a:gd name="T11" fmla="*/ 72 h 73"/>
                <a:gd name="T12" fmla="*/ 31 w 72"/>
                <a:gd name="T13" fmla="*/ 72 h 73"/>
                <a:gd name="T14" fmla="*/ 0 w 72"/>
                <a:gd name="T15" fmla="*/ 7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3">
                  <a:moveTo>
                    <a:pt x="0" y="70"/>
                  </a:moveTo>
                  <a:cubicBezTo>
                    <a:pt x="0" y="47"/>
                    <a:pt x="0" y="23"/>
                    <a:pt x="0" y="0"/>
                  </a:cubicBezTo>
                  <a:cubicBezTo>
                    <a:pt x="22" y="0"/>
                    <a:pt x="44" y="0"/>
                    <a:pt x="66" y="0"/>
                  </a:cubicBezTo>
                  <a:cubicBezTo>
                    <a:pt x="70" y="0"/>
                    <a:pt x="72" y="2"/>
                    <a:pt x="72" y="6"/>
                  </a:cubicBezTo>
                  <a:cubicBezTo>
                    <a:pt x="71" y="26"/>
                    <a:pt x="71" y="45"/>
                    <a:pt x="71" y="65"/>
                  </a:cubicBezTo>
                  <a:cubicBezTo>
                    <a:pt x="71" y="70"/>
                    <a:pt x="69" y="72"/>
                    <a:pt x="64" y="72"/>
                  </a:cubicBezTo>
                  <a:cubicBezTo>
                    <a:pt x="53" y="72"/>
                    <a:pt x="42" y="72"/>
                    <a:pt x="31" y="72"/>
                  </a:cubicBezTo>
                  <a:cubicBezTo>
                    <a:pt x="21" y="69"/>
                    <a:pt x="10" y="73"/>
                    <a:pt x="0" y="70"/>
                  </a:cubicBezTo>
                  <a:close/>
                </a:path>
              </a:pathLst>
            </a:custGeom>
            <a:solidFill>
              <a:srgbClr val="2D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9A21E940-EFCA-D442-E458-54A4DA398F98}"/>
                </a:ext>
              </a:extLst>
            </p:cNvPr>
            <p:cNvSpPr>
              <a:spLocks/>
            </p:cNvSpPr>
            <p:nvPr/>
          </p:nvSpPr>
          <p:spPr bwMode="auto">
            <a:xfrm>
              <a:off x="2099" y="1731"/>
              <a:ext cx="297" cy="297"/>
            </a:xfrm>
            <a:custGeom>
              <a:avLst/>
              <a:gdLst>
                <a:gd name="T0" fmla="*/ 71 w 72"/>
                <a:gd name="T1" fmla="*/ 36 h 72"/>
                <a:gd name="T2" fmla="*/ 71 w 72"/>
                <a:gd name="T3" fmla="*/ 65 h 72"/>
                <a:gd name="T4" fmla="*/ 64 w 72"/>
                <a:gd name="T5" fmla="*/ 72 h 72"/>
                <a:gd name="T6" fmla="*/ 8 w 72"/>
                <a:gd name="T7" fmla="*/ 71 h 72"/>
                <a:gd name="T8" fmla="*/ 1 w 72"/>
                <a:gd name="T9" fmla="*/ 64 h 72"/>
                <a:gd name="T10" fmla="*/ 1 w 72"/>
                <a:gd name="T11" fmla="*/ 7 h 72"/>
                <a:gd name="T12" fmla="*/ 8 w 72"/>
                <a:gd name="T13" fmla="*/ 0 h 72"/>
                <a:gd name="T14" fmla="*/ 65 w 72"/>
                <a:gd name="T15" fmla="*/ 0 h 72"/>
                <a:gd name="T16" fmla="*/ 72 w 72"/>
                <a:gd name="T17" fmla="*/ 8 h 72"/>
                <a:gd name="T18" fmla="*/ 72 w 72"/>
                <a:gd name="T19" fmla="*/ 36 h 72"/>
                <a:gd name="T20" fmla="*/ 71 w 7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71" y="36"/>
                  </a:moveTo>
                  <a:cubicBezTo>
                    <a:pt x="71" y="45"/>
                    <a:pt x="71" y="55"/>
                    <a:pt x="71" y="65"/>
                  </a:cubicBezTo>
                  <a:cubicBezTo>
                    <a:pt x="72" y="70"/>
                    <a:pt x="70" y="72"/>
                    <a:pt x="64" y="72"/>
                  </a:cubicBezTo>
                  <a:cubicBezTo>
                    <a:pt x="46" y="71"/>
                    <a:pt x="27" y="71"/>
                    <a:pt x="8" y="71"/>
                  </a:cubicBezTo>
                  <a:cubicBezTo>
                    <a:pt x="2" y="72"/>
                    <a:pt x="0" y="69"/>
                    <a:pt x="1" y="64"/>
                  </a:cubicBezTo>
                  <a:cubicBezTo>
                    <a:pt x="1" y="45"/>
                    <a:pt x="1" y="26"/>
                    <a:pt x="1" y="7"/>
                  </a:cubicBezTo>
                  <a:cubicBezTo>
                    <a:pt x="1" y="2"/>
                    <a:pt x="2" y="0"/>
                    <a:pt x="8" y="0"/>
                  </a:cubicBezTo>
                  <a:cubicBezTo>
                    <a:pt x="27" y="0"/>
                    <a:pt x="46" y="0"/>
                    <a:pt x="65" y="0"/>
                  </a:cubicBezTo>
                  <a:cubicBezTo>
                    <a:pt x="71" y="0"/>
                    <a:pt x="72" y="3"/>
                    <a:pt x="72" y="8"/>
                  </a:cubicBezTo>
                  <a:cubicBezTo>
                    <a:pt x="72" y="17"/>
                    <a:pt x="72" y="27"/>
                    <a:pt x="72" y="36"/>
                  </a:cubicBezTo>
                  <a:cubicBezTo>
                    <a:pt x="72" y="36"/>
                    <a:pt x="72" y="36"/>
                    <a:pt x="71" y="36"/>
                  </a:cubicBezTo>
                  <a:close/>
                </a:path>
              </a:pathLst>
            </a:custGeom>
            <a:solidFill>
              <a:srgbClr val="84BC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5">
              <a:extLst>
                <a:ext uri="{FF2B5EF4-FFF2-40B4-BE49-F238E27FC236}">
                  <a16:creationId xmlns:a16="http://schemas.microsoft.com/office/drawing/2014/main" id="{42959F7B-D17E-1529-1738-9A0FCC2C0F64}"/>
                </a:ext>
              </a:extLst>
            </p:cNvPr>
            <p:cNvSpPr>
              <a:spLocks/>
            </p:cNvSpPr>
            <p:nvPr/>
          </p:nvSpPr>
          <p:spPr bwMode="auto">
            <a:xfrm>
              <a:off x="1777" y="1727"/>
              <a:ext cx="298" cy="297"/>
            </a:xfrm>
            <a:custGeom>
              <a:avLst/>
              <a:gdLst>
                <a:gd name="T0" fmla="*/ 36 w 72"/>
                <a:gd name="T1" fmla="*/ 71 h 72"/>
                <a:gd name="T2" fmla="*/ 8 w 72"/>
                <a:gd name="T3" fmla="*/ 71 h 72"/>
                <a:gd name="T4" fmla="*/ 0 w 72"/>
                <a:gd name="T5" fmla="*/ 64 h 72"/>
                <a:gd name="T6" fmla="*/ 1 w 72"/>
                <a:gd name="T7" fmla="*/ 7 h 72"/>
                <a:gd name="T8" fmla="*/ 8 w 72"/>
                <a:gd name="T9" fmla="*/ 0 h 72"/>
                <a:gd name="T10" fmla="*/ 65 w 72"/>
                <a:gd name="T11" fmla="*/ 1 h 72"/>
                <a:gd name="T12" fmla="*/ 72 w 72"/>
                <a:gd name="T13" fmla="*/ 7 h 72"/>
                <a:gd name="T14" fmla="*/ 72 w 72"/>
                <a:gd name="T15" fmla="*/ 65 h 72"/>
                <a:gd name="T16" fmla="*/ 64 w 72"/>
                <a:gd name="T17" fmla="*/ 72 h 72"/>
                <a:gd name="T18" fmla="*/ 36 w 72"/>
                <a:gd name="T19" fmla="*/ 72 h 72"/>
                <a:gd name="T20" fmla="*/ 36 w 72"/>
                <a:gd name="T21" fmla="*/ 7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36" y="71"/>
                  </a:moveTo>
                  <a:cubicBezTo>
                    <a:pt x="26" y="71"/>
                    <a:pt x="17" y="71"/>
                    <a:pt x="8" y="71"/>
                  </a:cubicBezTo>
                  <a:cubicBezTo>
                    <a:pt x="2" y="72"/>
                    <a:pt x="0" y="70"/>
                    <a:pt x="0" y="64"/>
                  </a:cubicBezTo>
                  <a:cubicBezTo>
                    <a:pt x="1" y="45"/>
                    <a:pt x="1" y="26"/>
                    <a:pt x="1" y="7"/>
                  </a:cubicBezTo>
                  <a:cubicBezTo>
                    <a:pt x="1" y="2"/>
                    <a:pt x="3" y="0"/>
                    <a:pt x="8" y="0"/>
                  </a:cubicBezTo>
                  <a:cubicBezTo>
                    <a:pt x="27" y="1"/>
                    <a:pt x="46" y="1"/>
                    <a:pt x="65" y="1"/>
                  </a:cubicBezTo>
                  <a:cubicBezTo>
                    <a:pt x="70" y="1"/>
                    <a:pt x="72" y="2"/>
                    <a:pt x="72" y="7"/>
                  </a:cubicBezTo>
                  <a:cubicBezTo>
                    <a:pt x="71" y="27"/>
                    <a:pt x="71" y="46"/>
                    <a:pt x="72" y="65"/>
                  </a:cubicBezTo>
                  <a:cubicBezTo>
                    <a:pt x="72" y="71"/>
                    <a:pt x="70" y="72"/>
                    <a:pt x="64" y="72"/>
                  </a:cubicBezTo>
                  <a:cubicBezTo>
                    <a:pt x="55" y="72"/>
                    <a:pt x="45" y="72"/>
                    <a:pt x="36" y="72"/>
                  </a:cubicBezTo>
                  <a:cubicBezTo>
                    <a:pt x="36" y="72"/>
                    <a:pt x="36" y="71"/>
                    <a:pt x="36" y="71"/>
                  </a:cubicBezTo>
                  <a:close/>
                </a:path>
              </a:pathLst>
            </a:custGeom>
            <a:solidFill>
              <a:srgbClr val="E9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6">
              <a:extLst>
                <a:ext uri="{FF2B5EF4-FFF2-40B4-BE49-F238E27FC236}">
                  <a16:creationId xmlns:a16="http://schemas.microsoft.com/office/drawing/2014/main" id="{DE970C61-0F49-7843-475C-EC2EC09A8741}"/>
                </a:ext>
              </a:extLst>
            </p:cNvPr>
            <p:cNvSpPr>
              <a:spLocks/>
            </p:cNvSpPr>
            <p:nvPr/>
          </p:nvSpPr>
          <p:spPr bwMode="auto">
            <a:xfrm>
              <a:off x="1777" y="2338"/>
              <a:ext cx="128" cy="21"/>
            </a:xfrm>
            <a:custGeom>
              <a:avLst/>
              <a:gdLst>
                <a:gd name="T0" fmla="*/ 0 w 31"/>
                <a:gd name="T1" fmla="*/ 1 h 5"/>
                <a:gd name="T2" fmla="*/ 31 w 31"/>
                <a:gd name="T3" fmla="*/ 3 h 5"/>
                <a:gd name="T4" fmla="*/ 0 w 31"/>
                <a:gd name="T5" fmla="*/ 1 h 5"/>
              </a:gdLst>
              <a:ahLst/>
              <a:cxnLst>
                <a:cxn ang="0">
                  <a:pos x="T0" y="T1"/>
                </a:cxn>
                <a:cxn ang="0">
                  <a:pos x="T2" y="T3"/>
                </a:cxn>
                <a:cxn ang="0">
                  <a:pos x="T4" y="T5"/>
                </a:cxn>
              </a:cxnLst>
              <a:rect l="0" t="0" r="r" b="b"/>
              <a:pathLst>
                <a:path w="31" h="5">
                  <a:moveTo>
                    <a:pt x="0" y="1"/>
                  </a:moveTo>
                  <a:cubicBezTo>
                    <a:pt x="10" y="2"/>
                    <a:pt x="21" y="0"/>
                    <a:pt x="31" y="3"/>
                  </a:cubicBezTo>
                  <a:cubicBezTo>
                    <a:pt x="20" y="3"/>
                    <a:pt x="10" y="5"/>
                    <a:pt x="0" y="1"/>
                  </a:cubicBezTo>
                  <a:close/>
                </a:path>
              </a:pathLst>
            </a:custGeom>
            <a:solidFill>
              <a:srgbClr val="E2F0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A5203BB-63FD-42CD-96F0-D2948069D728}"/>
              </a:ext>
            </a:extLst>
          </p:cNvPr>
          <p:cNvSpPr txBox="1"/>
          <p:nvPr/>
        </p:nvSpPr>
        <p:spPr>
          <a:xfrm>
            <a:off x="896161" y="4259182"/>
            <a:ext cx="2619848" cy="2062103"/>
          </a:xfrm>
          <a:prstGeom prst="rect">
            <a:avLst/>
          </a:prstGeom>
          <a:noFill/>
        </p:spPr>
        <p:txBody>
          <a:bodyPr wrap="square" rtlCol="0" anchor="ctr">
            <a:spAutoFit/>
          </a:bodyPr>
          <a:lstStyle/>
          <a:p>
            <a:r>
              <a:rPr lang="en-GB" altLang="ko-KR" sz="3200" dirty="0">
                <a:solidFill>
                  <a:srgbClr val="29AAE2"/>
                </a:solidFill>
                <a:cs typeface="Arial" pitchFamily="34" charset="0"/>
              </a:rPr>
              <a:t>Layout</a:t>
            </a:r>
          </a:p>
          <a:p>
            <a:r>
              <a:rPr lang="en-GB" altLang="ko-KR" sz="3200" dirty="0">
                <a:solidFill>
                  <a:srgbClr val="29AAE2"/>
                </a:solidFill>
                <a:cs typeface="Arial" pitchFamily="34" charset="0"/>
              </a:rPr>
              <a:t>Clean Text Slide for your Presentation</a:t>
            </a:r>
            <a:endParaRPr lang="ko-KR" altLang="en-US" sz="3200" dirty="0">
              <a:solidFill>
                <a:srgbClr val="29AAE2"/>
              </a:solidFill>
              <a:cs typeface="Arial" pitchFamily="34" charset="0"/>
            </a:endParaRPr>
          </a:p>
        </p:txBody>
      </p:sp>
      <p:sp>
        <p:nvSpPr>
          <p:cNvPr id="16" name="TextBox 15">
            <a:extLst>
              <a:ext uri="{FF2B5EF4-FFF2-40B4-BE49-F238E27FC236}">
                <a16:creationId xmlns:a16="http://schemas.microsoft.com/office/drawing/2014/main" id="{AEA3A589-9E65-4EC9-88C0-4E3E85FEDB3E}"/>
              </a:ext>
            </a:extLst>
          </p:cNvPr>
          <p:cNvSpPr txBox="1"/>
          <p:nvPr/>
        </p:nvSpPr>
        <p:spPr>
          <a:xfrm>
            <a:off x="630703" y="514610"/>
            <a:ext cx="3982519" cy="1898084"/>
          </a:xfrm>
          <a:prstGeom prst="rect">
            <a:avLst/>
          </a:prstGeom>
          <a:noFill/>
        </p:spPr>
        <p:txBody>
          <a:bodyPr wrap="square" rtlCol="0">
            <a:spAutoFit/>
          </a:bodyPr>
          <a:lstStyle/>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Columns</a:t>
            </a:r>
          </a:p>
          <a:p>
            <a:r>
              <a:rPr lang="en-US" altLang="ko-KR" sz="5867" b="1" dirty="0">
                <a:solidFill>
                  <a:srgbClr val="0070C0"/>
                </a:solidFill>
                <a:latin typeface="Malgun Gothic" panose="020B0503020000020004" pitchFamily="34" charset="-127"/>
                <a:ea typeface="Malgun Gothic" panose="020B0503020000020004" pitchFamily="34" charset="-127"/>
                <a:cs typeface="Arial" pitchFamily="34" charset="0"/>
              </a:rPr>
              <a:t>Style</a:t>
            </a:r>
            <a:endParaRPr lang="ko-KR" altLang="en-US" sz="5867" b="1" dirty="0">
              <a:solidFill>
                <a:srgbClr val="0070C0"/>
              </a:solidFill>
              <a:latin typeface="Malgun Gothic" panose="020B0503020000020004" pitchFamily="34" charset="-127"/>
              <a:ea typeface="Malgun Gothic" panose="020B0503020000020004" pitchFamily="34" charset="-127"/>
              <a:cs typeface="Arial" pitchFamily="34" charset="0"/>
            </a:endParaRPr>
          </a:p>
        </p:txBody>
      </p:sp>
      <p:grpSp>
        <p:nvGrpSpPr>
          <p:cNvPr id="17" name="Group 7">
            <a:extLst>
              <a:ext uri="{FF2B5EF4-FFF2-40B4-BE49-F238E27FC236}">
                <a16:creationId xmlns:a16="http://schemas.microsoft.com/office/drawing/2014/main" id="{0D5566DF-0892-430F-AEAD-855C43512FFA}"/>
              </a:ext>
            </a:extLst>
          </p:cNvPr>
          <p:cNvGrpSpPr/>
          <p:nvPr/>
        </p:nvGrpSpPr>
        <p:grpSpPr>
          <a:xfrm>
            <a:off x="3898596" y="2212639"/>
            <a:ext cx="3325679" cy="4108646"/>
            <a:chOff x="886442" y="1591192"/>
            <a:chExt cx="3397525" cy="4723988"/>
          </a:xfrm>
        </p:grpSpPr>
        <p:sp>
          <p:nvSpPr>
            <p:cNvPr id="18" name="TextBox 17">
              <a:extLst>
                <a:ext uri="{FF2B5EF4-FFF2-40B4-BE49-F238E27FC236}">
                  <a16:creationId xmlns:a16="http://schemas.microsoft.com/office/drawing/2014/main" id="{FC2CC834-C942-4022-9B44-9612CF7BBA26}"/>
                </a:ext>
              </a:extLst>
            </p:cNvPr>
            <p:cNvSpPr txBox="1"/>
            <p:nvPr/>
          </p:nvSpPr>
          <p:spPr>
            <a:xfrm>
              <a:off x="886442" y="1591192"/>
              <a:ext cx="3397525" cy="460034"/>
            </a:xfrm>
            <a:prstGeom prst="rect">
              <a:avLst/>
            </a:prstGeom>
            <a:noFill/>
          </p:spPr>
          <p:txBody>
            <a:bodyPr wrap="square" rtlCol="0">
              <a:spAutoFit/>
            </a:bodyPr>
            <a:lstStyle/>
            <a:p>
              <a:r>
                <a:rPr lang="en-US" altLang="ko-KR" sz="2000" b="1" dirty="0">
                  <a:cs typeface="Arial" pitchFamily="34" charset="0"/>
                </a:rPr>
                <a:t>Your Text  Here</a:t>
              </a:r>
              <a:endParaRPr lang="ko-KR" altLang="en-US" sz="2000" b="1" dirty="0">
                <a:cs typeface="Arial" pitchFamily="34" charset="0"/>
              </a:endParaRPr>
            </a:p>
          </p:txBody>
        </p:sp>
        <p:sp>
          <p:nvSpPr>
            <p:cNvPr id="19" name="TextBox 18">
              <a:extLst>
                <a:ext uri="{FF2B5EF4-FFF2-40B4-BE49-F238E27FC236}">
                  <a16:creationId xmlns:a16="http://schemas.microsoft.com/office/drawing/2014/main" id="{7C8DE678-BEFA-48C6-95B8-D4BEEF82433B}"/>
                </a:ext>
              </a:extLst>
            </p:cNvPr>
            <p:cNvSpPr txBox="1"/>
            <p:nvPr/>
          </p:nvSpPr>
          <p:spPr>
            <a:xfrm>
              <a:off x="886442" y="2104109"/>
              <a:ext cx="3397525" cy="4211071"/>
            </a:xfrm>
            <a:prstGeom prst="rect">
              <a:avLst/>
            </a:prstGeom>
            <a:noFill/>
          </p:spPr>
          <p:txBody>
            <a:bodyPr wrap="square" rtlCol="0">
              <a:spAutoFit/>
            </a:bodyPr>
            <a:lstStyle/>
            <a:p>
              <a:r>
                <a:rPr lang="en-US" altLang="ko-KR" sz="1400" dirty="0">
                  <a:cs typeface="Arial" pitchFamily="34" charset="0"/>
                </a:rPr>
                <a:t>Get a modern PowerPoint  Presentation that is beautifully designed.  </a:t>
              </a:r>
              <a:endParaRPr lang="ko-KR" altLang="en-US" sz="1400" dirty="0">
                <a:cs typeface="Arial" pitchFamily="34" charset="0"/>
              </a:endParaRP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cs typeface="Arial" pitchFamily="34" charset="0"/>
                </a:rPr>
                <a:t> </a:t>
              </a:r>
              <a:r>
                <a:rPr lang="en-US" altLang="ko-KR" sz="1200" dirty="0">
                  <a:cs typeface="Arial" pitchFamily="34" charset="0"/>
                </a:rPr>
                <a:t>Easy to change colors, photos and Text. I hope and I believe that this Template will your Time, Money and Reputation. </a:t>
              </a:r>
            </a:p>
            <a:p>
              <a:endParaRPr lang="en-US" altLang="ko-KR" sz="1200" dirty="0">
                <a:cs typeface="Arial" pitchFamily="34" charset="0"/>
              </a:endParaRPr>
            </a:p>
            <a:p>
              <a:r>
                <a:rPr lang="en-US" altLang="ko-KR" sz="1200" dirty="0">
                  <a:cs typeface="Arial" pitchFamily="34" charset="0"/>
                </a:rPr>
                <a:t>You can simply impress your audience and add a unique zing and appeal to your Presentations. Get a modern PowerPoint  Presentation that is beautifully designed. </a:t>
              </a:r>
            </a:p>
            <a:p>
              <a:endParaRPr lang="en-US" altLang="ko-KR" sz="1200" dirty="0">
                <a:cs typeface="Arial" pitchFamily="34" charset="0"/>
              </a:endParaRPr>
            </a:p>
            <a:p>
              <a:r>
                <a:rPr lang="en-US" altLang="ko-KR" sz="1200" dirty="0">
                  <a:cs typeface="Arial" pitchFamily="34" charset="0"/>
                </a:rPr>
                <a:t>Get a modern PowerPoint  Presentation that is beautifully designed.  </a:t>
              </a:r>
              <a:endParaRPr lang="ko-KR" altLang="en-US" sz="1200" dirty="0">
                <a:cs typeface="Arial" pitchFamily="34" charset="0"/>
              </a:endParaRPr>
            </a:p>
          </p:txBody>
        </p:sp>
      </p:grpSp>
      <p:sp>
        <p:nvSpPr>
          <p:cNvPr id="20" name="Lágrima 19"/>
          <p:cNvSpPr/>
          <p:nvPr/>
        </p:nvSpPr>
        <p:spPr>
          <a:xfrm rot="5400000">
            <a:off x="7624497" y="2353488"/>
            <a:ext cx="4645360" cy="4363661"/>
          </a:xfrm>
          <a:prstGeom prst="teardrop">
            <a:avLst/>
          </a:prstGeom>
          <a:noFill/>
          <a:ln w="130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400"/>
          </a:p>
        </p:txBody>
      </p:sp>
      <p:grpSp>
        <p:nvGrpSpPr>
          <p:cNvPr id="3" name="Group 4">
            <a:extLst>
              <a:ext uri="{FF2B5EF4-FFF2-40B4-BE49-F238E27FC236}">
                <a16:creationId xmlns:a16="http://schemas.microsoft.com/office/drawing/2014/main" id="{C0A4F35E-75D1-999C-238A-997C0D29D763}"/>
              </a:ext>
            </a:extLst>
          </p:cNvPr>
          <p:cNvGrpSpPr>
            <a:grpSpLocks noChangeAspect="1"/>
          </p:cNvGrpSpPr>
          <p:nvPr/>
        </p:nvGrpSpPr>
        <p:grpSpPr bwMode="auto">
          <a:xfrm>
            <a:off x="8237538" y="3762375"/>
            <a:ext cx="3581400" cy="2109788"/>
            <a:chOff x="5189" y="2370"/>
            <a:chExt cx="2256" cy="1329"/>
          </a:xfrm>
        </p:grpSpPr>
        <p:sp>
          <p:nvSpPr>
            <p:cNvPr id="5" name="Freeform 5">
              <a:extLst>
                <a:ext uri="{FF2B5EF4-FFF2-40B4-BE49-F238E27FC236}">
                  <a16:creationId xmlns:a16="http://schemas.microsoft.com/office/drawing/2014/main" id="{F20467CD-48EA-1450-DE92-C57002F2D3C8}"/>
                </a:ext>
              </a:extLst>
            </p:cNvPr>
            <p:cNvSpPr>
              <a:spLocks/>
            </p:cNvSpPr>
            <p:nvPr/>
          </p:nvSpPr>
          <p:spPr bwMode="auto">
            <a:xfrm>
              <a:off x="5976" y="2959"/>
              <a:ext cx="601" cy="517"/>
            </a:xfrm>
            <a:custGeom>
              <a:avLst/>
              <a:gdLst>
                <a:gd name="T0" fmla="*/ 130 w 141"/>
                <a:gd name="T1" fmla="*/ 74 h 121"/>
                <a:gd name="T2" fmla="*/ 136 w 141"/>
                <a:gd name="T3" fmla="*/ 74 h 121"/>
                <a:gd name="T4" fmla="*/ 141 w 141"/>
                <a:gd name="T5" fmla="*/ 78 h 121"/>
                <a:gd name="T6" fmla="*/ 135 w 141"/>
                <a:gd name="T7" fmla="*/ 81 h 121"/>
                <a:gd name="T8" fmla="*/ 85 w 141"/>
                <a:gd name="T9" fmla="*/ 80 h 121"/>
                <a:gd name="T10" fmla="*/ 77 w 141"/>
                <a:gd name="T11" fmla="*/ 81 h 121"/>
                <a:gd name="T12" fmla="*/ 69 w 141"/>
                <a:gd name="T13" fmla="*/ 79 h 121"/>
                <a:gd name="T14" fmla="*/ 73 w 141"/>
                <a:gd name="T15" fmla="*/ 72 h 121"/>
                <a:gd name="T16" fmla="*/ 86 w 141"/>
                <a:gd name="T17" fmla="*/ 70 h 121"/>
                <a:gd name="T18" fmla="*/ 56 w 141"/>
                <a:gd name="T19" fmla="*/ 72 h 121"/>
                <a:gd name="T20" fmla="*/ 53 w 141"/>
                <a:gd name="T21" fmla="*/ 74 h 121"/>
                <a:gd name="T22" fmla="*/ 49 w 141"/>
                <a:gd name="T23" fmla="*/ 88 h 121"/>
                <a:gd name="T24" fmla="*/ 49 w 141"/>
                <a:gd name="T25" fmla="*/ 108 h 121"/>
                <a:gd name="T26" fmla="*/ 44 w 141"/>
                <a:gd name="T27" fmla="*/ 114 h 121"/>
                <a:gd name="T28" fmla="*/ 36 w 141"/>
                <a:gd name="T29" fmla="*/ 115 h 121"/>
                <a:gd name="T30" fmla="*/ 33 w 141"/>
                <a:gd name="T31" fmla="*/ 116 h 121"/>
                <a:gd name="T32" fmla="*/ 20 w 141"/>
                <a:gd name="T33" fmla="*/ 118 h 121"/>
                <a:gd name="T34" fmla="*/ 3 w 141"/>
                <a:gd name="T35" fmla="*/ 118 h 121"/>
                <a:gd name="T36" fmla="*/ 2 w 141"/>
                <a:gd name="T37" fmla="*/ 117 h 121"/>
                <a:gd name="T38" fmla="*/ 2 w 141"/>
                <a:gd name="T39" fmla="*/ 98 h 121"/>
                <a:gd name="T40" fmla="*/ 2 w 141"/>
                <a:gd name="T41" fmla="*/ 69 h 121"/>
                <a:gd name="T42" fmla="*/ 0 w 141"/>
                <a:gd name="T43" fmla="*/ 62 h 121"/>
                <a:gd name="T44" fmla="*/ 0 w 141"/>
                <a:gd name="T45" fmla="*/ 11 h 121"/>
                <a:gd name="T46" fmla="*/ 10 w 141"/>
                <a:gd name="T47" fmla="*/ 1 h 121"/>
                <a:gd name="T48" fmla="*/ 48 w 141"/>
                <a:gd name="T49" fmla="*/ 2 h 121"/>
                <a:gd name="T50" fmla="*/ 51 w 141"/>
                <a:gd name="T51" fmla="*/ 12 h 121"/>
                <a:gd name="T52" fmla="*/ 52 w 141"/>
                <a:gd name="T53" fmla="*/ 49 h 121"/>
                <a:gd name="T54" fmla="*/ 63 w 141"/>
                <a:gd name="T55" fmla="*/ 60 h 121"/>
                <a:gd name="T56" fmla="*/ 106 w 141"/>
                <a:gd name="T57" fmla="*/ 60 h 121"/>
                <a:gd name="T58" fmla="*/ 117 w 141"/>
                <a:gd name="T59" fmla="*/ 62 h 121"/>
                <a:gd name="T60" fmla="*/ 119 w 141"/>
                <a:gd name="T61" fmla="*/ 64 h 121"/>
                <a:gd name="T62" fmla="*/ 130 w 141"/>
                <a:gd name="T63"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21">
                  <a:moveTo>
                    <a:pt x="130" y="74"/>
                  </a:moveTo>
                  <a:cubicBezTo>
                    <a:pt x="132" y="74"/>
                    <a:pt x="134" y="74"/>
                    <a:pt x="136" y="74"/>
                  </a:cubicBezTo>
                  <a:cubicBezTo>
                    <a:pt x="137" y="76"/>
                    <a:pt x="141" y="74"/>
                    <a:pt x="141" y="78"/>
                  </a:cubicBezTo>
                  <a:cubicBezTo>
                    <a:pt x="141" y="81"/>
                    <a:pt x="138" y="81"/>
                    <a:pt x="135" y="81"/>
                  </a:cubicBezTo>
                  <a:cubicBezTo>
                    <a:pt x="119" y="81"/>
                    <a:pt x="102" y="83"/>
                    <a:pt x="85" y="80"/>
                  </a:cubicBezTo>
                  <a:cubicBezTo>
                    <a:pt x="82" y="79"/>
                    <a:pt x="80" y="81"/>
                    <a:pt x="77" y="81"/>
                  </a:cubicBezTo>
                  <a:cubicBezTo>
                    <a:pt x="74" y="81"/>
                    <a:pt x="70" y="82"/>
                    <a:pt x="69" y="79"/>
                  </a:cubicBezTo>
                  <a:cubicBezTo>
                    <a:pt x="68" y="75"/>
                    <a:pt x="71" y="74"/>
                    <a:pt x="73" y="72"/>
                  </a:cubicBezTo>
                  <a:cubicBezTo>
                    <a:pt x="77" y="71"/>
                    <a:pt x="81" y="72"/>
                    <a:pt x="86" y="70"/>
                  </a:cubicBezTo>
                  <a:cubicBezTo>
                    <a:pt x="76" y="70"/>
                    <a:pt x="66" y="70"/>
                    <a:pt x="56" y="72"/>
                  </a:cubicBezTo>
                  <a:cubicBezTo>
                    <a:pt x="55" y="72"/>
                    <a:pt x="54" y="72"/>
                    <a:pt x="53" y="74"/>
                  </a:cubicBezTo>
                  <a:cubicBezTo>
                    <a:pt x="49" y="78"/>
                    <a:pt x="49" y="83"/>
                    <a:pt x="49" y="88"/>
                  </a:cubicBezTo>
                  <a:cubicBezTo>
                    <a:pt x="49" y="95"/>
                    <a:pt x="49" y="101"/>
                    <a:pt x="49" y="108"/>
                  </a:cubicBezTo>
                  <a:cubicBezTo>
                    <a:pt x="50" y="112"/>
                    <a:pt x="48" y="114"/>
                    <a:pt x="44" y="114"/>
                  </a:cubicBezTo>
                  <a:cubicBezTo>
                    <a:pt x="41" y="115"/>
                    <a:pt x="39" y="115"/>
                    <a:pt x="36" y="115"/>
                  </a:cubicBezTo>
                  <a:cubicBezTo>
                    <a:pt x="35" y="116"/>
                    <a:pt x="34" y="116"/>
                    <a:pt x="33" y="116"/>
                  </a:cubicBezTo>
                  <a:cubicBezTo>
                    <a:pt x="29" y="114"/>
                    <a:pt x="25" y="115"/>
                    <a:pt x="20" y="118"/>
                  </a:cubicBezTo>
                  <a:cubicBezTo>
                    <a:pt x="15" y="121"/>
                    <a:pt x="9" y="120"/>
                    <a:pt x="3" y="118"/>
                  </a:cubicBezTo>
                  <a:cubicBezTo>
                    <a:pt x="2" y="118"/>
                    <a:pt x="2" y="118"/>
                    <a:pt x="2" y="117"/>
                  </a:cubicBezTo>
                  <a:cubicBezTo>
                    <a:pt x="1" y="111"/>
                    <a:pt x="1" y="105"/>
                    <a:pt x="2" y="98"/>
                  </a:cubicBezTo>
                  <a:cubicBezTo>
                    <a:pt x="0" y="89"/>
                    <a:pt x="2" y="79"/>
                    <a:pt x="2" y="69"/>
                  </a:cubicBezTo>
                  <a:cubicBezTo>
                    <a:pt x="1" y="66"/>
                    <a:pt x="0" y="64"/>
                    <a:pt x="0" y="62"/>
                  </a:cubicBezTo>
                  <a:cubicBezTo>
                    <a:pt x="0" y="45"/>
                    <a:pt x="0" y="28"/>
                    <a:pt x="0" y="11"/>
                  </a:cubicBezTo>
                  <a:cubicBezTo>
                    <a:pt x="0" y="2"/>
                    <a:pt x="2" y="1"/>
                    <a:pt x="10" y="1"/>
                  </a:cubicBezTo>
                  <a:cubicBezTo>
                    <a:pt x="23" y="1"/>
                    <a:pt x="36" y="0"/>
                    <a:pt x="48" y="2"/>
                  </a:cubicBezTo>
                  <a:cubicBezTo>
                    <a:pt x="52" y="5"/>
                    <a:pt x="51" y="8"/>
                    <a:pt x="51" y="12"/>
                  </a:cubicBezTo>
                  <a:cubicBezTo>
                    <a:pt x="52" y="24"/>
                    <a:pt x="51" y="36"/>
                    <a:pt x="52" y="49"/>
                  </a:cubicBezTo>
                  <a:cubicBezTo>
                    <a:pt x="52" y="59"/>
                    <a:pt x="53" y="60"/>
                    <a:pt x="63" y="60"/>
                  </a:cubicBezTo>
                  <a:cubicBezTo>
                    <a:pt x="78" y="60"/>
                    <a:pt x="92" y="60"/>
                    <a:pt x="106" y="60"/>
                  </a:cubicBezTo>
                  <a:cubicBezTo>
                    <a:pt x="109" y="60"/>
                    <a:pt x="113" y="60"/>
                    <a:pt x="117" y="62"/>
                  </a:cubicBezTo>
                  <a:cubicBezTo>
                    <a:pt x="118" y="62"/>
                    <a:pt x="119" y="63"/>
                    <a:pt x="119" y="64"/>
                  </a:cubicBezTo>
                  <a:cubicBezTo>
                    <a:pt x="117" y="74"/>
                    <a:pt x="124" y="73"/>
                    <a:pt x="130" y="74"/>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591ED172-2B82-92B2-6BFB-E6B03DDA1039}"/>
                </a:ext>
              </a:extLst>
            </p:cNvPr>
            <p:cNvSpPr>
              <a:spLocks/>
            </p:cNvSpPr>
            <p:nvPr/>
          </p:nvSpPr>
          <p:spPr bwMode="auto">
            <a:xfrm>
              <a:off x="5189" y="2370"/>
              <a:ext cx="2167" cy="1089"/>
            </a:xfrm>
            <a:custGeom>
              <a:avLst/>
              <a:gdLst>
                <a:gd name="T0" fmla="*/ 315 w 509"/>
                <a:gd name="T1" fmla="*/ 212 h 255"/>
                <a:gd name="T2" fmla="*/ 310 w 509"/>
                <a:gd name="T3" fmla="*/ 212 h 255"/>
                <a:gd name="T4" fmla="*/ 303 w 509"/>
                <a:gd name="T5" fmla="*/ 202 h 255"/>
                <a:gd name="T6" fmla="*/ 313 w 509"/>
                <a:gd name="T7" fmla="*/ 198 h 255"/>
                <a:gd name="T8" fmla="*/ 359 w 509"/>
                <a:gd name="T9" fmla="*/ 198 h 255"/>
                <a:gd name="T10" fmla="*/ 371 w 509"/>
                <a:gd name="T11" fmla="*/ 187 h 255"/>
                <a:gd name="T12" fmla="*/ 371 w 509"/>
                <a:gd name="T13" fmla="*/ 185 h 255"/>
                <a:gd name="T14" fmla="*/ 390 w 509"/>
                <a:gd name="T15" fmla="*/ 167 h 255"/>
                <a:gd name="T16" fmla="*/ 455 w 509"/>
                <a:gd name="T17" fmla="*/ 167 h 255"/>
                <a:gd name="T18" fmla="*/ 467 w 509"/>
                <a:gd name="T19" fmla="*/ 155 h 255"/>
                <a:gd name="T20" fmla="*/ 468 w 509"/>
                <a:gd name="T21" fmla="*/ 20 h 255"/>
                <a:gd name="T22" fmla="*/ 456 w 509"/>
                <a:gd name="T23" fmla="*/ 8 h 255"/>
                <a:gd name="T24" fmla="*/ 130 w 509"/>
                <a:gd name="T25" fmla="*/ 8 h 255"/>
                <a:gd name="T26" fmla="*/ 118 w 509"/>
                <a:gd name="T27" fmla="*/ 20 h 255"/>
                <a:gd name="T28" fmla="*/ 118 w 509"/>
                <a:gd name="T29" fmla="*/ 127 h 255"/>
                <a:gd name="T30" fmla="*/ 116 w 509"/>
                <a:gd name="T31" fmla="*/ 141 h 255"/>
                <a:gd name="T32" fmla="*/ 106 w 509"/>
                <a:gd name="T33" fmla="*/ 143 h 255"/>
                <a:gd name="T34" fmla="*/ 14 w 509"/>
                <a:gd name="T35" fmla="*/ 144 h 255"/>
                <a:gd name="T36" fmla="*/ 3 w 509"/>
                <a:gd name="T37" fmla="*/ 154 h 255"/>
                <a:gd name="T38" fmla="*/ 3 w 509"/>
                <a:gd name="T39" fmla="*/ 231 h 255"/>
                <a:gd name="T40" fmla="*/ 13 w 509"/>
                <a:gd name="T41" fmla="*/ 240 h 255"/>
                <a:gd name="T42" fmla="*/ 74 w 509"/>
                <a:gd name="T43" fmla="*/ 240 h 255"/>
                <a:gd name="T44" fmla="*/ 83 w 509"/>
                <a:gd name="T45" fmla="*/ 246 h 255"/>
                <a:gd name="T46" fmla="*/ 78 w 509"/>
                <a:gd name="T47" fmla="*/ 255 h 255"/>
                <a:gd name="T48" fmla="*/ 68 w 509"/>
                <a:gd name="T49" fmla="*/ 244 h 255"/>
                <a:gd name="T50" fmla="*/ 8 w 509"/>
                <a:gd name="T51" fmla="*/ 244 h 255"/>
                <a:gd name="T52" fmla="*/ 0 w 509"/>
                <a:gd name="T53" fmla="*/ 236 h 255"/>
                <a:gd name="T54" fmla="*/ 0 w 509"/>
                <a:gd name="T55" fmla="*/ 148 h 255"/>
                <a:gd name="T56" fmla="*/ 8 w 509"/>
                <a:gd name="T57" fmla="*/ 140 h 255"/>
                <a:gd name="T58" fmla="*/ 98 w 509"/>
                <a:gd name="T59" fmla="*/ 140 h 255"/>
                <a:gd name="T60" fmla="*/ 110 w 509"/>
                <a:gd name="T61" fmla="*/ 128 h 255"/>
                <a:gd name="T62" fmla="*/ 110 w 509"/>
                <a:gd name="T63" fmla="*/ 10 h 255"/>
                <a:gd name="T64" fmla="*/ 119 w 509"/>
                <a:gd name="T65" fmla="*/ 0 h 255"/>
                <a:gd name="T66" fmla="*/ 467 w 509"/>
                <a:gd name="T67" fmla="*/ 0 h 255"/>
                <a:gd name="T68" fmla="*/ 476 w 509"/>
                <a:gd name="T69" fmla="*/ 9 h 255"/>
                <a:gd name="T70" fmla="*/ 475 w 509"/>
                <a:gd name="T71" fmla="*/ 156 h 255"/>
                <a:gd name="T72" fmla="*/ 488 w 509"/>
                <a:gd name="T73" fmla="*/ 169 h 255"/>
                <a:gd name="T74" fmla="*/ 499 w 509"/>
                <a:gd name="T75" fmla="*/ 168 h 255"/>
                <a:gd name="T76" fmla="*/ 509 w 509"/>
                <a:gd name="T77" fmla="*/ 177 h 255"/>
                <a:gd name="T78" fmla="*/ 509 w 509"/>
                <a:gd name="T79" fmla="*/ 243 h 255"/>
                <a:gd name="T80" fmla="*/ 505 w 509"/>
                <a:gd name="T81" fmla="*/ 240 h 255"/>
                <a:gd name="T82" fmla="*/ 503 w 509"/>
                <a:gd name="T83" fmla="*/ 230 h 255"/>
                <a:gd name="T84" fmla="*/ 502 w 509"/>
                <a:gd name="T85" fmla="*/ 188 h 255"/>
                <a:gd name="T86" fmla="*/ 492 w 509"/>
                <a:gd name="T87" fmla="*/ 177 h 255"/>
                <a:gd name="T88" fmla="*/ 393 w 509"/>
                <a:gd name="T89" fmla="*/ 177 h 255"/>
                <a:gd name="T90" fmla="*/ 382 w 509"/>
                <a:gd name="T91" fmla="*/ 187 h 255"/>
                <a:gd name="T92" fmla="*/ 382 w 509"/>
                <a:gd name="T93" fmla="*/ 228 h 255"/>
                <a:gd name="T94" fmla="*/ 392 w 509"/>
                <a:gd name="T95" fmla="*/ 238 h 255"/>
                <a:gd name="T96" fmla="*/ 460 w 509"/>
                <a:gd name="T97" fmla="*/ 238 h 255"/>
                <a:gd name="T98" fmla="*/ 496 w 509"/>
                <a:gd name="T99" fmla="*/ 238 h 255"/>
                <a:gd name="T100" fmla="*/ 506 w 509"/>
                <a:gd name="T101" fmla="*/ 241 h 255"/>
                <a:gd name="T102" fmla="*/ 500 w 509"/>
                <a:gd name="T103" fmla="*/ 246 h 255"/>
                <a:gd name="T104" fmla="*/ 490 w 509"/>
                <a:gd name="T105" fmla="*/ 246 h 255"/>
                <a:gd name="T106" fmla="*/ 387 w 509"/>
                <a:gd name="T107" fmla="*/ 246 h 255"/>
                <a:gd name="T108" fmla="*/ 371 w 509"/>
                <a:gd name="T109" fmla="*/ 246 h 255"/>
                <a:gd name="T110" fmla="*/ 374 w 509"/>
                <a:gd name="T111" fmla="*/ 223 h 255"/>
                <a:gd name="T112" fmla="*/ 358 w 509"/>
                <a:gd name="T113" fmla="*/ 206 h 255"/>
                <a:gd name="T114" fmla="*/ 315 w 509"/>
                <a:gd name="T115" fmla="*/ 206 h 255"/>
                <a:gd name="T116" fmla="*/ 306 w 509"/>
                <a:gd name="T117" fmla="*/ 207 h 255"/>
                <a:gd name="T118" fmla="*/ 315 w 509"/>
                <a:gd name="T119" fmla="*/ 21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255">
                  <a:moveTo>
                    <a:pt x="315" y="212"/>
                  </a:moveTo>
                  <a:cubicBezTo>
                    <a:pt x="313" y="212"/>
                    <a:pt x="311" y="213"/>
                    <a:pt x="310" y="212"/>
                  </a:cubicBezTo>
                  <a:cubicBezTo>
                    <a:pt x="302" y="212"/>
                    <a:pt x="301" y="208"/>
                    <a:pt x="303" y="202"/>
                  </a:cubicBezTo>
                  <a:cubicBezTo>
                    <a:pt x="305" y="198"/>
                    <a:pt x="309" y="199"/>
                    <a:pt x="313" y="198"/>
                  </a:cubicBezTo>
                  <a:cubicBezTo>
                    <a:pt x="328" y="198"/>
                    <a:pt x="344" y="199"/>
                    <a:pt x="359" y="198"/>
                  </a:cubicBezTo>
                  <a:cubicBezTo>
                    <a:pt x="369" y="198"/>
                    <a:pt x="370" y="197"/>
                    <a:pt x="371" y="187"/>
                  </a:cubicBezTo>
                  <a:cubicBezTo>
                    <a:pt x="371" y="187"/>
                    <a:pt x="371" y="186"/>
                    <a:pt x="371" y="185"/>
                  </a:cubicBezTo>
                  <a:cubicBezTo>
                    <a:pt x="371" y="167"/>
                    <a:pt x="371" y="167"/>
                    <a:pt x="390" y="167"/>
                  </a:cubicBezTo>
                  <a:cubicBezTo>
                    <a:pt x="412" y="167"/>
                    <a:pt x="434" y="167"/>
                    <a:pt x="455" y="167"/>
                  </a:cubicBezTo>
                  <a:cubicBezTo>
                    <a:pt x="466" y="166"/>
                    <a:pt x="467" y="165"/>
                    <a:pt x="467" y="155"/>
                  </a:cubicBezTo>
                  <a:cubicBezTo>
                    <a:pt x="468" y="110"/>
                    <a:pt x="468" y="65"/>
                    <a:pt x="468" y="20"/>
                  </a:cubicBezTo>
                  <a:cubicBezTo>
                    <a:pt x="467" y="10"/>
                    <a:pt x="466" y="8"/>
                    <a:pt x="456" y="8"/>
                  </a:cubicBezTo>
                  <a:cubicBezTo>
                    <a:pt x="347" y="8"/>
                    <a:pt x="239" y="8"/>
                    <a:pt x="130" y="8"/>
                  </a:cubicBezTo>
                  <a:cubicBezTo>
                    <a:pt x="120" y="8"/>
                    <a:pt x="118" y="10"/>
                    <a:pt x="118" y="20"/>
                  </a:cubicBezTo>
                  <a:cubicBezTo>
                    <a:pt x="118" y="56"/>
                    <a:pt x="118" y="92"/>
                    <a:pt x="118" y="127"/>
                  </a:cubicBezTo>
                  <a:cubicBezTo>
                    <a:pt x="118" y="132"/>
                    <a:pt x="119" y="137"/>
                    <a:pt x="116" y="141"/>
                  </a:cubicBezTo>
                  <a:cubicBezTo>
                    <a:pt x="113" y="144"/>
                    <a:pt x="110" y="143"/>
                    <a:pt x="106" y="143"/>
                  </a:cubicBezTo>
                  <a:cubicBezTo>
                    <a:pt x="75" y="144"/>
                    <a:pt x="44" y="143"/>
                    <a:pt x="14" y="144"/>
                  </a:cubicBezTo>
                  <a:cubicBezTo>
                    <a:pt x="4" y="144"/>
                    <a:pt x="3" y="144"/>
                    <a:pt x="3" y="154"/>
                  </a:cubicBezTo>
                  <a:cubicBezTo>
                    <a:pt x="3" y="179"/>
                    <a:pt x="3" y="205"/>
                    <a:pt x="3" y="231"/>
                  </a:cubicBezTo>
                  <a:cubicBezTo>
                    <a:pt x="3" y="240"/>
                    <a:pt x="4" y="240"/>
                    <a:pt x="13" y="240"/>
                  </a:cubicBezTo>
                  <a:cubicBezTo>
                    <a:pt x="33" y="241"/>
                    <a:pt x="54" y="241"/>
                    <a:pt x="74" y="240"/>
                  </a:cubicBezTo>
                  <a:cubicBezTo>
                    <a:pt x="78" y="240"/>
                    <a:pt x="82" y="242"/>
                    <a:pt x="83" y="246"/>
                  </a:cubicBezTo>
                  <a:cubicBezTo>
                    <a:pt x="83" y="250"/>
                    <a:pt x="84" y="254"/>
                    <a:pt x="78" y="255"/>
                  </a:cubicBezTo>
                  <a:cubicBezTo>
                    <a:pt x="79" y="244"/>
                    <a:pt x="79" y="244"/>
                    <a:pt x="68" y="244"/>
                  </a:cubicBezTo>
                  <a:cubicBezTo>
                    <a:pt x="48" y="244"/>
                    <a:pt x="28" y="244"/>
                    <a:pt x="8" y="244"/>
                  </a:cubicBezTo>
                  <a:cubicBezTo>
                    <a:pt x="2" y="244"/>
                    <a:pt x="0" y="242"/>
                    <a:pt x="0" y="236"/>
                  </a:cubicBezTo>
                  <a:cubicBezTo>
                    <a:pt x="0" y="207"/>
                    <a:pt x="0" y="177"/>
                    <a:pt x="0" y="148"/>
                  </a:cubicBezTo>
                  <a:cubicBezTo>
                    <a:pt x="0" y="141"/>
                    <a:pt x="2" y="140"/>
                    <a:pt x="8" y="140"/>
                  </a:cubicBezTo>
                  <a:cubicBezTo>
                    <a:pt x="38" y="140"/>
                    <a:pt x="68" y="140"/>
                    <a:pt x="98" y="140"/>
                  </a:cubicBezTo>
                  <a:cubicBezTo>
                    <a:pt x="110" y="140"/>
                    <a:pt x="110" y="139"/>
                    <a:pt x="110" y="128"/>
                  </a:cubicBezTo>
                  <a:cubicBezTo>
                    <a:pt x="110" y="88"/>
                    <a:pt x="110" y="49"/>
                    <a:pt x="110" y="10"/>
                  </a:cubicBezTo>
                  <a:cubicBezTo>
                    <a:pt x="110" y="3"/>
                    <a:pt x="111" y="0"/>
                    <a:pt x="119" y="0"/>
                  </a:cubicBezTo>
                  <a:cubicBezTo>
                    <a:pt x="235" y="0"/>
                    <a:pt x="351" y="0"/>
                    <a:pt x="467" y="0"/>
                  </a:cubicBezTo>
                  <a:cubicBezTo>
                    <a:pt x="474" y="0"/>
                    <a:pt x="476" y="2"/>
                    <a:pt x="476" y="9"/>
                  </a:cubicBezTo>
                  <a:cubicBezTo>
                    <a:pt x="475" y="58"/>
                    <a:pt x="475" y="107"/>
                    <a:pt x="475" y="156"/>
                  </a:cubicBezTo>
                  <a:cubicBezTo>
                    <a:pt x="475" y="169"/>
                    <a:pt x="476" y="169"/>
                    <a:pt x="488" y="169"/>
                  </a:cubicBezTo>
                  <a:cubicBezTo>
                    <a:pt x="492" y="168"/>
                    <a:pt x="495" y="168"/>
                    <a:pt x="499" y="168"/>
                  </a:cubicBezTo>
                  <a:cubicBezTo>
                    <a:pt x="507" y="167"/>
                    <a:pt x="509" y="169"/>
                    <a:pt x="509" y="177"/>
                  </a:cubicBezTo>
                  <a:cubicBezTo>
                    <a:pt x="509" y="199"/>
                    <a:pt x="509" y="221"/>
                    <a:pt x="509" y="243"/>
                  </a:cubicBezTo>
                  <a:cubicBezTo>
                    <a:pt x="507" y="244"/>
                    <a:pt x="506" y="241"/>
                    <a:pt x="505" y="240"/>
                  </a:cubicBezTo>
                  <a:cubicBezTo>
                    <a:pt x="502" y="237"/>
                    <a:pt x="503" y="234"/>
                    <a:pt x="503" y="230"/>
                  </a:cubicBezTo>
                  <a:cubicBezTo>
                    <a:pt x="502" y="216"/>
                    <a:pt x="503" y="202"/>
                    <a:pt x="502" y="188"/>
                  </a:cubicBezTo>
                  <a:cubicBezTo>
                    <a:pt x="502" y="178"/>
                    <a:pt x="501" y="177"/>
                    <a:pt x="492" y="177"/>
                  </a:cubicBezTo>
                  <a:cubicBezTo>
                    <a:pt x="459" y="176"/>
                    <a:pt x="426" y="176"/>
                    <a:pt x="393" y="177"/>
                  </a:cubicBezTo>
                  <a:cubicBezTo>
                    <a:pt x="383" y="177"/>
                    <a:pt x="383" y="178"/>
                    <a:pt x="382" y="187"/>
                  </a:cubicBezTo>
                  <a:cubicBezTo>
                    <a:pt x="381" y="201"/>
                    <a:pt x="382" y="215"/>
                    <a:pt x="382" y="228"/>
                  </a:cubicBezTo>
                  <a:cubicBezTo>
                    <a:pt x="382" y="236"/>
                    <a:pt x="384" y="238"/>
                    <a:pt x="392" y="238"/>
                  </a:cubicBezTo>
                  <a:cubicBezTo>
                    <a:pt x="415" y="238"/>
                    <a:pt x="437" y="238"/>
                    <a:pt x="460" y="238"/>
                  </a:cubicBezTo>
                  <a:cubicBezTo>
                    <a:pt x="472" y="238"/>
                    <a:pt x="484" y="238"/>
                    <a:pt x="496" y="238"/>
                  </a:cubicBezTo>
                  <a:cubicBezTo>
                    <a:pt x="500" y="238"/>
                    <a:pt x="503" y="238"/>
                    <a:pt x="506" y="241"/>
                  </a:cubicBezTo>
                  <a:cubicBezTo>
                    <a:pt x="506" y="245"/>
                    <a:pt x="503" y="245"/>
                    <a:pt x="500" y="246"/>
                  </a:cubicBezTo>
                  <a:cubicBezTo>
                    <a:pt x="497" y="246"/>
                    <a:pt x="493" y="246"/>
                    <a:pt x="490" y="246"/>
                  </a:cubicBezTo>
                  <a:cubicBezTo>
                    <a:pt x="455" y="246"/>
                    <a:pt x="421" y="246"/>
                    <a:pt x="387" y="246"/>
                  </a:cubicBezTo>
                  <a:cubicBezTo>
                    <a:pt x="382" y="246"/>
                    <a:pt x="376" y="249"/>
                    <a:pt x="371" y="246"/>
                  </a:cubicBezTo>
                  <a:cubicBezTo>
                    <a:pt x="376" y="239"/>
                    <a:pt x="373" y="231"/>
                    <a:pt x="374" y="223"/>
                  </a:cubicBezTo>
                  <a:cubicBezTo>
                    <a:pt x="375" y="206"/>
                    <a:pt x="374" y="206"/>
                    <a:pt x="358" y="206"/>
                  </a:cubicBezTo>
                  <a:cubicBezTo>
                    <a:pt x="343" y="206"/>
                    <a:pt x="329" y="206"/>
                    <a:pt x="315" y="206"/>
                  </a:cubicBezTo>
                  <a:cubicBezTo>
                    <a:pt x="312" y="206"/>
                    <a:pt x="309" y="206"/>
                    <a:pt x="306" y="207"/>
                  </a:cubicBezTo>
                  <a:cubicBezTo>
                    <a:pt x="307" y="212"/>
                    <a:pt x="312" y="210"/>
                    <a:pt x="315" y="212"/>
                  </a:cubicBezTo>
                  <a:close/>
                </a:path>
              </a:pathLst>
            </a:custGeom>
            <a:solidFill>
              <a:srgbClr val="0E1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E7A33110-07B6-1851-676C-C15F5CA4C2A8}"/>
                </a:ext>
              </a:extLst>
            </p:cNvPr>
            <p:cNvSpPr>
              <a:spLocks/>
            </p:cNvSpPr>
            <p:nvPr/>
          </p:nvSpPr>
          <p:spPr bwMode="auto">
            <a:xfrm>
              <a:off x="5193" y="2959"/>
              <a:ext cx="792" cy="509"/>
            </a:xfrm>
            <a:custGeom>
              <a:avLst/>
              <a:gdLst>
                <a:gd name="T0" fmla="*/ 77 w 186"/>
                <a:gd name="T1" fmla="*/ 117 h 119"/>
                <a:gd name="T2" fmla="*/ 70 w 186"/>
                <a:gd name="T3" fmla="*/ 105 h 119"/>
                <a:gd name="T4" fmla="*/ 9 w 186"/>
                <a:gd name="T5" fmla="*/ 105 h 119"/>
                <a:gd name="T6" fmla="*/ 0 w 186"/>
                <a:gd name="T7" fmla="*/ 96 h 119"/>
                <a:gd name="T8" fmla="*/ 0 w 186"/>
                <a:gd name="T9" fmla="*/ 13 h 119"/>
                <a:gd name="T10" fmla="*/ 10 w 186"/>
                <a:gd name="T11" fmla="*/ 3 h 119"/>
                <a:gd name="T12" fmla="*/ 99 w 186"/>
                <a:gd name="T13" fmla="*/ 3 h 119"/>
                <a:gd name="T14" fmla="*/ 114 w 186"/>
                <a:gd name="T15" fmla="*/ 3 h 119"/>
                <a:gd name="T16" fmla="*/ 122 w 186"/>
                <a:gd name="T17" fmla="*/ 0 h 119"/>
                <a:gd name="T18" fmla="*/ 177 w 186"/>
                <a:gd name="T19" fmla="*/ 0 h 119"/>
                <a:gd name="T20" fmla="*/ 184 w 186"/>
                <a:gd name="T21" fmla="*/ 2 h 119"/>
                <a:gd name="T22" fmla="*/ 185 w 186"/>
                <a:gd name="T23" fmla="*/ 10 h 119"/>
                <a:gd name="T24" fmla="*/ 185 w 186"/>
                <a:gd name="T25" fmla="*/ 54 h 119"/>
                <a:gd name="T26" fmla="*/ 186 w 186"/>
                <a:gd name="T27" fmla="*/ 62 h 119"/>
                <a:gd name="T28" fmla="*/ 186 w 186"/>
                <a:gd name="T29" fmla="*/ 69 h 119"/>
                <a:gd name="T30" fmla="*/ 184 w 186"/>
                <a:gd name="T31" fmla="*/ 73 h 119"/>
                <a:gd name="T32" fmla="*/ 184 w 186"/>
                <a:gd name="T33" fmla="*/ 99 h 119"/>
                <a:gd name="T34" fmla="*/ 175 w 186"/>
                <a:gd name="T35" fmla="*/ 107 h 119"/>
                <a:gd name="T36" fmla="*/ 109 w 186"/>
                <a:gd name="T37" fmla="*/ 106 h 119"/>
                <a:gd name="T38" fmla="*/ 105 w 186"/>
                <a:gd name="T39" fmla="*/ 113 h 119"/>
                <a:gd name="T40" fmla="*/ 110 w 186"/>
                <a:gd name="T41" fmla="*/ 119 h 119"/>
                <a:gd name="T42" fmla="*/ 77 w 186"/>
                <a:gd name="T43" fmla="*/ 119 h 119"/>
                <a:gd name="T44" fmla="*/ 76 w 186"/>
                <a:gd name="T45" fmla="*/ 118 h 119"/>
                <a:gd name="T46" fmla="*/ 77 w 186"/>
                <a:gd name="T47" fmla="*/ 11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6" h="119">
                  <a:moveTo>
                    <a:pt x="77" y="117"/>
                  </a:moveTo>
                  <a:cubicBezTo>
                    <a:pt x="81" y="107"/>
                    <a:pt x="80" y="105"/>
                    <a:pt x="70" y="105"/>
                  </a:cubicBezTo>
                  <a:cubicBezTo>
                    <a:pt x="50" y="105"/>
                    <a:pt x="30" y="105"/>
                    <a:pt x="9" y="105"/>
                  </a:cubicBezTo>
                  <a:cubicBezTo>
                    <a:pt x="3" y="105"/>
                    <a:pt x="0" y="103"/>
                    <a:pt x="0" y="96"/>
                  </a:cubicBezTo>
                  <a:cubicBezTo>
                    <a:pt x="0" y="68"/>
                    <a:pt x="0" y="41"/>
                    <a:pt x="0" y="13"/>
                  </a:cubicBezTo>
                  <a:cubicBezTo>
                    <a:pt x="0" y="4"/>
                    <a:pt x="1" y="3"/>
                    <a:pt x="10" y="3"/>
                  </a:cubicBezTo>
                  <a:cubicBezTo>
                    <a:pt x="40" y="3"/>
                    <a:pt x="70" y="3"/>
                    <a:pt x="99" y="3"/>
                  </a:cubicBezTo>
                  <a:cubicBezTo>
                    <a:pt x="104" y="3"/>
                    <a:pt x="109" y="3"/>
                    <a:pt x="114" y="3"/>
                  </a:cubicBezTo>
                  <a:cubicBezTo>
                    <a:pt x="116" y="0"/>
                    <a:pt x="119" y="0"/>
                    <a:pt x="122" y="0"/>
                  </a:cubicBezTo>
                  <a:cubicBezTo>
                    <a:pt x="140" y="0"/>
                    <a:pt x="159" y="0"/>
                    <a:pt x="177" y="0"/>
                  </a:cubicBezTo>
                  <a:cubicBezTo>
                    <a:pt x="179" y="0"/>
                    <a:pt x="182" y="0"/>
                    <a:pt x="184" y="2"/>
                  </a:cubicBezTo>
                  <a:cubicBezTo>
                    <a:pt x="186" y="4"/>
                    <a:pt x="185" y="8"/>
                    <a:pt x="185" y="10"/>
                  </a:cubicBezTo>
                  <a:cubicBezTo>
                    <a:pt x="185" y="25"/>
                    <a:pt x="185" y="40"/>
                    <a:pt x="185" y="54"/>
                  </a:cubicBezTo>
                  <a:cubicBezTo>
                    <a:pt x="185" y="57"/>
                    <a:pt x="184" y="60"/>
                    <a:pt x="186" y="62"/>
                  </a:cubicBezTo>
                  <a:cubicBezTo>
                    <a:pt x="186" y="64"/>
                    <a:pt x="186" y="67"/>
                    <a:pt x="186" y="69"/>
                  </a:cubicBezTo>
                  <a:cubicBezTo>
                    <a:pt x="183" y="68"/>
                    <a:pt x="184" y="71"/>
                    <a:pt x="184" y="73"/>
                  </a:cubicBezTo>
                  <a:cubicBezTo>
                    <a:pt x="184" y="81"/>
                    <a:pt x="184" y="90"/>
                    <a:pt x="184" y="99"/>
                  </a:cubicBezTo>
                  <a:cubicBezTo>
                    <a:pt x="184" y="105"/>
                    <a:pt x="182" y="107"/>
                    <a:pt x="175" y="107"/>
                  </a:cubicBezTo>
                  <a:cubicBezTo>
                    <a:pt x="153" y="106"/>
                    <a:pt x="131" y="106"/>
                    <a:pt x="109" y="106"/>
                  </a:cubicBezTo>
                  <a:cubicBezTo>
                    <a:pt x="104" y="106"/>
                    <a:pt x="103" y="109"/>
                    <a:pt x="105" y="113"/>
                  </a:cubicBezTo>
                  <a:cubicBezTo>
                    <a:pt x="106" y="115"/>
                    <a:pt x="108" y="117"/>
                    <a:pt x="110" y="119"/>
                  </a:cubicBezTo>
                  <a:cubicBezTo>
                    <a:pt x="99" y="119"/>
                    <a:pt x="88" y="119"/>
                    <a:pt x="77" y="119"/>
                  </a:cubicBezTo>
                  <a:cubicBezTo>
                    <a:pt x="77" y="119"/>
                    <a:pt x="77" y="118"/>
                    <a:pt x="76" y="118"/>
                  </a:cubicBezTo>
                  <a:cubicBezTo>
                    <a:pt x="77" y="117"/>
                    <a:pt x="77" y="117"/>
                    <a:pt x="77" y="117"/>
                  </a:cubicBezTo>
                  <a:close/>
                </a:path>
              </a:pathLst>
            </a:custGeom>
            <a:solidFill>
              <a:srgbClr val="080E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12DD6854-EBA5-5D4A-081E-C909E8619374}"/>
                </a:ext>
              </a:extLst>
            </p:cNvPr>
            <p:cNvSpPr>
              <a:spLocks/>
            </p:cNvSpPr>
            <p:nvPr/>
          </p:nvSpPr>
          <p:spPr bwMode="auto">
            <a:xfrm>
              <a:off x="6700" y="3400"/>
              <a:ext cx="745" cy="55"/>
            </a:xfrm>
            <a:custGeom>
              <a:avLst/>
              <a:gdLst>
                <a:gd name="T0" fmla="*/ 16 w 175"/>
                <a:gd name="T1" fmla="*/ 5 h 13"/>
                <a:gd name="T2" fmla="*/ 31 w 175"/>
                <a:gd name="T3" fmla="*/ 2 h 13"/>
                <a:gd name="T4" fmla="*/ 142 w 175"/>
                <a:gd name="T5" fmla="*/ 2 h 13"/>
                <a:gd name="T6" fmla="*/ 151 w 175"/>
                <a:gd name="T7" fmla="*/ 0 h 13"/>
                <a:gd name="T8" fmla="*/ 151 w 175"/>
                <a:gd name="T9" fmla="*/ 0 h 13"/>
                <a:gd name="T10" fmla="*/ 154 w 175"/>
                <a:gd name="T11" fmla="*/ 2 h 13"/>
                <a:gd name="T12" fmla="*/ 175 w 175"/>
                <a:gd name="T13" fmla="*/ 13 h 13"/>
                <a:gd name="T14" fmla="*/ 0 w 175"/>
                <a:gd name="T15" fmla="*/ 13 h 13"/>
                <a:gd name="T16" fmla="*/ 16 w 175"/>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3">
                  <a:moveTo>
                    <a:pt x="16" y="5"/>
                  </a:moveTo>
                  <a:cubicBezTo>
                    <a:pt x="20" y="2"/>
                    <a:pt x="25" y="2"/>
                    <a:pt x="31" y="2"/>
                  </a:cubicBezTo>
                  <a:cubicBezTo>
                    <a:pt x="68" y="2"/>
                    <a:pt x="105" y="2"/>
                    <a:pt x="142" y="2"/>
                  </a:cubicBezTo>
                  <a:cubicBezTo>
                    <a:pt x="145" y="2"/>
                    <a:pt x="148" y="3"/>
                    <a:pt x="151" y="0"/>
                  </a:cubicBezTo>
                  <a:cubicBezTo>
                    <a:pt x="151" y="0"/>
                    <a:pt x="151" y="0"/>
                    <a:pt x="151" y="0"/>
                  </a:cubicBezTo>
                  <a:cubicBezTo>
                    <a:pt x="152" y="1"/>
                    <a:pt x="153" y="1"/>
                    <a:pt x="154" y="2"/>
                  </a:cubicBezTo>
                  <a:cubicBezTo>
                    <a:pt x="159" y="8"/>
                    <a:pt x="168" y="7"/>
                    <a:pt x="175" y="13"/>
                  </a:cubicBezTo>
                  <a:cubicBezTo>
                    <a:pt x="116" y="13"/>
                    <a:pt x="58" y="13"/>
                    <a:pt x="0" y="13"/>
                  </a:cubicBezTo>
                  <a:cubicBezTo>
                    <a:pt x="4" y="7"/>
                    <a:pt x="11" y="8"/>
                    <a:pt x="16" y="5"/>
                  </a:cubicBezTo>
                  <a:close/>
                </a:path>
              </a:pathLst>
            </a:custGeom>
            <a:solidFill>
              <a:srgbClr val="030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AE9D8F3B-1E2B-77EC-1022-F0612E6ED6ED}"/>
                </a:ext>
              </a:extLst>
            </p:cNvPr>
            <p:cNvSpPr>
              <a:spLocks/>
            </p:cNvSpPr>
            <p:nvPr/>
          </p:nvSpPr>
          <p:spPr bwMode="auto">
            <a:xfrm>
              <a:off x="5989" y="3417"/>
              <a:ext cx="519" cy="265"/>
            </a:xfrm>
            <a:custGeom>
              <a:avLst/>
              <a:gdLst>
                <a:gd name="T0" fmla="*/ 31 w 122"/>
                <a:gd name="T1" fmla="*/ 6 h 62"/>
                <a:gd name="T2" fmla="*/ 40 w 122"/>
                <a:gd name="T3" fmla="*/ 5 h 62"/>
                <a:gd name="T4" fmla="*/ 45 w 122"/>
                <a:gd name="T5" fmla="*/ 1 h 62"/>
                <a:gd name="T6" fmla="*/ 47 w 122"/>
                <a:gd name="T7" fmla="*/ 1 h 62"/>
                <a:gd name="T8" fmla="*/ 57 w 122"/>
                <a:gd name="T9" fmla="*/ 2 h 62"/>
                <a:gd name="T10" fmla="*/ 116 w 122"/>
                <a:gd name="T11" fmla="*/ 2 h 62"/>
                <a:gd name="T12" fmla="*/ 118 w 122"/>
                <a:gd name="T13" fmla="*/ 6 h 62"/>
                <a:gd name="T14" fmla="*/ 120 w 122"/>
                <a:gd name="T15" fmla="*/ 37 h 62"/>
                <a:gd name="T16" fmla="*/ 120 w 122"/>
                <a:gd name="T17" fmla="*/ 54 h 62"/>
                <a:gd name="T18" fmla="*/ 116 w 122"/>
                <a:gd name="T19" fmla="*/ 61 h 62"/>
                <a:gd name="T20" fmla="*/ 19 w 122"/>
                <a:gd name="T21" fmla="*/ 62 h 62"/>
                <a:gd name="T22" fmla="*/ 13 w 122"/>
                <a:gd name="T23" fmla="*/ 54 h 62"/>
                <a:gd name="T24" fmla="*/ 13 w 122"/>
                <a:gd name="T25" fmla="*/ 18 h 62"/>
                <a:gd name="T26" fmla="*/ 8 w 122"/>
                <a:gd name="T27" fmla="*/ 13 h 62"/>
                <a:gd name="T28" fmla="*/ 0 w 122"/>
                <a:gd name="T29" fmla="*/ 11 h 62"/>
                <a:gd name="T30" fmla="*/ 18 w 122"/>
                <a:gd name="T31" fmla="*/ 6 h 62"/>
                <a:gd name="T32" fmla="*/ 30 w 122"/>
                <a:gd name="T33" fmla="*/ 5 h 62"/>
                <a:gd name="T34" fmla="*/ 21 w 122"/>
                <a:gd name="T35" fmla="*/ 28 h 62"/>
                <a:gd name="T36" fmla="*/ 21 w 122"/>
                <a:gd name="T37" fmla="*/ 46 h 62"/>
                <a:gd name="T38" fmla="*/ 28 w 122"/>
                <a:gd name="T39" fmla="*/ 53 h 62"/>
                <a:gd name="T40" fmla="*/ 101 w 122"/>
                <a:gd name="T41" fmla="*/ 53 h 62"/>
                <a:gd name="T42" fmla="*/ 108 w 122"/>
                <a:gd name="T43" fmla="*/ 46 h 62"/>
                <a:gd name="T44" fmla="*/ 108 w 122"/>
                <a:gd name="T45" fmla="*/ 18 h 62"/>
                <a:gd name="T46" fmla="*/ 99 w 122"/>
                <a:gd name="T47" fmla="*/ 10 h 62"/>
                <a:gd name="T48" fmla="*/ 41 w 122"/>
                <a:gd name="T49" fmla="*/ 10 h 62"/>
                <a:gd name="T50" fmla="*/ 31 w 122"/>
                <a:gd name="T51"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62">
                  <a:moveTo>
                    <a:pt x="31" y="6"/>
                  </a:moveTo>
                  <a:cubicBezTo>
                    <a:pt x="34" y="5"/>
                    <a:pt x="37" y="5"/>
                    <a:pt x="40" y="5"/>
                  </a:cubicBezTo>
                  <a:cubicBezTo>
                    <a:pt x="43" y="5"/>
                    <a:pt x="45" y="4"/>
                    <a:pt x="45" y="1"/>
                  </a:cubicBezTo>
                  <a:cubicBezTo>
                    <a:pt x="46" y="0"/>
                    <a:pt x="46" y="0"/>
                    <a:pt x="47" y="1"/>
                  </a:cubicBezTo>
                  <a:cubicBezTo>
                    <a:pt x="50" y="3"/>
                    <a:pt x="53" y="2"/>
                    <a:pt x="57" y="2"/>
                  </a:cubicBezTo>
                  <a:cubicBezTo>
                    <a:pt x="77" y="2"/>
                    <a:pt x="96" y="2"/>
                    <a:pt x="116" y="2"/>
                  </a:cubicBezTo>
                  <a:cubicBezTo>
                    <a:pt x="117" y="3"/>
                    <a:pt x="118" y="5"/>
                    <a:pt x="118" y="6"/>
                  </a:cubicBezTo>
                  <a:cubicBezTo>
                    <a:pt x="118" y="17"/>
                    <a:pt x="122" y="27"/>
                    <a:pt x="120" y="37"/>
                  </a:cubicBezTo>
                  <a:cubicBezTo>
                    <a:pt x="119" y="43"/>
                    <a:pt x="120" y="48"/>
                    <a:pt x="120" y="54"/>
                  </a:cubicBezTo>
                  <a:cubicBezTo>
                    <a:pt x="120" y="57"/>
                    <a:pt x="120" y="60"/>
                    <a:pt x="116" y="61"/>
                  </a:cubicBezTo>
                  <a:cubicBezTo>
                    <a:pt x="84" y="61"/>
                    <a:pt x="52" y="61"/>
                    <a:pt x="19" y="62"/>
                  </a:cubicBezTo>
                  <a:cubicBezTo>
                    <a:pt x="14" y="62"/>
                    <a:pt x="12" y="60"/>
                    <a:pt x="13" y="54"/>
                  </a:cubicBezTo>
                  <a:cubicBezTo>
                    <a:pt x="14" y="42"/>
                    <a:pt x="13" y="30"/>
                    <a:pt x="13" y="18"/>
                  </a:cubicBezTo>
                  <a:cubicBezTo>
                    <a:pt x="13" y="15"/>
                    <a:pt x="11" y="13"/>
                    <a:pt x="8" y="13"/>
                  </a:cubicBezTo>
                  <a:cubicBezTo>
                    <a:pt x="5" y="13"/>
                    <a:pt x="2" y="13"/>
                    <a:pt x="0" y="11"/>
                  </a:cubicBezTo>
                  <a:cubicBezTo>
                    <a:pt x="6" y="11"/>
                    <a:pt x="13" y="13"/>
                    <a:pt x="18" y="6"/>
                  </a:cubicBezTo>
                  <a:cubicBezTo>
                    <a:pt x="20" y="3"/>
                    <a:pt x="26" y="2"/>
                    <a:pt x="30" y="5"/>
                  </a:cubicBezTo>
                  <a:cubicBezTo>
                    <a:pt x="21" y="11"/>
                    <a:pt x="21" y="19"/>
                    <a:pt x="21" y="28"/>
                  </a:cubicBezTo>
                  <a:cubicBezTo>
                    <a:pt x="21" y="34"/>
                    <a:pt x="21" y="40"/>
                    <a:pt x="21" y="46"/>
                  </a:cubicBezTo>
                  <a:cubicBezTo>
                    <a:pt x="21" y="50"/>
                    <a:pt x="23" y="53"/>
                    <a:pt x="28" y="53"/>
                  </a:cubicBezTo>
                  <a:cubicBezTo>
                    <a:pt x="53" y="54"/>
                    <a:pt x="77" y="54"/>
                    <a:pt x="101" y="53"/>
                  </a:cubicBezTo>
                  <a:cubicBezTo>
                    <a:pt x="106" y="53"/>
                    <a:pt x="108" y="51"/>
                    <a:pt x="108" y="46"/>
                  </a:cubicBezTo>
                  <a:cubicBezTo>
                    <a:pt x="108" y="37"/>
                    <a:pt x="108" y="27"/>
                    <a:pt x="108" y="18"/>
                  </a:cubicBezTo>
                  <a:cubicBezTo>
                    <a:pt x="108" y="11"/>
                    <a:pt x="104" y="10"/>
                    <a:pt x="99" y="10"/>
                  </a:cubicBezTo>
                  <a:cubicBezTo>
                    <a:pt x="80" y="10"/>
                    <a:pt x="60" y="10"/>
                    <a:pt x="41" y="10"/>
                  </a:cubicBezTo>
                  <a:cubicBezTo>
                    <a:pt x="37" y="10"/>
                    <a:pt x="32" y="11"/>
                    <a:pt x="31" y="6"/>
                  </a:cubicBezTo>
                  <a:close/>
                </a:path>
              </a:pathLst>
            </a:custGeom>
            <a:solidFill>
              <a:srgbClr val="111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26569F2F-1901-DBCE-2F6C-02D825F551FB}"/>
                </a:ext>
              </a:extLst>
            </p:cNvPr>
            <p:cNvSpPr>
              <a:spLocks/>
            </p:cNvSpPr>
            <p:nvPr/>
          </p:nvSpPr>
          <p:spPr bwMode="auto">
            <a:xfrm>
              <a:off x="6181" y="3250"/>
              <a:ext cx="519" cy="171"/>
            </a:xfrm>
            <a:custGeom>
              <a:avLst/>
              <a:gdLst>
                <a:gd name="T0" fmla="*/ 2 w 122"/>
                <a:gd name="T1" fmla="*/ 40 h 40"/>
                <a:gd name="T2" fmla="*/ 0 w 122"/>
                <a:gd name="T3" fmla="*/ 40 h 40"/>
                <a:gd name="T4" fmla="*/ 0 w 122"/>
                <a:gd name="T5" fmla="*/ 7 h 40"/>
                <a:gd name="T6" fmla="*/ 2 w 122"/>
                <a:gd name="T7" fmla="*/ 0 h 40"/>
                <a:gd name="T8" fmla="*/ 16 w 122"/>
                <a:gd name="T9" fmla="*/ 4 h 40"/>
                <a:gd name="T10" fmla="*/ 28 w 122"/>
                <a:gd name="T11" fmla="*/ 7 h 40"/>
                <a:gd name="T12" fmla="*/ 23 w 122"/>
                <a:gd name="T13" fmla="*/ 10 h 40"/>
                <a:gd name="T14" fmla="*/ 91 w 122"/>
                <a:gd name="T15" fmla="*/ 10 h 40"/>
                <a:gd name="T16" fmla="*/ 88 w 122"/>
                <a:gd name="T17" fmla="*/ 6 h 40"/>
                <a:gd name="T18" fmla="*/ 122 w 122"/>
                <a:gd name="T19" fmla="*/ 10 h 40"/>
                <a:gd name="T20" fmla="*/ 106 w 122"/>
                <a:gd name="T21" fmla="*/ 19 h 40"/>
                <a:gd name="T22" fmla="*/ 105 w 122"/>
                <a:gd name="T23" fmla="*/ 19 h 40"/>
                <a:gd name="T24" fmla="*/ 93 w 122"/>
                <a:gd name="T25" fmla="*/ 17 h 40"/>
                <a:gd name="T26" fmla="*/ 36 w 122"/>
                <a:gd name="T27" fmla="*/ 17 h 40"/>
                <a:gd name="T28" fmla="*/ 23 w 122"/>
                <a:gd name="T29" fmla="*/ 29 h 40"/>
                <a:gd name="T30" fmla="*/ 22 w 122"/>
                <a:gd name="T31" fmla="*/ 32 h 40"/>
                <a:gd name="T32" fmla="*/ 20 w 122"/>
                <a:gd name="T33" fmla="*/ 34 h 40"/>
                <a:gd name="T34" fmla="*/ 18 w 122"/>
                <a:gd name="T35" fmla="*/ 15 h 40"/>
                <a:gd name="T36" fmla="*/ 15 w 122"/>
                <a:gd name="T37" fmla="*/ 11 h 40"/>
                <a:gd name="T38" fmla="*/ 2 w 122"/>
                <a:gd name="T39" fmla="*/ 23 h 40"/>
                <a:gd name="T40" fmla="*/ 2 w 122"/>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40">
                  <a:moveTo>
                    <a:pt x="2" y="40"/>
                  </a:moveTo>
                  <a:cubicBezTo>
                    <a:pt x="1" y="40"/>
                    <a:pt x="1" y="40"/>
                    <a:pt x="0" y="40"/>
                  </a:cubicBezTo>
                  <a:cubicBezTo>
                    <a:pt x="0" y="29"/>
                    <a:pt x="0" y="18"/>
                    <a:pt x="0" y="7"/>
                  </a:cubicBezTo>
                  <a:cubicBezTo>
                    <a:pt x="0" y="4"/>
                    <a:pt x="0" y="2"/>
                    <a:pt x="2" y="0"/>
                  </a:cubicBezTo>
                  <a:cubicBezTo>
                    <a:pt x="6" y="4"/>
                    <a:pt x="10" y="5"/>
                    <a:pt x="16" y="4"/>
                  </a:cubicBezTo>
                  <a:cubicBezTo>
                    <a:pt x="20" y="3"/>
                    <a:pt x="25" y="2"/>
                    <a:pt x="28" y="7"/>
                  </a:cubicBezTo>
                  <a:cubicBezTo>
                    <a:pt x="26" y="8"/>
                    <a:pt x="24" y="7"/>
                    <a:pt x="23" y="10"/>
                  </a:cubicBezTo>
                  <a:cubicBezTo>
                    <a:pt x="46" y="10"/>
                    <a:pt x="68" y="12"/>
                    <a:pt x="91" y="10"/>
                  </a:cubicBezTo>
                  <a:cubicBezTo>
                    <a:pt x="92" y="8"/>
                    <a:pt x="89" y="8"/>
                    <a:pt x="88" y="6"/>
                  </a:cubicBezTo>
                  <a:cubicBezTo>
                    <a:pt x="99" y="6"/>
                    <a:pt x="111" y="8"/>
                    <a:pt x="122" y="10"/>
                  </a:cubicBezTo>
                  <a:cubicBezTo>
                    <a:pt x="117" y="13"/>
                    <a:pt x="106" y="6"/>
                    <a:pt x="106" y="19"/>
                  </a:cubicBezTo>
                  <a:cubicBezTo>
                    <a:pt x="106" y="19"/>
                    <a:pt x="106" y="19"/>
                    <a:pt x="105" y="19"/>
                  </a:cubicBezTo>
                  <a:cubicBezTo>
                    <a:pt x="101" y="17"/>
                    <a:pt x="97" y="17"/>
                    <a:pt x="93" y="17"/>
                  </a:cubicBezTo>
                  <a:cubicBezTo>
                    <a:pt x="74" y="17"/>
                    <a:pt x="55" y="17"/>
                    <a:pt x="36" y="17"/>
                  </a:cubicBezTo>
                  <a:cubicBezTo>
                    <a:pt x="25" y="17"/>
                    <a:pt x="25" y="18"/>
                    <a:pt x="23" y="29"/>
                  </a:cubicBezTo>
                  <a:cubicBezTo>
                    <a:pt x="23" y="30"/>
                    <a:pt x="22" y="31"/>
                    <a:pt x="22" y="32"/>
                  </a:cubicBezTo>
                  <a:cubicBezTo>
                    <a:pt x="21" y="33"/>
                    <a:pt x="20" y="34"/>
                    <a:pt x="20" y="34"/>
                  </a:cubicBezTo>
                  <a:cubicBezTo>
                    <a:pt x="17" y="28"/>
                    <a:pt x="18" y="21"/>
                    <a:pt x="18" y="15"/>
                  </a:cubicBezTo>
                  <a:cubicBezTo>
                    <a:pt x="18" y="12"/>
                    <a:pt x="18" y="11"/>
                    <a:pt x="15" y="11"/>
                  </a:cubicBezTo>
                  <a:cubicBezTo>
                    <a:pt x="4" y="9"/>
                    <a:pt x="2" y="11"/>
                    <a:pt x="2" y="23"/>
                  </a:cubicBezTo>
                  <a:cubicBezTo>
                    <a:pt x="2" y="29"/>
                    <a:pt x="2" y="34"/>
                    <a:pt x="2" y="40"/>
                  </a:cubicBezTo>
                  <a:close/>
                </a:path>
              </a:pathLst>
            </a:custGeom>
            <a:solidFill>
              <a:srgbClr val="172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41978C22-8459-63AC-30C0-1A0A3F4DD6B7}"/>
                </a:ext>
              </a:extLst>
            </p:cNvPr>
            <p:cNvSpPr>
              <a:spLocks/>
            </p:cNvSpPr>
            <p:nvPr/>
          </p:nvSpPr>
          <p:spPr bwMode="auto">
            <a:xfrm>
              <a:off x="6483" y="3417"/>
              <a:ext cx="64" cy="282"/>
            </a:xfrm>
            <a:custGeom>
              <a:avLst/>
              <a:gdLst>
                <a:gd name="T0" fmla="*/ 0 w 15"/>
                <a:gd name="T1" fmla="*/ 61 h 66"/>
                <a:gd name="T2" fmla="*/ 0 w 15"/>
                <a:gd name="T3" fmla="*/ 47 h 66"/>
                <a:gd name="T4" fmla="*/ 0 w 15"/>
                <a:gd name="T5" fmla="*/ 2 h 66"/>
                <a:gd name="T6" fmla="*/ 4 w 15"/>
                <a:gd name="T7" fmla="*/ 1 h 66"/>
                <a:gd name="T8" fmla="*/ 9 w 15"/>
                <a:gd name="T9" fmla="*/ 3 h 66"/>
                <a:gd name="T10" fmla="*/ 7 w 15"/>
                <a:gd name="T11" fmla="*/ 7 h 66"/>
                <a:gd name="T12" fmla="*/ 8 w 15"/>
                <a:gd name="T13" fmla="*/ 17 h 66"/>
                <a:gd name="T14" fmla="*/ 13 w 15"/>
                <a:gd name="T15" fmla="*/ 23 h 66"/>
                <a:gd name="T16" fmla="*/ 14 w 15"/>
                <a:gd name="T17" fmla="*/ 31 h 66"/>
                <a:gd name="T18" fmla="*/ 14 w 15"/>
                <a:gd name="T19" fmla="*/ 58 h 66"/>
                <a:gd name="T20" fmla="*/ 13 w 15"/>
                <a:gd name="T21" fmla="*/ 60 h 66"/>
                <a:gd name="T22" fmla="*/ 8 w 15"/>
                <a:gd name="T23" fmla="*/ 66 h 66"/>
                <a:gd name="T24" fmla="*/ 0 w 15"/>
                <a:gd name="T2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66">
                  <a:moveTo>
                    <a:pt x="0" y="61"/>
                  </a:moveTo>
                  <a:cubicBezTo>
                    <a:pt x="3" y="56"/>
                    <a:pt x="0" y="51"/>
                    <a:pt x="0" y="47"/>
                  </a:cubicBezTo>
                  <a:cubicBezTo>
                    <a:pt x="0" y="32"/>
                    <a:pt x="3" y="17"/>
                    <a:pt x="0" y="2"/>
                  </a:cubicBezTo>
                  <a:cubicBezTo>
                    <a:pt x="1" y="2"/>
                    <a:pt x="2" y="2"/>
                    <a:pt x="4" y="1"/>
                  </a:cubicBezTo>
                  <a:cubicBezTo>
                    <a:pt x="6" y="1"/>
                    <a:pt x="8" y="0"/>
                    <a:pt x="9" y="3"/>
                  </a:cubicBezTo>
                  <a:cubicBezTo>
                    <a:pt x="10" y="5"/>
                    <a:pt x="8" y="6"/>
                    <a:pt x="7" y="7"/>
                  </a:cubicBezTo>
                  <a:cubicBezTo>
                    <a:pt x="2" y="13"/>
                    <a:pt x="2" y="15"/>
                    <a:pt x="8" y="17"/>
                  </a:cubicBezTo>
                  <a:cubicBezTo>
                    <a:pt x="10" y="19"/>
                    <a:pt x="12" y="21"/>
                    <a:pt x="13" y="23"/>
                  </a:cubicBezTo>
                  <a:cubicBezTo>
                    <a:pt x="14" y="26"/>
                    <a:pt x="14" y="28"/>
                    <a:pt x="14" y="31"/>
                  </a:cubicBezTo>
                  <a:cubicBezTo>
                    <a:pt x="12" y="40"/>
                    <a:pt x="15" y="49"/>
                    <a:pt x="14" y="58"/>
                  </a:cubicBezTo>
                  <a:cubicBezTo>
                    <a:pt x="13" y="59"/>
                    <a:pt x="13" y="60"/>
                    <a:pt x="13" y="60"/>
                  </a:cubicBezTo>
                  <a:cubicBezTo>
                    <a:pt x="12" y="63"/>
                    <a:pt x="10" y="64"/>
                    <a:pt x="8" y="66"/>
                  </a:cubicBezTo>
                  <a:cubicBezTo>
                    <a:pt x="5" y="66"/>
                    <a:pt x="3" y="63"/>
                    <a:pt x="0" y="61"/>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080674D6-8D92-69F7-036C-7D1BDCD0A262}"/>
                </a:ext>
              </a:extLst>
            </p:cNvPr>
            <p:cNvSpPr>
              <a:spLocks/>
            </p:cNvSpPr>
            <p:nvPr/>
          </p:nvSpPr>
          <p:spPr bwMode="auto">
            <a:xfrm>
              <a:off x="6619" y="3489"/>
              <a:ext cx="43" cy="210"/>
            </a:xfrm>
            <a:custGeom>
              <a:avLst/>
              <a:gdLst>
                <a:gd name="T0" fmla="*/ 5 w 10"/>
                <a:gd name="T1" fmla="*/ 0 h 49"/>
                <a:gd name="T2" fmla="*/ 8 w 10"/>
                <a:gd name="T3" fmla="*/ 10 h 49"/>
                <a:gd name="T4" fmla="*/ 7 w 10"/>
                <a:gd name="T5" fmla="*/ 25 h 49"/>
                <a:gd name="T6" fmla="*/ 9 w 10"/>
                <a:gd name="T7" fmla="*/ 44 h 49"/>
                <a:gd name="T8" fmla="*/ 5 w 10"/>
                <a:gd name="T9" fmla="*/ 49 h 49"/>
                <a:gd name="T10" fmla="*/ 1 w 10"/>
                <a:gd name="T11" fmla="*/ 43 h 49"/>
                <a:gd name="T12" fmla="*/ 0 w 10"/>
                <a:gd name="T13" fmla="*/ 41 h 49"/>
                <a:gd name="T14" fmla="*/ 0 w 10"/>
                <a:gd name="T15" fmla="*/ 7 h 49"/>
                <a:gd name="T16" fmla="*/ 5 w 1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9">
                  <a:moveTo>
                    <a:pt x="5" y="0"/>
                  </a:moveTo>
                  <a:cubicBezTo>
                    <a:pt x="10" y="2"/>
                    <a:pt x="9" y="6"/>
                    <a:pt x="8" y="10"/>
                  </a:cubicBezTo>
                  <a:cubicBezTo>
                    <a:pt x="8" y="15"/>
                    <a:pt x="6" y="21"/>
                    <a:pt x="7" y="25"/>
                  </a:cubicBezTo>
                  <a:cubicBezTo>
                    <a:pt x="9" y="31"/>
                    <a:pt x="9" y="37"/>
                    <a:pt x="9" y="44"/>
                  </a:cubicBezTo>
                  <a:cubicBezTo>
                    <a:pt x="9" y="47"/>
                    <a:pt x="8" y="49"/>
                    <a:pt x="5" y="49"/>
                  </a:cubicBezTo>
                  <a:cubicBezTo>
                    <a:pt x="4" y="47"/>
                    <a:pt x="1" y="46"/>
                    <a:pt x="1" y="43"/>
                  </a:cubicBezTo>
                  <a:cubicBezTo>
                    <a:pt x="1" y="42"/>
                    <a:pt x="1" y="42"/>
                    <a:pt x="0" y="41"/>
                  </a:cubicBezTo>
                  <a:cubicBezTo>
                    <a:pt x="1" y="30"/>
                    <a:pt x="1" y="18"/>
                    <a:pt x="0" y="7"/>
                  </a:cubicBezTo>
                  <a:cubicBezTo>
                    <a:pt x="1" y="4"/>
                    <a:pt x="3" y="3"/>
                    <a:pt x="5" y="0"/>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1562264C-9439-524B-3F6E-3924DFC12F12}"/>
                </a:ext>
              </a:extLst>
            </p:cNvPr>
            <p:cNvSpPr>
              <a:spLocks/>
            </p:cNvSpPr>
            <p:nvPr/>
          </p:nvSpPr>
          <p:spPr bwMode="auto">
            <a:xfrm>
              <a:off x="6266" y="3327"/>
              <a:ext cx="374" cy="81"/>
            </a:xfrm>
            <a:custGeom>
              <a:avLst/>
              <a:gdLst>
                <a:gd name="T0" fmla="*/ 86 w 88"/>
                <a:gd name="T1" fmla="*/ 1 h 19"/>
                <a:gd name="T2" fmla="*/ 87 w 88"/>
                <a:gd name="T3" fmla="*/ 13 h 19"/>
                <a:gd name="T4" fmla="*/ 76 w 88"/>
                <a:gd name="T5" fmla="*/ 18 h 19"/>
                <a:gd name="T6" fmla="*/ 6 w 88"/>
                <a:gd name="T7" fmla="*/ 17 h 19"/>
                <a:gd name="T8" fmla="*/ 0 w 88"/>
                <a:gd name="T9" fmla="*/ 16 h 19"/>
                <a:gd name="T10" fmla="*/ 0 w 88"/>
                <a:gd name="T11" fmla="*/ 15 h 19"/>
                <a:gd name="T12" fmla="*/ 11 w 88"/>
                <a:gd name="T13" fmla="*/ 12 h 19"/>
                <a:gd name="T14" fmla="*/ 68 w 88"/>
                <a:gd name="T15" fmla="*/ 12 h 19"/>
                <a:gd name="T16" fmla="*/ 82 w 88"/>
                <a:gd name="T17" fmla="*/ 3 h 19"/>
                <a:gd name="T18" fmla="*/ 86 w 88"/>
                <a:gd name="T19" fmla="*/ 0 h 19"/>
                <a:gd name="T20" fmla="*/ 86 w 88"/>
                <a:gd name="T2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9">
                  <a:moveTo>
                    <a:pt x="86" y="1"/>
                  </a:moveTo>
                  <a:cubicBezTo>
                    <a:pt x="88" y="5"/>
                    <a:pt x="87" y="9"/>
                    <a:pt x="87" y="13"/>
                  </a:cubicBezTo>
                  <a:cubicBezTo>
                    <a:pt x="86" y="19"/>
                    <a:pt x="80" y="19"/>
                    <a:pt x="76" y="18"/>
                  </a:cubicBezTo>
                  <a:cubicBezTo>
                    <a:pt x="53" y="16"/>
                    <a:pt x="30" y="18"/>
                    <a:pt x="6" y="17"/>
                  </a:cubicBezTo>
                  <a:cubicBezTo>
                    <a:pt x="4" y="17"/>
                    <a:pt x="2" y="17"/>
                    <a:pt x="0" y="16"/>
                  </a:cubicBezTo>
                  <a:cubicBezTo>
                    <a:pt x="0" y="16"/>
                    <a:pt x="0" y="15"/>
                    <a:pt x="0" y="15"/>
                  </a:cubicBezTo>
                  <a:cubicBezTo>
                    <a:pt x="3" y="12"/>
                    <a:pt x="7" y="12"/>
                    <a:pt x="11" y="12"/>
                  </a:cubicBezTo>
                  <a:cubicBezTo>
                    <a:pt x="30" y="12"/>
                    <a:pt x="49" y="12"/>
                    <a:pt x="68" y="12"/>
                  </a:cubicBezTo>
                  <a:cubicBezTo>
                    <a:pt x="75" y="12"/>
                    <a:pt x="81" y="12"/>
                    <a:pt x="82" y="3"/>
                  </a:cubicBezTo>
                  <a:cubicBezTo>
                    <a:pt x="82" y="2"/>
                    <a:pt x="84" y="0"/>
                    <a:pt x="86" y="0"/>
                  </a:cubicBezTo>
                  <a:lnTo>
                    <a:pt x="86" y="1"/>
                  </a:lnTo>
                  <a:close/>
                </a:path>
              </a:pathLst>
            </a:custGeom>
            <a:solidFill>
              <a:srgbClr val="172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88F708A6-C8D5-FA15-A9E9-5E827A31FD9D}"/>
                </a:ext>
              </a:extLst>
            </p:cNvPr>
            <p:cNvSpPr>
              <a:spLocks/>
            </p:cNvSpPr>
            <p:nvPr/>
          </p:nvSpPr>
          <p:spPr bwMode="auto">
            <a:xfrm>
              <a:off x="6517" y="3664"/>
              <a:ext cx="132" cy="35"/>
            </a:xfrm>
            <a:custGeom>
              <a:avLst/>
              <a:gdLst>
                <a:gd name="T0" fmla="*/ 27 w 31"/>
                <a:gd name="T1" fmla="*/ 3 h 8"/>
                <a:gd name="T2" fmla="*/ 29 w 31"/>
                <a:gd name="T3" fmla="*/ 8 h 8"/>
                <a:gd name="T4" fmla="*/ 0 w 31"/>
                <a:gd name="T5" fmla="*/ 8 h 8"/>
                <a:gd name="T6" fmla="*/ 3 w 31"/>
                <a:gd name="T7" fmla="*/ 3 h 8"/>
                <a:gd name="T8" fmla="*/ 27 w 31"/>
                <a:gd name="T9" fmla="*/ 3 h 8"/>
              </a:gdLst>
              <a:ahLst/>
              <a:cxnLst>
                <a:cxn ang="0">
                  <a:pos x="T0" y="T1"/>
                </a:cxn>
                <a:cxn ang="0">
                  <a:pos x="T2" y="T3"/>
                </a:cxn>
                <a:cxn ang="0">
                  <a:pos x="T4" y="T5"/>
                </a:cxn>
                <a:cxn ang="0">
                  <a:pos x="T6" y="T7"/>
                </a:cxn>
                <a:cxn ang="0">
                  <a:pos x="T8" y="T9"/>
                </a:cxn>
              </a:cxnLst>
              <a:rect l="0" t="0" r="r" b="b"/>
              <a:pathLst>
                <a:path w="31" h="8">
                  <a:moveTo>
                    <a:pt x="27" y="3"/>
                  </a:moveTo>
                  <a:cubicBezTo>
                    <a:pt x="31" y="4"/>
                    <a:pt x="30" y="6"/>
                    <a:pt x="29" y="8"/>
                  </a:cubicBezTo>
                  <a:cubicBezTo>
                    <a:pt x="19" y="8"/>
                    <a:pt x="10" y="8"/>
                    <a:pt x="0" y="8"/>
                  </a:cubicBezTo>
                  <a:cubicBezTo>
                    <a:pt x="0" y="6"/>
                    <a:pt x="0" y="4"/>
                    <a:pt x="3" y="3"/>
                  </a:cubicBezTo>
                  <a:cubicBezTo>
                    <a:pt x="11" y="0"/>
                    <a:pt x="19" y="0"/>
                    <a:pt x="27" y="3"/>
                  </a:cubicBezTo>
                  <a:close/>
                </a:path>
              </a:pathLst>
            </a:custGeom>
            <a:solidFill>
              <a:srgbClr val="0B0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5">
              <a:extLst>
                <a:ext uri="{FF2B5EF4-FFF2-40B4-BE49-F238E27FC236}">
                  <a16:creationId xmlns:a16="http://schemas.microsoft.com/office/drawing/2014/main" id="{EF977AD1-5814-F6C2-3F7D-1135F5530223}"/>
                </a:ext>
              </a:extLst>
            </p:cNvPr>
            <p:cNvSpPr>
              <a:spLocks/>
            </p:cNvSpPr>
            <p:nvPr/>
          </p:nvSpPr>
          <p:spPr bwMode="auto">
            <a:xfrm>
              <a:off x="6517" y="3489"/>
              <a:ext cx="128" cy="26"/>
            </a:xfrm>
            <a:custGeom>
              <a:avLst/>
              <a:gdLst>
                <a:gd name="T0" fmla="*/ 29 w 30"/>
                <a:gd name="T1" fmla="*/ 0 h 6"/>
                <a:gd name="T2" fmla="*/ 27 w 30"/>
                <a:gd name="T3" fmla="*/ 5 h 6"/>
                <a:gd name="T4" fmla="*/ 25 w 30"/>
                <a:gd name="T5" fmla="*/ 6 h 6"/>
                <a:gd name="T6" fmla="*/ 4 w 30"/>
                <a:gd name="T7" fmla="*/ 5 h 6"/>
                <a:gd name="T8" fmla="*/ 3 w 30"/>
                <a:gd name="T9" fmla="*/ 5 h 6"/>
                <a:gd name="T10" fmla="*/ 0 w 30"/>
                <a:gd name="T11" fmla="*/ 0 h 6"/>
                <a:gd name="T12" fmla="*/ 29 w 3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0" h="6">
                  <a:moveTo>
                    <a:pt x="29" y="0"/>
                  </a:moveTo>
                  <a:cubicBezTo>
                    <a:pt x="30" y="3"/>
                    <a:pt x="30" y="4"/>
                    <a:pt x="27" y="5"/>
                  </a:cubicBezTo>
                  <a:cubicBezTo>
                    <a:pt x="26" y="6"/>
                    <a:pt x="26" y="6"/>
                    <a:pt x="25" y="6"/>
                  </a:cubicBezTo>
                  <a:cubicBezTo>
                    <a:pt x="18" y="6"/>
                    <a:pt x="11" y="6"/>
                    <a:pt x="4" y="5"/>
                  </a:cubicBezTo>
                  <a:cubicBezTo>
                    <a:pt x="4" y="5"/>
                    <a:pt x="3" y="5"/>
                    <a:pt x="3" y="5"/>
                  </a:cubicBezTo>
                  <a:cubicBezTo>
                    <a:pt x="1" y="4"/>
                    <a:pt x="0" y="3"/>
                    <a:pt x="0" y="0"/>
                  </a:cubicBezTo>
                  <a:cubicBezTo>
                    <a:pt x="10" y="0"/>
                    <a:pt x="19" y="0"/>
                    <a:pt x="29" y="0"/>
                  </a:cubicBezTo>
                  <a:close/>
                </a:path>
              </a:pathLst>
            </a:custGeom>
            <a:solidFill>
              <a:srgbClr val="0A0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6">
              <a:extLst>
                <a:ext uri="{FF2B5EF4-FFF2-40B4-BE49-F238E27FC236}">
                  <a16:creationId xmlns:a16="http://schemas.microsoft.com/office/drawing/2014/main" id="{580F7E04-0320-2904-C0C3-F3D0F073F9A9}"/>
                </a:ext>
              </a:extLst>
            </p:cNvPr>
            <p:cNvSpPr>
              <a:spLocks/>
            </p:cNvSpPr>
            <p:nvPr/>
          </p:nvSpPr>
          <p:spPr bwMode="auto">
            <a:xfrm>
              <a:off x="5976" y="3378"/>
              <a:ext cx="9" cy="81"/>
            </a:xfrm>
            <a:custGeom>
              <a:avLst/>
              <a:gdLst>
                <a:gd name="T0" fmla="*/ 2 w 2"/>
                <a:gd name="T1" fmla="*/ 0 h 19"/>
                <a:gd name="T2" fmla="*/ 2 w 2"/>
                <a:gd name="T3" fmla="*/ 19 h 19"/>
                <a:gd name="T4" fmla="*/ 2 w 2"/>
                <a:gd name="T5" fmla="*/ 0 h 19"/>
              </a:gdLst>
              <a:ahLst/>
              <a:cxnLst>
                <a:cxn ang="0">
                  <a:pos x="T0" y="T1"/>
                </a:cxn>
                <a:cxn ang="0">
                  <a:pos x="T2" y="T3"/>
                </a:cxn>
                <a:cxn ang="0">
                  <a:pos x="T4" y="T5"/>
                </a:cxn>
              </a:cxnLst>
              <a:rect l="0" t="0" r="r" b="b"/>
              <a:pathLst>
                <a:path w="2" h="19">
                  <a:moveTo>
                    <a:pt x="2" y="0"/>
                  </a:moveTo>
                  <a:cubicBezTo>
                    <a:pt x="2" y="7"/>
                    <a:pt x="2" y="13"/>
                    <a:pt x="2" y="19"/>
                  </a:cubicBezTo>
                  <a:cubicBezTo>
                    <a:pt x="1" y="13"/>
                    <a:pt x="0" y="7"/>
                    <a:pt x="2" y="0"/>
                  </a:cubicBezTo>
                  <a:close/>
                </a:path>
              </a:pathLst>
            </a:custGeom>
            <a:solidFill>
              <a:srgbClr val="080E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7">
              <a:extLst>
                <a:ext uri="{FF2B5EF4-FFF2-40B4-BE49-F238E27FC236}">
                  <a16:creationId xmlns:a16="http://schemas.microsoft.com/office/drawing/2014/main" id="{6F6A96EC-3167-6B4B-D0FB-77D0D7ABB3B1}"/>
                </a:ext>
              </a:extLst>
            </p:cNvPr>
            <p:cNvSpPr>
              <a:spLocks/>
            </p:cNvSpPr>
            <p:nvPr/>
          </p:nvSpPr>
          <p:spPr bwMode="auto">
            <a:xfrm>
              <a:off x="5678" y="2387"/>
              <a:ext cx="1516" cy="846"/>
            </a:xfrm>
            <a:custGeom>
              <a:avLst/>
              <a:gdLst>
                <a:gd name="T0" fmla="*/ 69 w 356"/>
                <a:gd name="T1" fmla="*/ 137 h 198"/>
                <a:gd name="T2" fmla="*/ 0 w 356"/>
                <a:gd name="T3" fmla="*/ 137 h 198"/>
                <a:gd name="T4" fmla="*/ 0 w 356"/>
                <a:gd name="T5" fmla="*/ 82 h 198"/>
                <a:gd name="T6" fmla="*/ 0 w 356"/>
                <a:gd name="T7" fmla="*/ 7 h 198"/>
                <a:gd name="T8" fmla="*/ 6 w 356"/>
                <a:gd name="T9" fmla="*/ 1 h 198"/>
                <a:gd name="T10" fmla="*/ 348 w 356"/>
                <a:gd name="T11" fmla="*/ 0 h 198"/>
                <a:gd name="T12" fmla="*/ 356 w 356"/>
                <a:gd name="T13" fmla="*/ 8 h 198"/>
                <a:gd name="T14" fmla="*/ 356 w 356"/>
                <a:gd name="T15" fmla="*/ 157 h 198"/>
                <a:gd name="T16" fmla="*/ 347 w 356"/>
                <a:gd name="T17" fmla="*/ 166 h 198"/>
                <a:gd name="T18" fmla="*/ 266 w 356"/>
                <a:gd name="T19" fmla="*/ 165 h 198"/>
                <a:gd name="T20" fmla="*/ 259 w 356"/>
                <a:gd name="T21" fmla="*/ 173 h 198"/>
                <a:gd name="T22" fmla="*/ 260 w 356"/>
                <a:gd name="T23" fmla="*/ 189 h 198"/>
                <a:gd name="T24" fmla="*/ 251 w 356"/>
                <a:gd name="T25" fmla="*/ 198 h 198"/>
                <a:gd name="T26" fmla="*/ 188 w 356"/>
                <a:gd name="T27" fmla="*/ 198 h 198"/>
                <a:gd name="T28" fmla="*/ 127 w 356"/>
                <a:gd name="T29" fmla="*/ 198 h 198"/>
                <a:gd name="T30" fmla="*/ 118 w 356"/>
                <a:gd name="T31" fmla="*/ 189 h 198"/>
                <a:gd name="T32" fmla="*/ 119 w 356"/>
                <a:gd name="T33" fmla="*/ 146 h 198"/>
                <a:gd name="T34" fmla="*/ 128 w 356"/>
                <a:gd name="T35" fmla="*/ 144 h 198"/>
                <a:gd name="T36" fmla="*/ 148 w 356"/>
                <a:gd name="T37" fmla="*/ 147 h 198"/>
                <a:gd name="T38" fmla="*/ 156 w 356"/>
                <a:gd name="T39" fmla="*/ 141 h 198"/>
                <a:gd name="T40" fmla="*/ 156 w 356"/>
                <a:gd name="T41" fmla="*/ 114 h 198"/>
                <a:gd name="T42" fmla="*/ 147 w 356"/>
                <a:gd name="T43" fmla="*/ 106 h 198"/>
                <a:gd name="T44" fmla="*/ 121 w 356"/>
                <a:gd name="T45" fmla="*/ 106 h 198"/>
                <a:gd name="T46" fmla="*/ 112 w 356"/>
                <a:gd name="T47" fmla="*/ 114 h 198"/>
                <a:gd name="T48" fmla="*/ 112 w 356"/>
                <a:gd name="T49" fmla="*/ 127 h 198"/>
                <a:gd name="T50" fmla="*/ 110 w 356"/>
                <a:gd name="T51" fmla="*/ 135 h 198"/>
                <a:gd name="T52" fmla="*/ 92 w 356"/>
                <a:gd name="T53" fmla="*/ 136 h 198"/>
                <a:gd name="T54" fmla="*/ 69 w 356"/>
                <a:gd name="T55" fmla="*/ 1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6" h="198">
                  <a:moveTo>
                    <a:pt x="69" y="137"/>
                  </a:moveTo>
                  <a:cubicBezTo>
                    <a:pt x="46" y="137"/>
                    <a:pt x="23" y="137"/>
                    <a:pt x="0" y="137"/>
                  </a:cubicBezTo>
                  <a:cubicBezTo>
                    <a:pt x="0" y="119"/>
                    <a:pt x="0" y="101"/>
                    <a:pt x="0" y="82"/>
                  </a:cubicBezTo>
                  <a:cubicBezTo>
                    <a:pt x="0" y="57"/>
                    <a:pt x="0" y="32"/>
                    <a:pt x="0" y="7"/>
                  </a:cubicBezTo>
                  <a:cubicBezTo>
                    <a:pt x="0" y="2"/>
                    <a:pt x="1" y="1"/>
                    <a:pt x="6" y="1"/>
                  </a:cubicBezTo>
                  <a:cubicBezTo>
                    <a:pt x="120" y="1"/>
                    <a:pt x="234" y="1"/>
                    <a:pt x="348" y="0"/>
                  </a:cubicBezTo>
                  <a:cubicBezTo>
                    <a:pt x="354" y="0"/>
                    <a:pt x="356" y="2"/>
                    <a:pt x="356" y="8"/>
                  </a:cubicBezTo>
                  <a:cubicBezTo>
                    <a:pt x="356" y="58"/>
                    <a:pt x="356" y="108"/>
                    <a:pt x="356" y="157"/>
                  </a:cubicBezTo>
                  <a:cubicBezTo>
                    <a:pt x="356" y="164"/>
                    <a:pt x="354" y="166"/>
                    <a:pt x="347" y="166"/>
                  </a:cubicBezTo>
                  <a:cubicBezTo>
                    <a:pt x="320" y="165"/>
                    <a:pt x="293" y="166"/>
                    <a:pt x="266" y="165"/>
                  </a:cubicBezTo>
                  <a:cubicBezTo>
                    <a:pt x="261" y="165"/>
                    <a:pt x="259" y="167"/>
                    <a:pt x="259" y="173"/>
                  </a:cubicBezTo>
                  <a:cubicBezTo>
                    <a:pt x="260" y="178"/>
                    <a:pt x="259" y="184"/>
                    <a:pt x="260" y="189"/>
                  </a:cubicBezTo>
                  <a:cubicBezTo>
                    <a:pt x="260" y="195"/>
                    <a:pt x="258" y="198"/>
                    <a:pt x="251" y="198"/>
                  </a:cubicBezTo>
                  <a:cubicBezTo>
                    <a:pt x="230" y="197"/>
                    <a:pt x="209" y="198"/>
                    <a:pt x="188" y="198"/>
                  </a:cubicBezTo>
                  <a:cubicBezTo>
                    <a:pt x="167" y="198"/>
                    <a:pt x="147" y="197"/>
                    <a:pt x="127" y="198"/>
                  </a:cubicBezTo>
                  <a:cubicBezTo>
                    <a:pt x="120" y="198"/>
                    <a:pt x="118" y="196"/>
                    <a:pt x="118" y="189"/>
                  </a:cubicBezTo>
                  <a:cubicBezTo>
                    <a:pt x="119" y="175"/>
                    <a:pt x="118" y="161"/>
                    <a:pt x="119" y="146"/>
                  </a:cubicBezTo>
                  <a:cubicBezTo>
                    <a:pt x="121" y="143"/>
                    <a:pt x="125" y="143"/>
                    <a:pt x="128" y="144"/>
                  </a:cubicBezTo>
                  <a:cubicBezTo>
                    <a:pt x="135" y="146"/>
                    <a:pt x="142" y="146"/>
                    <a:pt x="148" y="147"/>
                  </a:cubicBezTo>
                  <a:cubicBezTo>
                    <a:pt x="153" y="148"/>
                    <a:pt x="155" y="146"/>
                    <a:pt x="156" y="141"/>
                  </a:cubicBezTo>
                  <a:cubicBezTo>
                    <a:pt x="156" y="132"/>
                    <a:pt x="156" y="123"/>
                    <a:pt x="156" y="114"/>
                  </a:cubicBezTo>
                  <a:cubicBezTo>
                    <a:pt x="156" y="108"/>
                    <a:pt x="153" y="106"/>
                    <a:pt x="147" y="106"/>
                  </a:cubicBezTo>
                  <a:cubicBezTo>
                    <a:pt x="138" y="106"/>
                    <a:pt x="129" y="106"/>
                    <a:pt x="121" y="106"/>
                  </a:cubicBezTo>
                  <a:cubicBezTo>
                    <a:pt x="115" y="106"/>
                    <a:pt x="112" y="108"/>
                    <a:pt x="112" y="114"/>
                  </a:cubicBezTo>
                  <a:cubicBezTo>
                    <a:pt x="112" y="118"/>
                    <a:pt x="112" y="123"/>
                    <a:pt x="112" y="127"/>
                  </a:cubicBezTo>
                  <a:cubicBezTo>
                    <a:pt x="112" y="130"/>
                    <a:pt x="112" y="133"/>
                    <a:pt x="110" y="135"/>
                  </a:cubicBezTo>
                  <a:cubicBezTo>
                    <a:pt x="104" y="138"/>
                    <a:pt x="98" y="136"/>
                    <a:pt x="92" y="136"/>
                  </a:cubicBezTo>
                  <a:cubicBezTo>
                    <a:pt x="85" y="137"/>
                    <a:pt x="77" y="136"/>
                    <a:pt x="69" y="137"/>
                  </a:cubicBezTo>
                  <a:close/>
                </a:path>
              </a:pathLst>
            </a:custGeom>
            <a:solidFill>
              <a:srgbClr val="2AA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18">
              <a:extLst>
                <a:ext uri="{FF2B5EF4-FFF2-40B4-BE49-F238E27FC236}">
                  <a16:creationId xmlns:a16="http://schemas.microsoft.com/office/drawing/2014/main" id="{316F08B5-FEC7-5F32-705A-91531569A676}"/>
                </a:ext>
              </a:extLst>
            </p:cNvPr>
            <p:cNvSpPr>
              <a:spLocks/>
            </p:cNvSpPr>
            <p:nvPr/>
          </p:nvSpPr>
          <p:spPr bwMode="auto">
            <a:xfrm>
              <a:off x="6061" y="3434"/>
              <a:ext cx="418" cy="230"/>
            </a:xfrm>
            <a:custGeom>
              <a:avLst/>
              <a:gdLst>
                <a:gd name="T0" fmla="*/ 14 w 98"/>
                <a:gd name="T1" fmla="*/ 2 h 54"/>
                <a:gd name="T2" fmla="*/ 80 w 98"/>
                <a:gd name="T3" fmla="*/ 2 h 54"/>
                <a:gd name="T4" fmla="*/ 95 w 98"/>
                <a:gd name="T5" fmla="*/ 17 h 54"/>
                <a:gd name="T6" fmla="*/ 95 w 98"/>
                <a:gd name="T7" fmla="*/ 46 h 54"/>
                <a:gd name="T8" fmla="*/ 88 w 98"/>
                <a:gd name="T9" fmla="*/ 53 h 54"/>
                <a:gd name="T10" fmla="*/ 8 w 98"/>
                <a:gd name="T11" fmla="*/ 54 h 54"/>
                <a:gd name="T12" fmla="*/ 0 w 98"/>
                <a:gd name="T13" fmla="*/ 46 h 54"/>
                <a:gd name="T14" fmla="*/ 0 w 98"/>
                <a:gd name="T15" fmla="*/ 11 h 54"/>
                <a:gd name="T16" fmla="*/ 9 w 98"/>
                <a:gd name="T17" fmla="*/ 2 h 54"/>
                <a:gd name="T18" fmla="*/ 13 w 98"/>
                <a:gd name="T19" fmla="*/ 1 h 54"/>
                <a:gd name="T20" fmla="*/ 14 w 98"/>
                <a:gd name="T21"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54">
                  <a:moveTo>
                    <a:pt x="14" y="2"/>
                  </a:moveTo>
                  <a:cubicBezTo>
                    <a:pt x="36" y="3"/>
                    <a:pt x="58" y="2"/>
                    <a:pt x="80" y="2"/>
                  </a:cubicBezTo>
                  <a:cubicBezTo>
                    <a:pt x="98" y="3"/>
                    <a:pt x="94" y="0"/>
                    <a:pt x="95" y="17"/>
                  </a:cubicBezTo>
                  <a:cubicBezTo>
                    <a:pt x="95" y="26"/>
                    <a:pt x="95" y="36"/>
                    <a:pt x="95" y="46"/>
                  </a:cubicBezTo>
                  <a:cubicBezTo>
                    <a:pt x="95" y="51"/>
                    <a:pt x="94" y="54"/>
                    <a:pt x="88" y="53"/>
                  </a:cubicBezTo>
                  <a:cubicBezTo>
                    <a:pt x="61" y="53"/>
                    <a:pt x="34" y="53"/>
                    <a:pt x="8" y="54"/>
                  </a:cubicBezTo>
                  <a:cubicBezTo>
                    <a:pt x="2" y="54"/>
                    <a:pt x="0" y="52"/>
                    <a:pt x="0" y="46"/>
                  </a:cubicBezTo>
                  <a:cubicBezTo>
                    <a:pt x="0" y="34"/>
                    <a:pt x="1" y="23"/>
                    <a:pt x="0" y="11"/>
                  </a:cubicBezTo>
                  <a:cubicBezTo>
                    <a:pt x="0" y="4"/>
                    <a:pt x="2" y="1"/>
                    <a:pt x="9" y="2"/>
                  </a:cubicBezTo>
                  <a:cubicBezTo>
                    <a:pt x="11" y="2"/>
                    <a:pt x="12" y="2"/>
                    <a:pt x="13" y="1"/>
                  </a:cubicBezTo>
                  <a:cubicBezTo>
                    <a:pt x="13" y="2"/>
                    <a:pt x="14" y="2"/>
                    <a:pt x="14" y="2"/>
                  </a:cubicBezTo>
                  <a:close/>
                </a:path>
              </a:pathLst>
            </a:custGeom>
            <a:solidFill>
              <a:srgbClr val="2BA5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9">
              <a:extLst>
                <a:ext uri="{FF2B5EF4-FFF2-40B4-BE49-F238E27FC236}">
                  <a16:creationId xmlns:a16="http://schemas.microsoft.com/office/drawing/2014/main" id="{5756DA81-47B0-48B4-F432-2B7A9733C5A2}"/>
                </a:ext>
              </a:extLst>
            </p:cNvPr>
            <p:cNvSpPr>
              <a:spLocks/>
            </p:cNvSpPr>
            <p:nvPr/>
          </p:nvSpPr>
          <p:spPr bwMode="auto">
            <a:xfrm>
              <a:off x="6142" y="2827"/>
              <a:ext cx="213" cy="214"/>
            </a:xfrm>
            <a:custGeom>
              <a:avLst/>
              <a:gdLst>
                <a:gd name="T0" fmla="*/ 0 w 50"/>
                <a:gd name="T1" fmla="*/ 31 h 50"/>
                <a:gd name="T2" fmla="*/ 0 w 50"/>
                <a:gd name="T3" fmla="*/ 6 h 50"/>
                <a:gd name="T4" fmla="*/ 7 w 50"/>
                <a:gd name="T5" fmla="*/ 0 h 50"/>
                <a:gd name="T6" fmla="*/ 43 w 50"/>
                <a:gd name="T7" fmla="*/ 0 h 50"/>
                <a:gd name="T8" fmla="*/ 50 w 50"/>
                <a:gd name="T9" fmla="*/ 7 h 50"/>
                <a:gd name="T10" fmla="*/ 50 w 50"/>
                <a:gd name="T11" fmla="*/ 43 h 50"/>
                <a:gd name="T12" fmla="*/ 43 w 50"/>
                <a:gd name="T13" fmla="*/ 49 h 50"/>
                <a:gd name="T14" fmla="*/ 10 w 50"/>
                <a:gd name="T15" fmla="*/ 43 h 50"/>
                <a:gd name="T16" fmla="*/ 8 w 50"/>
                <a:gd name="T17" fmla="*/ 33 h 50"/>
                <a:gd name="T18" fmla="*/ 0 w 50"/>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0" y="31"/>
                  </a:moveTo>
                  <a:cubicBezTo>
                    <a:pt x="0" y="23"/>
                    <a:pt x="1" y="14"/>
                    <a:pt x="0" y="6"/>
                  </a:cubicBezTo>
                  <a:cubicBezTo>
                    <a:pt x="0" y="1"/>
                    <a:pt x="2" y="0"/>
                    <a:pt x="7" y="0"/>
                  </a:cubicBezTo>
                  <a:cubicBezTo>
                    <a:pt x="19" y="0"/>
                    <a:pt x="31" y="0"/>
                    <a:pt x="43" y="0"/>
                  </a:cubicBezTo>
                  <a:cubicBezTo>
                    <a:pt x="48" y="0"/>
                    <a:pt x="50" y="2"/>
                    <a:pt x="50" y="7"/>
                  </a:cubicBezTo>
                  <a:cubicBezTo>
                    <a:pt x="50" y="19"/>
                    <a:pt x="50" y="31"/>
                    <a:pt x="50" y="43"/>
                  </a:cubicBezTo>
                  <a:cubicBezTo>
                    <a:pt x="50" y="49"/>
                    <a:pt x="48" y="50"/>
                    <a:pt x="43" y="49"/>
                  </a:cubicBezTo>
                  <a:cubicBezTo>
                    <a:pt x="32" y="47"/>
                    <a:pt x="21" y="44"/>
                    <a:pt x="10" y="43"/>
                  </a:cubicBezTo>
                  <a:cubicBezTo>
                    <a:pt x="8" y="40"/>
                    <a:pt x="11" y="36"/>
                    <a:pt x="8" y="33"/>
                  </a:cubicBezTo>
                  <a:cubicBezTo>
                    <a:pt x="5" y="33"/>
                    <a:pt x="2" y="36"/>
                    <a:pt x="0" y="31"/>
                  </a:cubicBezTo>
                  <a:close/>
                </a:path>
              </a:pathLst>
            </a:cu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0">
              <a:extLst>
                <a:ext uri="{FF2B5EF4-FFF2-40B4-BE49-F238E27FC236}">
                  <a16:creationId xmlns:a16="http://schemas.microsoft.com/office/drawing/2014/main" id="{3F0EEA1D-2198-BA64-E812-5963B91DB3F7}"/>
                </a:ext>
              </a:extLst>
            </p:cNvPr>
            <p:cNvSpPr>
              <a:spLocks/>
            </p:cNvSpPr>
            <p:nvPr/>
          </p:nvSpPr>
          <p:spPr bwMode="auto">
            <a:xfrm>
              <a:off x="6185" y="3237"/>
              <a:ext cx="209" cy="56"/>
            </a:xfrm>
            <a:custGeom>
              <a:avLst/>
              <a:gdLst>
                <a:gd name="T0" fmla="*/ 27 w 49"/>
                <a:gd name="T1" fmla="*/ 10 h 13"/>
                <a:gd name="T2" fmla="*/ 10 w 49"/>
                <a:gd name="T3" fmla="*/ 11 h 13"/>
                <a:gd name="T4" fmla="*/ 1 w 49"/>
                <a:gd name="T5" fmla="*/ 3 h 13"/>
                <a:gd name="T6" fmla="*/ 49 w 49"/>
                <a:gd name="T7" fmla="*/ 4 h 13"/>
                <a:gd name="T8" fmla="*/ 27 w 49"/>
                <a:gd name="T9" fmla="*/ 10 h 13"/>
              </a:gdLst>
              <a:ahLst/>
              <a:cxnLst>
                <a:cxn ang="0">
                  <a:pos x="T0" y="T1"/>
                </a:cxn>
                <a:cxn ang="0">
                  <a:pos x="T2" y="T3"/>
                </a:cxn>
                <a:cxn ang="0">
                  <a:pos x="T4" y="T5"/>
                </a:cxn>
                <a:cxn ang="0">
                  <a:pos x="T6" y="T7"/>
                </a:cxn>
                <a:cxn ang="0">
                  <a:pos x="T8" y="T9"/>
                </a:cxn>
              </a:cxnLst>
              <a:rect l="0" t="0" r="r" b="b"/>
              <a:pathLst>
                <a:path w="49" h="13">
                  <a:moveTo>
                    <a:pt x="27" y="10"/>
                  </a:moveTo>
                  <a:cubicBezTo>
                    <a:pt x="21" y="9"/>
                    <a:pt x="15" y="10"/>
                    <a:pt x="10" y="11"/>
                  </a:cubicBezTo>
                  <a:cubicBezTo>
                    <a:pt x="3" y="13"/>
                    <a:pt x="0" y="10"/>
                    <a:pt x="1" y="3"/>
                  </a:cubicBezTo>
                  <a:cubicBezTo>
                    <a:pt x="16" y="2"/>
                    <a:pt x="31" y="0"/>
                    <a:pt x="49" y="4"/>
                  </a:cubicBezTo>
                  <a:cubicBezTo>
                    <a:pt x="41" y="10"/>
                    <a:pt x="33" y="9"/>
                    <a:pt x="27" y="10"/>
                  </a:cubicBezTo>
                  <a:close/>
                </a:path>
              </a:pathLst>
            </a:custGeom>
            <a:solidFill>
              <a:srgbClr val="1C3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1">
              <a:extLst>
                <a:ext uri="{FF2B5EF4-FFF2-40B4-BE49-F238E27FC236}">
                  <a16:creationId xmlns:a16="http://schemas.microsoft.com/office/drawing/2014/main" id="{14FE7650-793D-5836-6BC8-0F9C12BD0FDB}"/>
                </a:ext>
              </a:extLst>
            </p:cNvPr>
            <p:cNvSpPr>
              <a:spLocks/>
            </p:cNvSpPr>
            <p:nvPr/>
          </p:nvSpPr>
          <p:spPr bwMode="auto">
            <a:xfrm>
              <a:off x="5964" y="2959"/>
              <a:ext cx="212" cy="270"/>
            </a:xfrm>
            <a:custGeom>
              <a:avLst/>
              <a:gdLst>
                <a:gd name="T0" fmla="*/ 42 w 50"/>
                <a:gd name="T1" fmla="*/ 0 h 63"/>
                <a:gd name="T2" fmla="*/ 50 w 50"/>
                <a:gd name="T3" fmla="*/ 2 h 63"/>
                <a:gd name="T4" fmla="*/ 13 w 50"/>
                <a:gd name="T5" fmla="*/ 3 h 63"/>
                <a:gd name="T6" fmla="*/ 5 w 50"/>
                <a:gd name="T7" fmla="*/ 10 h 63"/>
                <a:gd name="T8" fmla="*/ 5 w 50"/>
                <a:gd name="T9" fmla="*/ 62 h 63"/>
                <a:gd name="T10" fmla="*/ 2 w 50"/>
                <a:gd name="T11" fmla="*/ 57 h 63"/>
                <a:gd name="T12" fmla="*/ 2 w 50"/>
                <a:gd name="T13" fmla="*/ 3 h 63"/>
                <a:gd name="T14" fmla="*/ 20 w 50"/>
                <a:gd name="T15" fmla="*/ 1 h 63"/>
                <a:gd name="T16" fmla="*/ 42 w 50"/>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3">
                  <a:moveTo>
                    <a:pt x="42" y="0"/>
                  </a:moveTo>
                  <a:cubicBezTo>
                    <a:pt x="44" y="3"/>
                    <a:pt x="47" y="1"/>
                    <a:pt x="50" y="2"/>
                  </a:cubicBezTo>
                  <a:cubicBezTo>
                    <a:pt x="37" y="2"/>
                    <a:pt x="25" y="3"/>
                    <a:pt x="13" y="3"/>
                  </a:cubicBezTo>
                  <a:cubicBezTo>
                    <a:pt x="7" y="3"/>
                    <a:pt x="5" y="4"/>
                    <a:pt x="5" y="10"/>
                  </a:cubicBezTo>
                  <a:cubicBezTo>
                    <a:pt x="6" y="27"/>
                    <a:pt x="5" y="45"/>
                    <a:pt x="5" y="62"/>
                  </a:cubicBezTo>
                  <a:cubicBezTo>
                    <a:pt x="0" y="63"/>
                    <a:pt x="2" y="59"/>
                    <a:pt x="2" y="57"/>
                  </a:cubicBezTo>
                  <a:cubicBezTo>
                    <a:pt x="2" y="39"/>
                    <a:pt x="2" y="21"/>
                    <a:pt x="2" y="3"/>
                  </a:cubicBezTo>
                  <a:cubicBezTo>
                    <a:pt x="8" y="0"/>
                    <a:pt x="14" y="2"/>
                    <a:pt x="20" y="1"/>
                  </a:cubicBezTo>
                  <a:cubicBezTo>
                    <a:pt x="28" y="1"/>
                    <a:pt x="35" y="2"/>
                    <a:pt x="42" y="0"/>
                  </a:cubicBezTo>
                  <a:close/>
                </a:path>
              </a:pathLst>
            </a:custGeom>
            <a:solidFill>
              <a:srgbClr val="3A93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2">
              <a:extLst>
                <a:ext uri="{FF2B5EF4-FFF2-40B4-BE49-F238E27FC236}">
                  <a16:creationId xmlns:a16="http://schemas.microsoft.com/office/drawing/2014/main" id="{9D3ECF35-FBFA-CEBB-295D-3220BBF25733}"/>
                </a:ext>
              </a:extLst>
            </p:cNvPr>
            <p:cNvSpPr>
              <a:spLocks/>
            </p:cNvSpPr>
            <p:nvPr/>
          </p:nvSpPr>
          <p:spPr bwMode="auto">
            <a:xfrm>
              <a:off x="6798" y="3109"/>
              <a:ext cx="545" cy="295"/>
            </a:xfrm>
            <a:custGeom>
              <a:avLst/>
              <a:gdLst>
                <a:gd name="T0" fmla="*/ 128 w 128"/>
                <a:gd name="T1" fmla="*/ 68 h 69"/>
                <a:gd name="T2" fmla="*/ 113 w 128"/>
                <a:gd name="T3" fmla="*/ 69 h 69"/>
                <a:gd name="T4" fmla="*/ 7 w 128"/>
                <a:gd name="T5" fmla="*/ 69 h 69"/>
                <a:gd name="T6" fmla="*/ 0 w 128"/>
                <a:gd name="T7" fmla="*/ 62 h 69"/>
                <a:gd name="T8" fmla="*/ 0 w 128"/>
                <a:gd name="T9" fmla="*/ 6 h 69"/>
                <a:gd name="T10" fmla="*/ 6 w 128"/>
                <a:gd name="T11" fmla="*/ 0 h 69"/>
                <a:gd name="T12" fmla="*/ 121 w 128"/>
                <a:gd name="T13" fmla="*/ 0 h 69"/>
                <a:gd name="T14" fmla="*/ 128 w 128"/>
                <a:gd name="T15" fmla="*/ 7 h 69"/>
                <a:gd name="T16" fmla="*/ 128 w 128"/>
                <a:gd name="T17"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69">
                  <a:moveTo>
                    <a:pt x="128" y="68"/>
                  </a:moveTo>
                  <a:cubicBezTo>
                    <a:pt x="123" y="68"/>
                    <a:pt x="118" y="69"/>
                    <a:pt x="113" y="69"/>
                  </a:cubicBezTo>
                  <a:cubicBezTo>
                    <a:pt x="78" y="69"/>
                    <a:pt x="43" y="69"/>
                    <a:pt x="7" y="69"/>
                  </a:cubicBezTo>
                  <a:cubicBezTo>
                    <a:pt x="2" y="69"/>
                    <a:pt x="0" y="67"/>
                    <a:pt x="0" y="62"/>
                  </a:cubicBezTo>
                  <a:cubicBezTo>
                    <a:pt x="0" y="43"/>
                    <a:pt x="0" y="24"/>
                    <a:pt x="0" y="6"/>
                  </a:cubicBezTo>
                  <a:cubicBezTo>
                    <a:pt x="0" y="1"/>
                    <a:pt x="1" y="0"/>
                    <a:pt x="6" y="0"/>
                  </a:cubicBezTo>
                  <a:cubicBezTo>
                    <a:pt x="44" y="0"/>
                    <a:pt x="83" y="0"/>
                    <a:pt x="121" y="0"/>
                  </a:cubicBezTo>
                  <a:cubicBezTo>
                    <a:pt x="127" y="0"/>
                    <a:pt x="128" y="2"/>
                    <a:pt x="128" y="7"/>
                  </a:cubicBezTo>
                  <a:cubicBezTo>
                    <a:pt x="128" y="27"/>
                    <a:pt x="128" y="48"/>
                    <a:pt x="128" y="68"/>
                  </a:cubicBezTo>
                  <a:close/>
                </a:path>
              </a:pathLst>
            </a:custGeom>
            <a:solidFill>
              <a:srgbClr val="2BA7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3">
              <a:extLst>
                <a:ext uri="{FF2B5EF4-FFF2-40B4-BE49-F238E27FC236}">
                  <a16:creationId xmlns:a16="http://schemas.microsoft.com/office/drawing/2014/main" id="{5C73095F-D694-A941-E441-C53B90213AFC}"/>
                </a:ext>
              </a:extLst>
            </p:cNvPr>
            <p:cNvSpPr>
              <a:spLocks/>
            </p:cNvSpPr>
            <p:nvPr/>
          </p:nvSpPr>
          <p:spPr bwMode="auto">
            <a:xfrm>
              <a:off x="5210" y="2994"/>
              <a:ext cx="741" cy="397"/>
            </a:xfrm>
            <a:custGeom>
              <a:avLst/>
              <a:gdLst>
                <a:gd name="T0" fmla="*/ 86 w 174"/>
                <a:gd name="T1" fmla="*/ 93 h 93"/>
                <a:gd name="T2" fmla="*/ 8 w 174"/>
                <a:gd name="T3" fmla="*/ 93 h 93"/>
                <a:gd name="T4" fmla="*/ 0 w 174"/>
                <a:gd name="T5" fmla="*/ 86 h 93"/>
                <a:gd name="T6" fmla="*/ 1 w 174"/>
                <a:gd name="T7" fmla="*/ 6 h 93"/>
                <a:gd name="T8" fmla="*/ 7 w 174"/>
                <a:gd name="T9" fmla="*/ 0 h 93"/>
                <a:gd name="T10" fmla="*/ 168 w 174"/>
                <a:gd name="T11" fmla="*/ 0 h 93"/>
                <a:gd name="T12" fmla="*/ 174 w 174"/>
                <a:gd name="T13" fmla="*/ 6 h 93"/>
                <a:gd name="T14" fmla="*/ 174 w 174"/>
                <a:gd name="T15" fmla="*/ 86 h 93"/>
                <a:gd name="T16" fmla="*/ 167 w 174"/>
                <a:gd name="T17" fmla="*/ 93 h 93"/>
                <a:gd name="T18" fmla="*/ 86 w 174"/>
                <a:gd name="T19" fmla="*/ 93 h 93"/>
                <a:gd name="T20" fmla="*/ 86 w 174"/>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93">
                  <a:moveTo>
                    <a:pt x="86" y="93"/>
                  </a:moveTo>
                  <a:cubicBezTo>
                    <a:pt x="60" y="93"/>
                    <a:pt x="34" y="93"/>
                    <a:pt x="8" y="93"/>
                  </a:cubicBezTo>
                  <a:cubicBezTo>
                    <a:pt x="3" y="93"/>
                    <a:pt x="0" y="92"/>
                    <a:pt x="0" y="86"/>
                  </a:cubicBezTo>
                  <a:cubicBezTo>
                    <a:pt x="1" y="59"/>
                    <a:pt x="1" y="33"/>
                    <a:pt x="1" y="6"/>
                  </a:cubicBezTo>
                  <a:cubicBezTo>
                    <a:pt x="1" y="1"/>
                    <a:pt x="2" y="0"/>
                    <a:pt x="7" y="0"/>
                  </a:cubicBezTo>
                  <a:cubicBezTo>
                    <a:pt x="61" y="0"/>
                    <a:pt x="114" y="0"/>
                    <a:pt x="168" y="0"/>
                  </a:cubicBezTo>
                  <a:cubicBezTo>
                    <a:pt x="173" y="0"/>
                    <a:pt x="174" y="1"/>
                    <a:pt x="174" y="6"/>
                  </a:cubicBezTo>
                  <a:cubicBezTo>
                    <a:pt x="174" y="32"/>
                    <a:pt x="174" y="59"/>
                    <a:pt x="174" y="86"/>
                  </a:cubicBezTo>
                  <a:cubicBezTo>
                    <a:pt x="174" y="92"/>
                    <a:pt x="172" y="93"/>
                    <a:pt x="167" y="93"/>
                  </a:cubicBezTo>
                  <a:cubicBezTo>
                    <a:pt x="140" y="93"/>
                    <a:pt x="113" y="93"/>
                    <a:pt x="86" y="93"/>
                  </a:cubicBezTo>
                  <a:cubicBezTo>
                    <a:pt x="86" y="93"/>
                    <a:pt x="86" y="93"/>
                    <a:pt x="86" y="93"/>
                  </a:cubicBezTo>
                  <a:close/>
                </a:path>
              </a:pathLst>
            </a:custGeom>
            <a:solidFill>
              <a:srgbClr val="2BA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4">
              <a:extLst>
                <a:ext uri="{FF2B5EF4-FFF2-40B4-BE49-F238E27FC236}">
                  <a16:creationId xmlns:a16="http://schemas.microsoft.com/office/drawing/2014/main" id="{B5BC4022-7053-E804-5B20-6BD033898F7D}"/>
                </a:ext>
              </a:extLst>
            </p:cNvPr>
            <p:cNvSpPr>
              <a:spLocks/>
            </p:cNvSpPr>
            <p:nvPr/>
          </p:nvSpPr>
          <p:spPr bwMode="auto">
            <a:xfrm>
              <a:off x="6253" y="3293"/>
              <a:ext cx="379" cy="102"/>
            </a:xfrm>
            <a:custGeom>
              <a:avLst/>
              <a:gdLst>
                <a:gd name="T0" fmla="*/ 89 w 89"/>
                <a:gd name="T1" fmla="*/ 8 h 24"/>
                <a:gd name="T2" fmla="*/ 88 w 89"/>
                <a:gd name="T3" fmla="*/ 11 h 24"/>
                <a:gd name="T4" fmla="*/ 73 w 89"/>
                <a:gd name="T5" fmla="*/ 24 h 24"/>
                <a:gd name="T6" fmla="*/ 3 w 89"/>
                <a:gd name="T7" fmla="*/ 23 h 24"/>
                <a:gd name="T8" fmla="*/ 22 w 89"/>
                <a:gd name="T9" fmla="*/ 4 h 24"/>
                <a:gd name="T10" fmla="*/ 81 w 89"/>
                <a:gd name="T11" fmla="*/ 4 h 24"/>
                <a:gd name="T12" fmla="*/ 89 w 89"/>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89" h="24">
                  <a:moveTo>
                    <a:pt x="89" y="8"/>
                  </a:moveTo>
                  <a:cubicBezTo>
                    <a:pt x="89" y="9"/>
                    <a:pt x="88" y="10"/>
                    <a:pt x="88" y="11"/>
                  </a:cubicBezTo>
                  <a:cubicBezTo>
                    <a:pt x="86" y="24"/>
                    <a:pt x="86" y="24"/>
                    <a:pt x="73" y="24"/>
                  </a:cubicBezTo>
                  <a:cubicBezTo>
                    <a:pt x="50" y="24"/>
                    <a:pt x="26" y="24"/>
                    <a:pt x="3" y="23"/>
                  </a:cubicBezTo>
                  <a:cubicBezTo>
                    <a:pt x="3" y="0"/>
                    <a:pt x="0" y="5"/>
                    <a:pt x="22" y="4"/>
                  </a:cubicBezTo>
                  <a:cubicBezTo>
                    <a:pt x="41" y="4"/>
                    <a:pt x="61" y="4"/>
                    <a:pt x="81" y="4"/>
                  </a:cubicBezTo>
                  <a:cubicBezTo>
                    <a:pt x="84" y="4"/>
                    <a:pt x="88" y="3"/>
                    <a:pt x="89" y="8"/>
                  </a:cubicBezTo>
                  <a:close/>
                </a:path>
              </a:pathLst>
            </a:custGeom>
            <a:solidFill>
              <a:srgbClr val="030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25">
              <a:extLst>
                <a:ext uri="{FF2B5EF4-FFF2-40B4-BE49-F238E27FC236}">
                  <a16:creationId xmlns:a16="http://schemas.microsoft.com/office/drawing/2014/main" id="{9A787EC9-DCAF-C16D-F993-8AD1F1F312A3}"/>
                </a:ext>
              </a:extLst>
            </p:cNvPr>
            <p:cNvSpPr>
              <a:spLocks/>
            </p:cNvSpPr>
            <p:nvPr/>
          </p:nvSpPr>
          <p:spPr bwMode="auto">
            <a:xfrm>
              <a:off x="6526" y="3506"/>
              <a:ext cx="106" cy="176"/>
            </a:xfrm>
            <a:custGeom>
              <a:avLst/>
              <a:gdLst>
                <a:gd name="T0" fmla="*/ 23 w 25"/>
                <a:gd name="T1" fmla="*/ 1 h 41"/>
                <a:gd name="T2" fmla="*/ 25 w 25"/>
                <a:gd name="T3" fmla="*/ 1 h 41"/>
                <a:gd name="T4" fmla="*/ 25 w 25"/>
                <a:gd name="T5" fmla="*/ 39 h 41"/>
                <a:gd name="T6" fmla="*/ 1 w 25"/>
                <a:gd name="T7" fmla="*/ 39 h 41"/>
                <a:gd name="T8" fmla="*/ 1 w 25"/>
                <a:gd name="T9" fmla="*/ 1 h 41"/>
                <a:gd name="T10" fmla="*/ 1 w 25"/>
                <a:gd name="T11" fmla="*/ 1 h 41"/>
                <a:gd name="T12" fmla="*/ 23 w 25"/>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25" h="41">
                  <a:moveTo>
                    <a:pt x="23" y="1"/>
                  </a:moveTo>
                  <a:cubicBezTo>
                    <a:pt x="24" y="1"/>
                    <a:pt x="24" y="1"/>
                    <a:pt x="25" y="1"/>
                  </a:cubicBezTo>
                  <a:cubicBezTo>
                    <a:pt x="25" y="14"/>
                    <a:pt x="25" y="26"/>
                    <a:pt x="25" y="39"/>
                  </a:cubicBezTo>
                  <a:cubicBezTo>
                    <a:pt x="17" y="41"/>
                    <a:pt x="9" y="40"/>
                    <a:pt x="1" y="39"/>
                  </a:cubicBezTo>
                  <a:cubicBezTo>
                    <a:pt x="0" y="26"/>
                    <a:pt x="0" y="14"/>
                    <a:pt x="1" y="1"/>
                  </a:cubicBezTo>
                  <a:cubicBezTo>
                    <a:pt x="1" y="1"/>
                    <a:pt x="1" y="1"/>
                    <a:pt x="1" y="1"/>
                  </a:cubicBezTo>
                  <a:cubicBezTo>
                    <a:pt x="8" y="0"/>
                    <a:pt x="16" y="0"/>
                    <a:pt x="23" y="1"/>
                  </a:cubicBezTo>
                  <a:close/>
                </a:path>
              </a:pathLst>
            </a:custGeom>
            <a:solidFill>
              <a:srgbClr val="29A5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26">
              <a:extLst>
                <a:ext uri="{FF2B5EF4-FFF2-40B4-BE49-F238E27FC236}">
                  <a16:creationId xmlns:a16="http://schemas.microsoft.com/office/drawing/2014/main" id="{A97CA487-03A3-26FE-551D-C27709FC5F84}"/>
                </a:ext>
              </a:extLst>
            </p:cNvPr>
            <p:cNvSpPr>
              <a:spLocks/>
            </p:cNvSpPr>
            <p:nvPr/>
          </p:nvSpPr>
          <p:spPr bwMode="auto">
            <a:xfrm>
              <a:off x="6530" y="3673"/>
              <a:ext cx="102" cy="4"/>
            </a:xfrm>
            <a:custGeom>
              <a:avLst/>
              <a:gdLst>
                <a:gd name="T0" fmla="*/ 0 w 24"/>
                <a:gd name="T1" fmla="*/ 0 h 1"/>
                <a:gd name="T2" fmla="*/ 24 w 24"/>
                <a:gd name="T3" fmla="*/ 0 h 1"/>
                <a:gd name="T4" fmla="*/ 24 w 24"/>
                <a:gd name="T5" fmla="*/ 1 h 1"/>
                <a:gd name="T6" fmla="*/ 0 w 24"/>
                <a:gd name="T7" fmla="*/ 1 h 1"/>
                <a:gd name="T8" fmla="*/ 0 w 24"/>
                <a:gd name="T9" fmla="*/ 0 h 1"/>
              </a:gdLst>
              <a:ahLst/>
              <a:cxnLst>
                <a:cxn ang="0">
                  <a:pos x="T0" y="T1"/>
                </a:cxn>
                <a:cxn ang="0">
                  <a:pos x="T2" y="T3"/>
                </a:cxn>
                <a:cxn ang="0">
                  <a:pos x="T4" y="T5"/>
                </a:cxn>
                <a:cxn ang="0">
                  <a:pos x="T6" y="T7"/>
                </a:cxn>
                <a:cxn ang="0">
                  <a:pos x="T8" y="T9"/>
                </a:cxn>
              </a:cxnLst>
              <a:rect l="0" t="0" r="r" b="b"/>
              <a:pathLst>
                <a:path w="24" h="1">
                  <a:moveTo>
                    <a:pt x="0" y="0"/>
                  </a:moveTo>
                  <a:cubicBezTo>
                    <a:pt x="8" y="0"/>
                    <a:pt x="16" y="1"/>
                    <a:pt x="24" y="0"/>
                  </a:cubicBezTo>
                  <a:cubicBezTo>
                    <a:pt x="24" y="0"/>
                    <a:pt x="24" y="1"/>
                    <a:pt x="24" y="1"/>
                  </a:cubicBezTo>
                  <a:cubicBezTo>
                    <a:pt x="16" y="1"/>
                    <a:pt x="8" y="1"/>
                    <a:pt x="0" y="1"/>
                  </a:cubicBezTo>
                  <a:cubicBezTo>
                    <a:pt x="0" y="1"/>
                    <a:pt x="0" y="0"/>
                    <a:pt x="0" y="0"/>
                  </a:cubicBezTo>
                  <a:close/>
                </a:path>
              </a:pathLst>
            </a:custGeom>
            <a:solidFill>
              <a:srgbClr val="1C37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27">
              <a:extLst>
                <a:ext uri="{FF2B5EF4-FFF2-40B4-BE49-F238E27FC236}">
                  <a16:creationId xmlns:a16="http://schemas.microsoft.com/office/drawing/2014/main" id="{0C5B7DB9-8141-9C12-4B88-0DD6FAA8026A}"/>
                </a:ext>
              </a:extLst>
            </p:cNvPr>
            <p:cNvSpPr>
              <a:spLocks/>
            </p:cNvSpPr>
            <p:nvPr/>
          </p:nvSpPr>
          <p:spPr bwMode="auto">
            <a:xfrm>
              <a:off x="6530" y="3498"/>
              <a:ext cx="93" cy="13"/>
            </a:xfrm>
            <a:custGeom>
              <a:avLst/>
              <a:gdLst>
                <a:gd name="T0" fmla="*/ 22 w 22"/>
                <a:gd name="T1" fmla="*/ 3 h 3"/>
                <a:gd name="T2" fmla="*/ 0 w 22"/>
                <a:gd name="T3" fmla="*/ 3 h 3"/>
                <a:gd name="T4" fmla="*/ 22 w 22"/>
                <a:gd name="T5" fmla="*/ 3 h 3"/>
              </a:gdLst>
              <a:ahLst/>
              <a:cxnLst>
                <a:cxn ang="0">
                  <a:pos x="T0" y="T1"/>
                </a:cxn>
                <a:cxn ang="0">
                  <a:pos x="T2" y="T3"/>
                </a:cxn>
                <a:cxn ang="0">
                  <a:pos x="T4" y="T5"/>
                </a:cxn>
              </a:cxnLst>
              <a:rect l="0" t="0" r="r" b="b"/>
              <a:pathLst>
                <a:path w="22" h="3">
                  <a:moveTo>
                    <a:pt x="22" y="3"/>
                  </a:moveTo>
                  <a:cubicBezTo>
                    <a:pt x="15" y="3"/>
                    <a:pt x="7" y="3"/>
                    <a:pt x="0" y="3"/>
                  </a:cubicBezTo>
                  <a:cubicBezTo>
                    <a:pt x="7" y="0"/>
                    <a:pt x="15" y="1"/>
                    <a:pt x="22" y="3"/>
                  </a:cubicBezTo>
                  <a:close/>
                </a:path>
              </a:pathLst>
            </a:custGeom>
            <a:solidFill>
              <a:srgbClr val="1A3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28">
              <a:extLst>
                <a:ext uri="{FF2B5EF4-FFF2-40B4-BE49-F238E27FC236}">
                  <a16:creationId xmlns:a16="http://schemas.microsoft.com/office/drawing/2014/main" id="{DD024460-6D40-6C12-278D-5EC901A6F244}"/>
                </a:ext>
              </a:extLst>
            </p:cNvPr>
            <p:cNvSpPr>
              <a:spLocks/>
            </p:cNvSpPr>
            <p:nvPr/>
          </p:nvSpPr>
          <p:spPr bwMode="auto">
            <a:xfrm>
              <a:off x="6385" y="2519"/>
              <a:ext cx="341" cy="278"/>
            </a:xfrm>
            <a:custGeom>
              <a:avLst/>
              <a:gdLst>
                <a:gd name="T0" fmla="*/ 40 w 80"/>
                <a:gd name="T1" fmla="*/ 65 h 65"/>
                <a:gd name="T2" fmla="*/ 7 w 80"/>
                <a:gd name="T3" fmla="*/ 65 h 65"/>
                <a:gd name="T4" fmla="*/ 1 w 80"/>
                <a:gd name="T5" fmla="*/ 59 h 65"/>
                <a:gd name="T6" fmla="*/ 1 w 80"/>
                <a:gd name="T7" fmla="*/ 19 h 65"/>
                <a:gd name="T8" fmla="*/ 5 w 80"/>
                <a:gd name="T9" fmla="*/ 13 h 65"/>
                <a:gd name="T10" fmla="*/ 74 w 80"/>
                <a:gd name="T11" fmla="*/ 1 h 65"/>
                <a:gd name="T12" fmla="*/ 80 w 80"/>
                <a:gd name="T13" fmla="*/ 5 h 65"/>
                <a:gd name="T14" fmla="*/ 80 w 80"/>
                <a:gd name="T15" fmla="*/ 59 h 65"/>
                <a:gd name="T16" fmla="*/ 74 w 80"/>
                <a:gd name="T17" fmla="*/ 65 h 65"/>
                <a:gd name="T18" fmla="*/ 40 w 80"/>
                <a:gd name="T19" fmla="*/ 65 h 65"/>
                <a:gd name="T20" fmla="*/ 40 w 80"/>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5">
                  <a:moveTo>
                    <a:pt x="40" y="65"/>
                  </a:moveTo>
                  <a:cubicBezTo>
                    <a:pt x="29" y="65"/>
                    <a:pt x="18" y="65"/>
                    <a:pt x="7" y="65"/>
                  </a:cubicBezTo>
                  <a:cubicBezTo>
                    <a:pt x="2" y="65"/>
                    <a:pt x="0" y="64"/>
                    <a:pt x="1" y="59"/>
                  </a:cubicBezTo>
                  <a:cubicBezTo>
                    <a:pt x="1" y="46"/>
                    <a:pt x="1" y="33"/>
                    <a:pt x="1" y="19"/>
                  </a:cubicBezTo>
                  <a:cubicBezTo>
                    <a:pt x="1" y="16"/>
                    <a:pt x="2" y="14"/>
                    <a:pt x="5" y="13"/>
                  </a:cubicBezTo>
                  <a:cubicBezTo>
                    <a:pt x="28" y="9"/>
                    <a:pt x="51" y="5"/>
                    <a:pt x="74" y="1"/>
                  </a:cubicBezTo>
                  <a:cubicBezTo>
                    <a:pt x="78" y="0"/>
                    <a:pt x="80" y="1"/>
                    <a:pt x="80" y="5"/>
                  </a:cubicBezTo>
                  <a:cubicBezTo>
                    <a:pt x="80" y="23"/>
                    <a:pt x="80" y="41"/>
                    <a:pt x="80" y="59"/>
                  </a:cubicBezTo>
                  <a:cubicBezTo>
                    <a:pt x="80" y="64"/>
                    <a:pt x="77" y="65"/>
                    <a:pt x="74" y="65"/>
                  </a:cubicBezTo>
                  <a:cubicBezTo>
                    <a:pt x="62" y="65"/>
                    <a:pt x="51" y="65"/>
                    <a:pt x="40" y="65"/>
                  </a:cubicBezTo>
                  <a:cubicBezTo>
                    <a:pt x="40" y="65"/>
                    <a:pt x="40" y="65"/>
                    <a:pt x="40"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29">
              <a:extLst>
                <a:ext uri="{FF2B5EF4-FFF2-40B4-BE49-F238E27FC236}">
                  <a16:creationId xmlns:a16="http://schemas.microsoft.com/office/drawing/2014/main" id="{C1655D19-6283-4FA9-6A2F-D9C50FA90871}"/>
                </a:ext>
              </a:extLst>
            </p:cNvPr>
            <p:cNvSpPr>
              <a:spLocks/>
            </p:cNvSpPr>
            <p:nvPr/>
          </p:nvSpPr>
          <p:spPr bwMode="auto">
            <a:xfrm>
              <a:off x="6389" y="2827"/>
              <a:ext cx="337" cy="282"/>
            </a:xfrm>
            <a:custGeom>
              <a:avLst/>
              <a:gdLst>
                <a:gd name="T0" fmla="*/ 39 w 79"/>
                <a:gd name="T1" fmla="*/ 1 h 66"/>
                <a:gd name="T2" fmla="*/ 73 w 79"/>
                <a:gd name="T3" fmla="*/ 1 h 66"/>
                <a:gd name="T4" fmla="*/ 79 w 79"/>
                <a:gd name="T5" fmla="*/ 7 h 66"/>
                <a:gd name="T6" fmla="*/ 79 w 79"/>
                <a:gd name="T7" fmla="*/ 60 h 66"/>
                <a:gd name="T8" fmla="*/ 73 w 79"/>
                <a:gd name="T9" fmla="*/ 65 h 66"/>
                <a:gd name="T10" fmla="*/ 5 w 79"/>
                <a:gd name="T11" fmla="*/ 52 h 66"/>
                <a:gd name="T12" fmla="*/ 0 w 79"/>
                <a:gd name="T13" fmla="*/ 46 h 66"/>
                <a:gd name="T14" fmla="*/ 0 w 79"/>
                <a:gd name="T15" fmla="*/ 6 h 66"/>
                <a:gd name="T16" fmla="*/ 6 w 79"/>
                <a:gd name="T17" fmla="*/ 0 h 66"/>
                <a:gd name="T18" fmla="*/ 39 w 79"/>
                <a:gd name="T19" fmla="*/ 1 h 66"/>
                <a:gd name="T20" fmla="*/ 39 w 79"/>
                <a:gd name="T21"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66">
                  <a:moveTo>
                    <a:pt x="39" y="1"/>
                  </a:moveTo>
                  <a:cubicBezTo>
                    <a:pt x="50" y="1"/>
                    <a:pt x="62" y="1"/>
                    <a:pt x="73" y="1"/>
                  </a:cubicBezTo>
                  <a:cubicBezTo>
                    <a:pt x="77" y="1"/>
                    <a:pt x="79" y="3"/>
                    <a:pt x="79" y="7"/>
                  </a:cubicBezTo>
                  <a:cubicBezTo>
                    <a:pt x="79" y="25"/>
                    <a:pt x="79" y="42"/>
                    <a:pt x="79" y="60"/>
                  </a:cubicBezTo>
                  <a:cubicBezTo>
                    <a:pt x="79" y="64"/>
                    <a:pt x="77" y="66"/>
                    <a:pt x="73" y="65"/>
                  </a:cubicBezTo>
                  <a:cubicBezTo>
                    <a:pt x="50" y="61"/>
                    <a:pt x="27" y="56"/>
                    <a:pt x="5" y="52"/>
                  </a:cubicBezTo>
                  <a:cubicBezTo>
                    <a:pt x="1" y="52"/>
                    <a:pt x="0" y="50"/>
                    <a:pt x="0" y="46"/>
                  </a:cubicBezTo>
                  <a:cubicBezTo>
                    <a:pt x="0" y="33"/>
                    <a:pt x="0" y="20"/>
                    <a:pt x="0" y="6"/>
                  </a:cubicBezTo>
                  <a:cubicBezTo>
                    <a:pt x="0" y="1"/>
                    <a:pt x="2" y="0"/>
                    <a:pt x="6" y="0"/>
                  </a:cubicBezTo>
                  <a:cubicBezTo>
                    <a:pt x="17" y="1"/>
                    <a:pt x="28" y="1"/>
                    <a:pt x="39" y="1"/>
                  </a:cubicBezTo>
                  <a:cubicBezTo>
                    <a:pt x="39" y="1"/>
                    <a:pt x="39" y="1"/>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0">
              <a:extLst>
                <a:ext uri="{FF2B5EF4-FFF2-40B4-BE49-F238E27FC236}">
                  <a16:creationId xmlns:a16="http://schemas.microsoft.com/office/drawing/2014/main" id="{D4CB4A22-72CC-7DE7-0C34-66E155C41CB5}"/>
                </a:ext>
              </a:extLst>
            </p:cNvPr>
            <p:cNvSpPr>
              <a:spLocks/>
            </p:cNvSpPr>
            <p:nvPr/>
          </p:nvSpPr>
          <p:spPr bwMode="auto">
            <a:xfrm>
              <a:off x="6142" y="2588"/>
              <a:ext cx="213" cy="213"/>
            </a:xfrm>
            <a:custGeom>
              <a:avLst/>
              <a:gdLst>
                <a:gd name="T0" fmla="*/ 50 w 50"/>
                <a:gd name="T1" fmla="*/ 25 h 50"/>
                <a:gd name="T2" fmla="*/ 50 w 50"/>
                <a:gd name="T3" fmla="*/ 44 h 50"/>
                <a:gd name="T4" fmla="*/ 44 w 50"/>
                <a:gd name="T5" fmla="*/ 49 h 50"/>
                <a:gd name="T6" fmla="*/ 6 w 50"/>
                <a:gd name="T7" fmla="*/ 50 h 50"/>
                <a:gd name="T8" fmla="*/ 0 w 50"/>
                <a:gd name="T9" fmla="*/ 43 h 50"/>
                <a:gd name="T10" fmla="*/ 0 w 50"/>
                <a:gd name="T11" fmla="*/ 14 h 50"/>
                <a:gd name="T12" fmla="*/ 6 w 50"/>
                <a:gd name="T13" fmla="*/ 7 h 50"/>
                <a:gd name="T14" fmla="*/ 44 w 50"/>
                <a:gd name="T15" fmla="*/ 1 h 50"/>
                <a:gd name="T16" fmla="*/ 50 w 50"/>
                <a:gd name="T17" fmla="*/ 6 h 50"/>
                <a:gd name="T18" fmla="*/ 50 w 50"/>
                <a:gd name="T1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50" y="25"/>
                  </a:moveTo>
                  <a:cubicBezTo>
                    <a:pt x="50" y="31"/>
                    <a:pt x="50" y="37"/>
                    <a:pt x="50" y="44"/>
                  </a:cubicBezTo>
                  <a:cubicBezTo>
                    <a:pt x="50" y="48"/>
                    <a:pt x="48" y="49"/>
                    <a:pt x="44" y="49"/>
                  </a:cubicBezTo>
                  <a:cubicBezTo>
                    <a:pt x="32" y="49"/>
                    <a:pt x="19" y="49"/>
                    <a:pt x="6" y="50"/>
                  </a:cubicBezTo>
                  <a:cubicBezTo>
                    <a:pt x="2" y="50"/>
                    <a:pt x="0" y="48"/>
                    <a:pt x="0" y="43"/>
                  </a:cubicBezTo>
                  <a:cubicBezTo>
                    <a:pt x="1" y="34"/>
                    <a:pt x="1" y="24"/>
                    <a:pt x="0" y="14"/>
                  </a:cubicBezTo>
                  <a:cubicBezTo>
                    <a:pt x="0" y="10"/>
                    <a:pt x="2" y="8"/>
                    <a:pt x="6" y="7"/>
                  </a:cubicBezTo>
                  <a:cubicBezTo>
                    <a:pt x="19" y="5"/>
                    <a:pt x="31" y="3"/>
                    <a:pt x="44" y="1"/>
                  </a:cubicBezTo>
                  <a:cubicBezTo>
                    <a:pt x="49" y="0"/>
                    <a:pt x="50" y="1"/>
                    <a:pt x="50" y="6"/>
                  </a:cubicBezTo>
                  <a:cubicBezTo>
                    <a:pt x="50" y="12"/>
                    <a:pt x="50" y="18"/>
                    <a:pt x="50" y="25"/>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1">
              <a:extLst>
                <a:ext uri="{FF2B5EF4-FFF2-40B4-BE49-F238E27FC236}">
                  <a16:creationId xmlns:a16="http://schemas.microsoft.com/office/drawing/2014/main" id="{7B9F63C7-C4A3-C1EF-8773-8828A142E538}"/>
                </a:ext>
              </a:extLst>
            </p:cNvPr>
            <p:cNvSpPr>
              <a:spLocks/>
            </p:cNvSpPr>
            <p:nvPr/>
          </p:nvSpPr>
          <p:spPr bwMode="auto">
            <a:xfrm>
              <a:off x="6236" y="3481"/>
              <a:ext cx="106" cy="85"/>
            </a:xfrm>
            <a:custGeom>
              <a:avLst/>
              <a:gdLst>
                <a:gd name="T0" fmla="*/ 4 w 25"/>
                <a:gd name="T1" fmla="*/ 4 h 20"/>
                <a:gd name="T2" fmla="*/ 16 w 25"/>
                <a:gd name="T3" fmla="*/ 2 h 20"/>
                <a:gd name="T4" fmla="*/ 24 w 25"/>
                <a:gd name="T5" fmla="*/ 9 h 20"/>
                <a:gd name="T6" fmla="*/ 23 w 25"/>
                <a:gd name="T7" fmla="*/ 16 h 20"/>
                <a:gd name="T8" fmla="*/ 5 w 25"/>
                <a:gd name="T9" fmla="*/ 18 h 20"/>
                <a:gd name="T10" fmla="*/ 4 w 25"/>
                <a:gd name="T11" fmla="*/ 4 h 20"/>
              </a:gdLst>
              <a:ahLst/>
              <a:cxnLst>
                <a:cxn ang="0">
                  <a:pos x="T0" y="T1"/>
                </a:cxn>
                <a:cxn ang="0">
                  <a:pos x="T2" y="T3"/>
                </a:cxn>
                <a:cxn ang="0">
                  <a:pos x="T4" y="T5"/>
                </a:cxn>
                <a:cxn ang="0">
                  <a:pos x="T6" y="T7"/>
                </a:cxn>
                <a:cxn ang="0">
                  <a:pos x="T8" y="T9"/>
                </a:cxn>
                <a:cxn ang="0">
                  <a:pos x="T10" y="T11"/>
                </a:cxn>
              </a:cxnLst>
              <a:rect l="0" t="0" r="r" b="b"/>
              <a:pathLst>
                <a:path w="25" h="20">
                  <a:moveTo>
                    <a:pt x="4" y="4"/>
                  </a:moveTo>
                  <a:cubicBezTo>
                    <a:pt x="8" y="4"/>
                    <a:pt x="12" y="3"/>
                    <a:pt x="16" y="2"/>
                  </a:cubicBezTo>
                  <a:cubicBezTo>
                    <a:pt x="23" y="0"/>
                    <a:pt x="25" y="3"/>
                    <a:pt x="24" y="9"/>
                  </a:cubicBezTo>
                  <a:cubicBezTo>
                    <a:pt x="24" y="11"/>
                    <a:pt x="24" y="14"/>
                    <a:pt x="23" y="16"/>
                  </a:cubicBezTo>
                  <a:cubicBezTo>
                    <a:pt x="18" y="20"/>
                    <a:pt x="11" y="19"/>
                    <a:pt x="5" y="18"/>
                  </a:cubicBezTo>
                  <a:cubicBezTo>
                    <a:pt x="1" y="17"/>
                    <a:pt x="0" y="11"/>
                    <a:pt x="4" y="4"/>
                  </a:cubicBezTo>
                  <a:close/>
                </a:path>
              </a:pathLst>
            </a:custGeom>
            <a:solidFill>
              <a:srgbClr val="E9F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2">
              <a:extLst>
                <a:ext uri="{FF2B5EF4-FFF2-40B4-BE49-F238E27FC236}">
                  <a16:creationId xmlns:a16="http://schemas.microsoft.com/office/drawing/2014/main" id="{012468DD-83BF-68D3-4305-3CD03A026146}"/>
                </a:ext>
              </a:extLst>
            </p:cNvPr>
            <p:cNvSpPr>
              <a:spLocks/>
            </p:cNvSpPr>
            <p:nvPr/>
          </p:nvSpPr>
          <p:spPr bwMode="auto">
            <a:xfrm>
              <a:off x="6240" y="3558"/>
              <a:ext cx="111" cy="64"/>
            </a:xfrm>
            <a:custGeom>
              <a:avLst/>
              <a:gdLst>
                <a:gd name="T0" fmla="*/ 15 w 26"/>
                <a:gd name="T1" fmla="*/ 13 h 15"/>
                <a:gd name="T2" fmla="*/ 4 w 26"/>
                <a:gd name="T3" fmla="*/ 12 h 15"/>
                <a:gd name="T4" fmla="*/ 12 w 26"/>
                <a:gd name="T5" fmla="*/ 0 h 15"/>
                <a:gd name="T6" fmla="*/ 16 w 26"/>
                <a:gd name="T7" fmla="*/ 0 h 15"/>
                <a:gd name="T8" fmla="*/ 23 w 26"/>
                <a:gd name="T9" fmla="*/ 12 h 15"/>
                <a:gd name="T10" fmla="*/ 15 w 26"/>
                <a:gd name="T11" fmla="*/ 13 h 15"/>
              </a:gdLst>
              <a:ahLst/>
              <a:cxnLst>
                <a:cxn ang="0">
                  <a:pos x="T0" y="T1"/>
                </a:cxn>
                <a:cxn ang="0">
                  <a:pos x="T2" y="T3"/>
                </a:cxn>
                <a:cxn ang="0">
                  <a:pos x="T4" y="T5"/>
                </a:cxn>
                <a:cxn ang="0">
                  <a:pos x="T6" y="T7"/>
                </a:cxn>
                <a:cxn ang="0">
                  <a:pos x="T8" y="T9"/>
                </a:cxn>
                <a:cxn ang="0">
                  <a:pos x="T10" y="T11"/>
                </a:cxn>
              </a:cxnLst>
              <a:rect l="0" t="0" r="r" b="b"/>
              <a:pathLst>
                <a:path w="26" h="15">
                  <a:moveTo>
                    <a:pt x="15" y="13"/>
                  </a:moveTo>
                  <a:cubicBezTo>
                    <a:pt x="11" y="13"/>
                    <a:pt x="7" y="14"/>
                    <a:pt x="4" y="12"/>
                  </a:cubicBezTo>
                  <a:cubicBezTo>
                    <a:pt x="0" y="2"/>
                    <a:pt x="2" y="0"/>
                    <a:pt x="12" y="0"/>
                  </a:cubicBezTo>
                  <a:cubicBezTo>
                    <a:pt x="13" y="0"/>
                    <a:pt x="14" y="0"/>
                    <a:pt x="16" y="0"/>
                  </a:cubicBezTo>
                  <a:cubicBezTo>
                    <a:pt x="22" y="0"/>
                    <a:pt x="26" y="7"/>
                    <a:pt x="23" y="12"/>
                  </a:cubicBezTo>
                  <a:cubicBezTo>
                    <a:pt x="21" y="15"/>
                    <a:pt x="17" y="14"/>
                    <a:pt x="15" y="13"/>
                  </a:cubicBezTo>
                  <a:close/>
                </a:path>
              </a:pathLst>
            </a:custGeom>
            <a:solidFill>
              <a:srgbClr val="F8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3">
              <a:extLst>
                <a:ext uri="{FF2B5EF4-FFF2-40B4-BE49-F238E27FC236}">
                  <a16:creationId xmlns:a16="http://schemas.microsoft.com/office/drawing/2014/main" id="{86457B25-9FA0-48D8-F67D-BF6BC25305F0}"/>
                </a:ext>
              </a:extLst>
            </p:cNvPr>
            <p:cNvSpPr>
              <a:spLocks/>
            </p:cNvSpPr>
            <p:nvPr/>
          </p:nvSpPr>
          <p:spPr bwMode="auto">
            <a:xfrm>
              <a:off x="6189" y="3541"/>
              <a:ext cx="68" cy="72"/>
            </a:xfrm>
            <a:custGeom>
              <a:avLst/>
              <a:gdLst>
                <a:gd name="T0" fmla="*/ 13 w 16"/>
                <a:gd name="T1" fmla="*/ 14 h 17"/>
                <a:gd name="T2" fmla="*/ 1 w 16"/>
                <a:gd name="T3" fmla="*/ 3 h 17"/>
                <a:gd name="T4" fmla="*/ 13 w 16"/>
                <a:gd name="T5" fmla="*/ 3 h 17"/>
                <a:gd name="T6" fmla="*/ 13 w 16"/>
                <a:gd name="T7" fmla="*/ 14 h 17"/>
              </a:gdLst>
              <a:ahLst/>
              <a:cxnLst>
                <a:cxn ang="0">
                  <a:pos x="T0" y="T1"/>
                </a:cxn>
                <a:cxn ang="0">
                  <a:pos x="T2" y="T3"/>
                </a:cxn>
                <a:cxn ang="0">
                  <a:pos x="T4" y="T5"/>
                </a:cxn>
                <a:cxn ang="0">
                  <a:pos x="T6" y="T7"/>
                </a:cxn>
              </a:cxnLst>
              <a:rect l="0" t="0" r="r" b="b"/>
              <a:pathLst>
                <a:path w="16" h="17">
                  <a:moveTo>
                    <a:pt x="13" y="14"/>
                  </a:moveTo>
                  <a:cubicBezTo>
                    <a:pt x="3" y="17"/>
                    <a:pt x="0" y="14"/>
                    <a:pt x="1" y="3"/>
                  </a:cubicBezTo>
                  <a:cubicBezTo>
                    <a:pt x="5" y="1"/>
                    <a:pt x="10" y="0"/>
                    <a:pt x="13" y="3"/>
                  </a:cubicBezTo>
                  <a:cubicBezTo>
                    <a:pt x="16" y="6"/>
                    <a:pt x="15" y="10"/>
                    <a:pt x="13" y="14"/>
                  </a:cubicBezTo>
                  <a:close/>
                </a:path>
              </a:pathLst>
            </a:custGeom>
            <a:solidFill>
              <a:srgbClr val="E5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4">
              <a:extLst>
                <a:ext uri="{FF2B5EF4-FFF2-40B4-BE49-F238E27FC236}">
                  <a16:creationId xmlns:a16="http://schemas.microsoft.com/office/drawing/2014/main" id="{1B3F6D1C-0027-6524-7EB4-B07C197653BC}"/>
                </a:ext>
              </a:extLst>
            </p:cNvPr>
            <p:cNvSpPr>
              <a:spLocks/>
            </p:cNvSpPr>
            <p:nvPr/>
          </p:nvSpPr>
          <p:spPr bwMode="auto">
            <a:xfrm>
              <a:off x="6189" y="3502"/>
              <a:ext cx="64" cy="56"/>
            </a:xfrm>
            <a:custGeom>
              <a:avLst/>
              <a:gdLst>
                <a:gd name="T0" fmla="*/ 1 w 15"/>
                <a:gd name="T1" fmla="*/ 11 h 13"/>
                <a:gd name="T2" fmla="*/ 13 w 15"/>
                <a:gd name="T3" fmla="*/ 0 h 13"/>
                <a:gd name="T4" fmla="*/ 1 w 15"/>
                <a:gd name="T5" fmla="*/ 11 h 13"/>
              </a:gdLst>
              <a:ahLst/>
              <a:cxnLst>
                <a:cxn ang="0">
                  <a:pos x="T0" y="T1"/>
                </a:cxn>
                <a:cxn ang="0">
                  <a:pos x="T2" y="T3"/>
                </a:cxn>
                <a:cxn ang="0">
                  <a:pos x="T4" y="T5"/>
                </a:cxn>
              </a:cxnLst>
              <a:rect l="0" t="0" r="r" b="b"/>
              <a:pathLst>
                <a:path w="15" h="13">
                  <a:moveTo>
                    <a:pt x="1" y="11"/>
                  </a:moveTo>
                  <a:cubicBezTo>
                    <a:pt x="0" y="0"/>
                    <a:pt x="1" y="0"/>
                    <a:pt x="13" y="0"/>
                  </a:cubicBezTo>
                  <a:cubicBezTo>
                    <a:pt x="15" y="12"/>
                    <a:pt x="15" y="13"/>
                    <a:pt x="1" y="11"/>
                  </a:cubicBezTo>
                  <a:close/>
                </a:path>
              </a:pathLst>
            </a:custGeom>
            <a:solidFill>
              <a:srgbClr val="E9F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35">
              <a:extLst>
                <a:ext uri="{FF2B5EF4-FFF2-40B4-BE49-F238E27FC236}">
                  <a16:creationId xmlns:a16="http://schemas.microsoft.com/office/drawing/2014/main" id="{750573F0-8E8C-B758-84EA-084BD710069A}"/>
                </a:ext>
              </a:extLst>
            </p:cNvPr>
            <p:cNvSpPr>
              <a:spLocks/>
            </p:cNvSpPr>
            <p:nvPr/>
          </p:nvSpPr>
          <p:spPr bwMode="auto">
            <a:xfrm>
              <a:off x="6193" y="3498"/>
              <a:ext cx="141" cy="111"/>
            </a:xfrm>
            <a:custGeom>
              <a:avLst/>
              <a:gdLst>
                <a:gd name="T0" fmla="*/ 0 w 33"/>
                <a:gd name="T1" fmla="*/ 12 h 26"/>
                <a:gd name="T2" fmla="*/ 1 w 33"/>
                <a:gd name="T3" fmla="*/ 12 h 26"/>
                <a:gd name="T4" fmla="*/ 12 w 33"/>
                <a:gd name="T5" fmla="*/ 1 h 26"/>
                <a:gd name="T6" fmla="*/ 14 w 33"/>
                <a:gd name="T7" fmla="*/ 0 h 26"/>
                <a:gd name="T8" fmla="*/ 14 w 33"/>
                <a:gd name="T9" fmla="*/ 7 h 26"/>
                <a:gd name="T10" fmla="*/ 19 w 33"/>
                <a:gd name="T11" fmla="*/ 12 h 26"/>
                <a:gd name="T12" fmla="*/ 33 w 33"/>
                <a:gd name="T13" fmla="*/ 12 h 26"/>
                <a:gd name="T14" fmla="*/ 33 w 33"/>
                <a:gd name="T15" fmla="*/ 13 h 26"/>
                <a:gd name="T16" fmla="*/ 22 w 33"/>
                <a:gd name="T17" fmla="*/ 14 h 26"/>
                <a:gd name="T18" fmla="*/ 14 w 33"/>
                <a:gd name="T19" fmla="*/ 21 h 26"/>
                <a:gd name="T20" fmla="*/ 14 w 33"/>
                <a:gd name="T21" fmla="*/ 26 h 26"/>
                <a:gd name="T22" fmla="*/ 12 w 33"/>
                <a:gd name="T23" fmla="*/ 24 h 26"/>
                <a:gd name="T24" fmla="*/ 0 w 33"/>
                <a:gd name="T25" fmla="*/ 13 h 26"/>
                <a:gd name="T26" fmla="*/ 0 w 33"/>
                <a:gd name="T2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0" y="12"/>
                  </a:moveTo>
                  <a:cubicBezTo>
                    <a:pt x="0" y="12"/>
                    <a:pt x="1" y="12"/>
                    <a:pt x="1" y="12"/>
                  </a:cubicBezTo>
                  <a:cubicBezTo>
                    <a:pt x="12" y="12"/>
                    <a:pt x="12" y="12"/>
                    <a:pt x="12" y="1"/>
                  </a:cubicBezTo>
                  <a:cubicBezTo>
                    <a:pt x="13" y="1"/>
                    <a:pt x="13" y="1"/>
                    <a:pt x="14" y="0"/>
                  </a:cubicBezTo>
                  <a:cubicBezTo>
                    <a:pt x="14" y="3"/>
                    <a:pt x="14" y="5"/>
                    <a:pt x="14" y="7"/>
                  </a:cubicBezTo>
                  <a:cubicBezTo>
                    <a:pt x="14" y="11"/>
                    <a:pt x="16" y="12"/>
                    <a:pt x="19" y="12"/>
                  </a:cubicBezTo>
                  <a:cubicBezTo>
                    <a:pt x="24" y="12"/>
                    <a:pt x="29" y="12"/>
                    <a:pt x="33" y="12"/>
                  </a:cubicBezTo>
                  <a:cubicBezTo>
                    <a:pt x="33" y="12"/>
                    <a:pt x="33" y="13"/>
                    <a:pt x="33" y="13"/>
                  </a:cubicBezTo>
                  <a:cubicBezTo>
                    <a:pt x="30" y="15"/>
                    <a:pt x="26" y="14"/>
                    <a:pt x="22" y="14"/>
                  </a:cubicBezTo>
                  <a:cubicBezTo>
                    <a:pt x="16" y="14"/>
                    <a:pt x="13" y="15"/>
                    <a:pt x="14" y="21"/>
                  </a:cubicBezTo>
                  <a:cubicBezTo>
                    <a:pt x="15" y="23"/>
                    <a:pt x="15" y="24"/>
                    <a:pt x="14" y="26"/>
                  </a:cubicBezTo>
                  <a:cubicBezTo>
                    <a:pt x="13" y="25"/>
                    <a:pt x="13" y="25"/>
                    <a:pt x="12" y="24"/>
                  </a:cubicBezTo>
                  <a:cubicBezTo>
                    <a:pt x="12" y="14"/>
                    <a:pt x="12" y="14"/>
                    <a:pt x="0" y="13"/>
                  </a:cubicBezTo>
                  <a:cubicBezTo>
                    <a:pt x="0" y="13"/>
                    <a:pt x="0" y="13"/>
                    <a:pt x="0" y="12"/>
                  </a:cubicBezTo>
                  <a:close/>
                </a:path>
              </a:pathLst>
            </a:custGeom>
            <a:solidFill>
              <a:srgbClr val="69A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36">
              <a:extLst>
                <a:ext uri="{FF2B5EF4-FFF2-40B4-BE49-F238E27FC236}">
                  <a16:creationId xmlns:a16="http://schemas.microsoft.com/office/drawing/2014/main" id="{F4763D64-D8D0-AF8F-32B9-BA77AC684884}"/>
                </a:ext>
              </a:extLst>
            </p:cNvPr>
            <p:cNvSpPr>
              <a:spLocks/>
            </p:cNvSpPr>
            <p:nvPr/>
          </p:nvSpPr>
          <p:spPr bwMode="auto">
            <a:xfrm>
              <a:off x="6249" y="3553"/>
              <a:ext cx="93" cy="73"/>
            </a:xfrm>
            <a:custGeom>
              <a:avLst/>
              <a:gdLst>
                <a:gd name="T0" fmla="*/ 1 w 22"/>
                <a:gd name="T1" fmla="*/ 13 h 17"/>
                <a:gd name="T2" fmla="*/ 1 w 22"/>
                <a:gd name="T3" fmla="*/ 9 h 17"/>
                <a:gd name="T4" fmla="*/ 9 w 22"/>
                <a:gd name="T5" fmla="*/ 0 h 17"/>
                <a:gd name="T6" fmla="*/ 20 w 22"/>
                <a:gd name="T7" fmla="*/ 0 h 17"/>
                <a:gd name="T8" fmla="*/ 22 w 22"/>
                <a:gd name="T9" fmla="*/ 8 h 17"/>
                <a:gd name="T10" fmla="*/ 13 w 22"/>
                <a:gd name="T11" fmla="*/ 14 h 17"/>
                <a:gd name="T12" fmla="*/ 20 w 22"/>
                <a:gd name="T13" fmla="*/ 7 h 17"/>
                <a:gd name="T14" fmla="*/ 13 w 22"/>
                <a:gd name="T15" fmla="*/ 2 h 17"/>
                <a:gd name="T16" fmla="*/ 2 w 22"/>
                <a:gd name="T17" fmla="*/ 13 h 17"/>
                <a:gd name="T18" fmla="*/ 1 w 22"/>
                <a:gd name="T19"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7">
                  <a:moveTo>
                    <a:pt x="1" y="13"/>
                  </a:moveTo>
                  <a:cubicBezTo>
                    <a:pt x="1" y="11"/>
                    <a:pt x="1" y="10"/>
                    <a:pt x="1" y="9"/>
                  </a:cubicBezTo>
                  <a:cubicBezTo>
                    <a:pt x="0" y="2"/>
                    <a:pt x="2" y="0"/>
                    <a:pt x="9" y="0"/>
                  </a:cubicBezTo>
                  <a:cubicBezTo>
                    <a:pt x="13" y="1"/>
                    <a:pt x="17" y="0"/>
                    <a:pt x="20" y="0"/>
                  </a:cubicBezTo>
                  <a:cubicBezTo>
                    <a:pt x="22" y="3"/>
                    <a:pt x="22" y="6"/>
                    <a:pt x="22" y="8"/>
                  </a:cubicBezTo>
                  <a:cubicBezTo>
                    <a:pt x="22" y="16"/>
                    <a:pt x="21" y="17"/>
                    <a:pt x="13" y="14"/>
                  </a:cubicBezTo>
                  <a:cubicBezTo>
                    <a:pt x="17" y="14"/>
                    <a:pt x="21" y="14"/>
                    <a:pt x="20" y="7"/>
                  </a:cubicBezTo>
                  <a:cubicBezTo>
                    <a:pt x="20" y="2"/>
                    <a:pt x="16" y="2"/>
                    <a:pt x="13" y="2"/>
                  </a:cubicBezTo>
                  <a:cubicBezTo>
                    <a:pt x="2" y="2"/>
                    <a:pt x="2" y="2"/>
                    <a:pt x="2" y="13"/>
                  </a:cubicBezTo>
                  <a:cubicBezTo>
                    <a:pt x="2" y="13"/>
                    <a:pt x="1" y="13"/>
                    <a:pt x="1" y="13"/>
                  </a:cubicBezTo>
                  <a:close/>
                </a:path>
              </a:pathLst>
            </a:custGeom>
            <a:solidFill>
              <a:srgbClr val="AB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37">
              <a:extLst>
                <a:ext uri="{FF2B5EF4-FFF2-40B4-BE49-F238E27FC236}">
                  <a16:creationId xmlns:a16="http://schemas.microsoft.com/office/drawing/2014/main" id="{7E53CC19-FF11-C1AB-EA6A-FB39CA167033}"/>
                </a:ext>
              </a:extLst>
            </p:cNvPr>
            <p:cNvSpPr>
              <a:spLocks/>
            </p:cNvSpPr>
            <p:nvPr/>
          </p:nvSpPr>
          <p:spPr bwMode="auto">
            <a:xfrm>
              <a:off x="7041" y="3169"/>
              <a:ext cx="132" cy="102"/>
            </a:xfrm>
            <a:custGeom>
              <a:avLst/>
              <a:gdLst>
                <a:gd name="T0" fmla="*/ 4 w 31"/>
                <a:gd name="T1" fmla="*/ 5 h 24"/>
                <a:gd name="T2" fmla="*/ 25 w 31"/>
                <a:gd name="T3" fmla="*/ 0 h 24"/>
                <a:gd name="T4" fmla="*/ 30 w 31"/>
                <a:gd name="T5" fmla="*/ 4 h 24"/>
                <a:gd name="T6" fmla="*/ 29 w 31"/>
                <a:gd name="T7" fmla="*/ 19 h 24"/>
                <a:gd name="T8" fmla="*/ 6 w 31"/>
                <a:gd name="T9" fmla="*/ 21 h 24"/>
                <a:gd name="T10" fmla="*/ 4 w 31"/>
                <a:gd name="T11" fmla="*/ 5 h 24"/>
              </a:gdLst>
              <a:ahLst/>
              <a:cxnLst>
                <a:cxn ang="0">
                  <a:pos x="T0" y="T1"/>
                </a:cxn>
                <a:cxn ang="0">
                  <a:pos x="T2" y="T3"/>
                </a:cxn>
                <a:cxn ang="0">
                  <a:pos x="T4" y="T5"/>
                </a:cxn>
                <a:cxn ang="0">
                  <a:pos x="T6" y="T7"/>
                </a:cxn>
                <a:cxn ang="0">
                  <a:pos x="T8" y="T9"/>
                </a:cxn>
                <a:cxn ang="0">
                  <a:pos x="T10" y="T11"/>
                </a:cxn>
              </a:cxnLst>
              <a:rect l="0" t="0" r="r" b="b"/>
              <a:pathLst>
                <a:path w="31" h="24">
                  <a:moveTo>
                    <a:pt x="4" y="5"/>
                  </a:moveTo>
                  <a:cubicBezTo>
                    <a:pt x="11" y="3"/>
                    <a:pt x="18" y="2"/>
                    <a:pt x="25" y="0"/>
                  </a:cubicBezTo>
                  <a:cubicBezTo>
                    <a:pt x="28" y="0"/>
                    <a:pt x="30" y="1"/>
                    <a:pt x="30" y="4"/>
                  </a:cubicBezTo>
                  <a:cubicBezTo>
                    <a:pt x="29" y="9"/>
                    <a:pt x="31" y="14"/>
                    <a:pt x="29" y="19"/>
                  </a:cubicBezTo>
                  <a:cubicBezTo>
                    <a:pt x="21" y="24"/>
                    <a:pt x="13" y="22"/>
                    <a:pt x="6" y="21"/>
                  </a:cubicBezTo>
                  <a:cubicBezTo>
                    <a:pt x="1" y="20"/>
                    <a:pt x="0" y="12"/>
                    <a:pt x="4" y="5"/>
                  </a:cubicBezTo>
                  <a:close/>
                </a:path>
              </a:pathLst>
            </a:custGeom>
            <a:solidFill>
              <a:srgbClr val="F7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38">
              <a:extLst>
                <a:ext uri="{FF2B5EF4-FFF2-40B4-BE49-F238E27FC236}">
                  <a16:creationId xmlns:a16="http://schemas.microsoft.com/office/drawing/2014/main" id="{10B20A53-DE77-5734-3C20-1DECB8FFF4DD}"/>
                </a:ext>
              </a:extLst>
            </p:cNvPr>
            <p:cNvSpPr>
              <a:spLocks/>
            </p:cNvSpPr>
            <p:nvPr/>
          </p:nvSpPr>
          <p:spPr bwMode="auto">
            <a:xfrm>
              <a:off x="7036" y="3254"/>
              <a:ext cx="145" cy="94"/>
            </a:xfrm>
            <a:custGeom>
              <a:avLst/>
              <a:gdLst>
                <a:gd name="T0" fmla="*/ 29 w 34"/>
                <a:gd name="T1" fmla="*/ 2 h 22"/>
                <a:gd name="T2" fmla="*/ 30 w 34"/>
                <a:gd name="T3" fmla="*/ 3 h 22"/>
                <a:gd name="T4" fmla="*/ 15 w 34"/>
                <a:gd name="T5" fmla="*/ 19 h 22"/>
                <a:gd name="T6" fmla="*/ 5 w 34"/>
                <a:gd name="T7" fmla="*/ 16 h 22"/>
                <a:gd name="T8" fmla="*/ 14 w 34"/>
                <a:gd name="T9" fmla="*/ 1 h 22"/>
                <a:gd name="T10" fmla="*/ 29 w 34"/>
                <a:gd name="T11" fmla="*/ 2 h 22"/>
              </a:gdLst>
              <a:ahLst/>
              <a:cxnLst>
                <a:cxn ang="0">
                  <a:pos x="T0" y="T1"/>
                </a:cxn>
                <a:cxn ang="0">
                  <a:pos x="T2" y="T3"/>
                </a:cxn>
                <a:cxn ang="0">
                  <a:pos x="T4" y="T5"/>
                </a:cxn>
                <a:cxn ang="0">
                  <a:pos x="T6" y="T7"/>
                </a:cxn>
                <a:cxn ang="0">
                  <a:pos x="T8" y="T9"/>
                </a:cxn>
                <a:cxn ang="0">
                  <a:pos x="T10" y="T11"/>
                </a:cxn>
              </a:cxnLst>
              <a:rect l="0" t="0" r="r" b="b"/>
              <a:pathLst>
                <a:path w="34" h="22">
                  <a:moveTo>
                    <a:pt x="29" y="2"/>
                  </a:moveTo>
                  <a:cubicBezTo>
                    <a:pt x="30" y="2"/>
                    <a:pt x="30" y="2"/>
                    <a:pt x="30" y="3"/>
                  </a:cubicBezTo>
                  <a:cubicBezTo>
                    <a:pt x="34" y="20"/>
                    <a:pt x="32" y="22"/>
                    <a:pt x="15" y="19"/>
                  </a:cubicBezTo>
                  <a:cubicBezTo>
                    <a:pt x="12" y="18"/>
                    <a:pt x="8" y="18"/>
                    <a:pt x="5" y="16"/>
                  </a:cubicBezTo>
                  <a:cubicBezTo>
                    <a:pt x="0" y="6"/>
                    <a:pt x="2" y="1"/>
                    <a:pt x="14" y="1"/>
                  </a:cubicBezTo>
                  <a:cubicBezTo>
                    <a:pt x="19" y="1"/>
                    <a:pt x="24" y="0"/>
                    <a:pt x="29" y="2"/>
                  </a:cubicBezTo>
                  <a:close/>
                </a:path>
              </a:pathLst>
            </a:custGeom>
            <a:solidFill>
              <a:srgbClr val="EF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39">
              <a:extLst>
                <a:ext uri="{FF2B5EF4-FFF2-40B4-BE49-F238E27FC236}">
                  <a16:creationId xmlns:a16="http://schemas.microsoft.com/office/drawing/2014/main" id="{5D15F4F4-2F59-4EFE-9B22-9A1D7BC60687}"/>
                </a:ext>
              </a:extLst>
            </p:cNvPr>
            <p:cNvSpPr>
              <a:spLocks/>
            </p:cNvSpPr>
            <p:nvPr/>
          </p:nvSpPr>
          <p:spPr bwMode="auto">
            <a:xfrm>
              <a:off x="6981" y="3182"/>
              <a:ext cx="183" cy="149"/>
            </a:xfrm>
            <a:custGeom>
              <a:avLst/>
              <a:gdLst>
                <a:gd name="T0" fmla="*/ 42 w 43"/>
                <a:gd name="T1" fmla="*/ 19 h 35"/>
                <a:gd name="T2" fmla="*/ 27 w 43"/>
                <a:gd name="T3" fmla="*/ 19 h 35"/>
                <a:gd name="T4" fmla="*/ 18 w 43"/>
                <a:gd name="T5" fmla="*/ 28 h 35"/>
                <a:gd name="T6" fmla="*/ 18 w 43"/>
                <a:gd name="T7" fmla="*/ 33 h 35"/>
                <a:gd name="T8" fmla="*/ 12 w 43"/>
                <a:gd name="T9" fmla="*/ 33 h 35"/>
                <a:gd name="T10" fmla="*/ 4 w 43"/>
                <a:gd name="T11" fmla="*/ 22 h 35"/>
                <a:gd name="T12" fmla="*/ 0 w 43"/>
                <a:gd name="T13" fmla="*/ 20 h 35"/>
                <a:gd name="T14" fmla="*/ 0 w 43"/>
                <a:gd name="T15" fmla="*/ 16 h 35"/>
                <a:gd name="T16" fmla="*/ 6 w 43"/>
                <a:gd name="T17" fmla="*/ 13 h 35"/>
                <a:gd name="T18" fmla="*/ 11 w 43"/>
                <a:gd name="T19" fmla="*/ 10 h 35"/>
                <a:gd name="T20" fmla="*/ 8 w 43"/>
                <a:gd name="T21" fmla="*/ 5 h 35"/>
                <a:gd name="T22" fmla="*/ 6 w 43"/>
                <a:gd name="T23" fmla="*/ 3 h 35"/>
                <a:gd name="T24" fmla="*/ 18 w 43"/>
                <a:gd name="T25" fmla="*/ 2 h 35"/>
                <a:gd name="T26" fmla="*/ 34 w 43"/>
                <a:gd name="T27" fmla="*/ 16 h 35"/>
                <a:gd name="T28" fmla="*/ 43 w 43"/>
                <a:gd name="T29" fmla="*/ 16 h 35"/>
                <a:gd name="T30" fmla="*/ 42 w 43"/>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35">
                  <a:moveTo>
                    <a:pt x="42" y="19"/>
                  </a:moveTo>
                  <a:cubicBezTo>
                    <a:pt x="37" y="19"/>
                    <a:pt x="32" y="20"/>
                    <a:pt x="27" y="19"/>
                  </a:cubicBezTo>
                  <a:cubicBezTo>
                    <a:pt x="20" y="18"/>
                    <a:pt x="18" y="21"/>
                    <a:pt x="18" y="28"/>
                  </a:cubicBezTo>
                  <a:cubicBezTo>
                    <a:pt x="19" y="29"/>
                    <a:pt x="18" y="31"/>
                    <a:pt x="18" y="33"/>
                  </a:cubicBezTo>
                  <a:cubicBezTo>
                    <a:pt x="16" y="34"/>
                    <a:pt x="14" y="35"/>
                    <a:pt x="12" y="33"/>
                  </a:cubicBezTo>
                  <a:cubicBezTo>
                    <a:pt x="12" y="27"/>
                    <a:pt x="12" y="22"/>
                    <a:pt x="4" y="22"/>
                  </a:cubicBezTo>
                  <a:cubicBezTo>
                    <a:pt x="2" y="22"/>
                    <a:pt x="1" y="21"/>
                    <a:pt x="0" y="20"/>
                  </a:cubicBezTo>
                  <a:cubicBezTo>
                    <a:pt x="0" y="18"/>
                    <a:pt x="0" y="17"/>
                    <a:pt x="0" y="16"/>
                  </a:cubicBezTo>
                  <a:cubicBezTo>
                    <a:pt x="2" y="14"/>
                    <a:pt x="4" y="13"/>
                    <a:pt x="6" y="13"/>
                  </a:cubicBezTo>
                  <a:cubicBezTo>
                    <a:pt x="8" y="13"/>
                    <a:pt x="10" y="13"/>
                    <a:pt x="11" y="10"/>
                  </a:cubicBezTo>
                  <a:cubicBezTo>
                    <a:pt x="12" y="8"/>
                    <a:pt x="10" y="6"/>
                    <a:pt x="8" y="5"/>
                  </a:cubicBezTo>
                  <a:cubicBezTo>
                    <a:pt x="7" y="5"/>
                    <a:pt x="6" y="4"/>
                    <a:pt x="6" y="3"/>
                  </a:cubicBezTo>
                  <a:cubicBezTo>
                    <a:pt x="10" y="0"/>
                    <a:pt x="14" y="1"/>
                    <a:pt x="18" y="2"/>
                  </a:cubicBezTo>
                  <a:cubicBezTo>
                    <a:pt x="19" y="16"/>
                    <a:pt x="19" y="16"/>
                    <a:pt x="34" y="16"/>
                  </a:cubicBezTo>
                  <a:cubicBezTo>
                    <a:pt x="37" y="16"/>
                    <a:pt x="40" y="16"/>
                    <a:pt x="43" y="16"/>
                  </a:cubicBezTo>
                  <a:cubicBezTo>
                    <a:pt x="43" y="17"/>
                    <a:pt x="42" y="18"/>
                    <a:pt x="42" y="19"/>
                  </a:cubicBezTo>
                  <a:close/>
                </a:path>
              </a:pathLst>
            </a:custGeom>
            <a:solidFill>
              <a:srgbClr val="6CB0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40">
              <a:extLst>
                <a:ext uri="{FF2B5EF4-FFF2-40B4-BE49-F238E27FC236}">
                  <a16:creationId xmlns:a16="http://schemas.microsoft.com/office/drawing/2014/main" id="{4ADC552F-A00E-D5DB-05F3-7E8E13CBFB25}"/>
                </a:ext>
              </a:extLst>
            </p:cNvPr>
            <p:cNvSpPr>
              <a:spLocks/>
            </p:cNvSpPr>
            <p:nvPr/>
          </p:nvSpPr>
          <p:spPr bwMode="auto">
            <a:xfrm>
              <a:off x="6968" y="3194"/>
              <a:ext cx="81" cy="56"/>
            </a:xfrm>
            <a:custGeom>
              <a:avLst/>
              <a:gdLst>
                <a:gd name="T0" fmla="*/ 9 w 19"/>
                <a:gd name="T1" fmla="*/ 0 h 13"/>
                <a:gd name="T2" fmla="*/ 18 w 19"/>
                <a:gd name="T3" fmla="*/ 8 h 13"/>
                <a:gd name="T4" fmla="*/ 13 w 19"/>
                <a:gd name="T5" fmla="*/ 13 h 13"/>
                <a:gd name="T6" fmla="*/ 3 w 19"/>
                <a:gd name="T7" fmla="*/ 13 h 13"/>
                <a:gd name="T8" fmla="*/ 9 w 19"/>
                <a:gd name="T9" fmla="*/ 0 h 13"/>
              </a:gdLst>
              <a:ahLst/>
              <a:cxnLst>
                <a:cxn ang="0">
                  <a:pos x="T0" y="T1"/>
                </a:cxn>
                <a:cxn ang="0">
                  <a:pos x="T2" y="T3"/>
                </a:cxn>
                <a:cxn ang="0">
                  <a:pos x="T4" y="T5"/>
                </a:cxn>
                <a:cxn ang="0">
                  <a:pos x="T6" y="T7"/>
                </a:cxn>
                <a:cxn ang="0">
                  <a:pos x="T8" y="T9"/>
                </a:cxn>
              </a:cxnLst>
              <a:rect l="0" t="0" r="r" b="b"/>
              <a:pathLst>
                <a:path w="19" h="13">
                  <a:moveTo>
                    <a:pt x="9" y="0"/>
                  </a:moveTo>
                  <a:cubicBezTo>
                    <a:pt x="18" y="0"/>
                    <a:pt x="19" y="0"/>
                    <a:pt x="18" y="8"/>
                  </a:cubicBezTo>
                  <a:cubicBezTo>
                    <a:pt x="18" y="12"/>
                    <a:pt x="17" y="13"/>
                    <a:pt x="13" y="13"/>
                  </a:cubicBezTo>
                  <a:cubicBezTo>
                    <a:pt x="10" y="13"/>
                    <a:pt x="6" y="13"/>
                    <a:pt x="3" y="13"/>
                  </a:cubicBezTo>
                  <a:cubicBezTo>
                    <a:pt x="4" y="8"/>
                    <a:pt x="0" y="1"/>
                    <a:pt x="9" y="0"/>
                  </a:cubicBezTo>
                  <a:close/>
                </a:path>
              </a:pathLst>
            </a:custGeom>
            <a:solidFill>
              <a:srgbClr val="F3F7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41">
              <a:extLst>
                <a:ext uri="{FF2B5EF4-FFF2-40B4-BE49-F238E27FC236}">
                  <a16:creationId xmlns:a16="http://schemas.microsoft.com/office/drawing/2014/main" id="{FC1132C5-A14A-6C1D-67AE-5CBB0EE466E7}"/>
                </a:ext>
              </a:extLst>
            </p:cNvPr>
            <p:cNvSpPr>
              <a:spLocks/>
            </p:cNvSpPr>
            <p:nvPr/>
          </p:nvSpPr>
          <p:spPr bwMode="auto">
            <a:xfrm>
              <a:off x="6981" y="3259"/>
              <a:ext cx="77" cy="64"/>
            </a:xfrm>
            <a:custGeom>
              <a:avLst/>
              <a:gdLst>
                <a:gd name="T0" fmla="*/ 0 w 18"/>
                <a:gd name="T1" fmla="*/ 2 h 15"/>
                <a:gd name="T2" fmla="*/ 8 w 18"/>
                <a:gd name="T3" fmla="*/ 1 h 15"/>
                <a:gd name="T4" fmla="*/ 15 w 18"/>
                <a:gd name="T5" fmla="*/ 4 h 15"/>
                <a:gd name="T6" fmla="*/ 12 w 18"/>
                <a:gd name="T7" fmla="*/ 15 h 15"/>
                <a:gd name="T8" fmla="*/ 11 w 18"/>
                <a:gd name="T9" fmla="*/ 15 h 15"/>
                <a:gd name="T10" fmla="*/ 0 w 18"/>
                <a:gd name="T11" fmla="*/ 2 h 15"/>
              </a:gdLst>
              <a:ahLst/>
              <a:cxnLst>
                <a:cxn ang="0">
                  <a:pos x="T0" y="T1"/>
                </a:cxn>
                <a:cxn ang="0">
                  <a:pos x="T2" y="T3"/>
                </a:cxn>
                <a:cxn ang="0">
                  <a:pos x="T4" y="T5"/>
                </a:cxn>
                <a:cxn ang="0">
                  <a:pos x="T6" y="T7"/>
                </a:cxn>
                <a:cxn ang="0">
                  <a:pos x="T8" y="T9"/>
                </a:cxn>
                <a:cxn ang="0">
                  <a:pos x="T10" y="T11"/>
                </a:cxn>
              </a:cxnLst>
              <a:rect l="0" t="0" r="r" b="b"/>
              <a:pathLst>
                <a:path w="18" h="15">
                  <a:moveTo>
                    <a:pt x="0" y="2"/>
                  </a:moveTo>
                  <a:cubicBezTo>
                    <a:pt x="3" y="1"/>
                    <a:pt x="5" y="1"/>
                    <a:pt x="8" y="1"/>
                  </a:cubicBezTo>
                  <a:cubicBezTo>
                    <a:pt x="10" y="1"/>
                    <a:pt x="14" y="0"/>
                    <a:pt x="15" y="4"/>
                  </a:cubicBezTo>
                  <a:cubicBezTo>
                    <a:pt x="15" y="8"/>
                    <a:pt x="18" y="13"/>
                    <a:pt x="12" y="15"/>
                  </a:cubicBezTo>
                  <a:cubicBezTo>
                    <a:pt x="12" y="15"/>
                    <a:pt x="11" y="15"/>
                    <a:pt x="11" y="15"/>
                  </a:cubicBezTo>
                  <a:cubicBezTo>
                    <a:pt x="0" y="13"/>
                    <a:pt x="0" y="13"/>
                    <a:pt x="0" y="2"/>
                  </a:cubicBezTo>
                  <a:close/>
                </a:path>
              </a:pathLst>
            </a:custGeom>
            <a:solidFill>
              <a:srgbClr val="F0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2">
              <a:extLst>
                <a:ext uri="{FF2B5EF4-FFF2-40B4-BE49-F238E27FC236}">
                  <a16:creationId xmlns:a16="http://schemas.microsoft.com/office/drawing/2014/main" id="{60C02003-AD99-474D-8BC4-BA0CE2B177E4}"/>
                </a:ext>
              </a:extLst>
            </p:cNvPr>
            <p:cNvSpPr>
              <a:spLocks/>
            </p:cNvSpPr>
            <p:nvPr/>
          </p:nvSpPr>
          <p:spPr bwMode="auto">
            <a:xfrm>
              <a:off x="5551" y="3058"/>
              <a:ext cx="174" cy="141"/>
            </a:xfrm>
            <a:custGeom>
              <a:avLst/>
              <a:gdLst>
                <a:gd name="T0" fmla="*/ 4 w 41"/>
                <a:gd name="T1" fmla="*/ 7 h 33"/>
                <a:gd name="T2" fmla="*/ 36 w 41"/>
                <a:gd name="T3" fmla="*/ 0 h 33"/>
                <a:gd name="T4" fmla="*/ 40 w 41"/>
                <a:gd name="T5" fmla="*/ 3 h 33"/>
                <a:gd name="T6" fmla="*/ 39 w 41"/>
                <a:gd name="T7" fmla="*/ 30 h 33"/>
                <a:gd name="T8" fmla="*/ 34 w 41"/>
                <a:gd name="T9" fmla="*/ 32 h 33"/>
                <a:gd name="T10" fmla="*/ 8 w 41"/>
                <a:gd name="T11" fmla="*/ 32 h 33"/>
                <a:gd name="T12" fmla="*/ 2 w 41"/>
                <a:gd name="T13" fmla="*/ 28 h 33"/>
                <a:gd name="T14" fmla="*/ 4 w 41"/>
                <a:gd name="T15" fmla="*/ 7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3">
                  <a:moveTo>
                    <a:pt x="4" y="7"/>
                  </a:moveTo>
                  <a:cubicBezTo>
                    <a:pt x="14" y="2"/>
                    <a:pt x="26" y="3"/>
                    <a:pt x="36" y="0"/>
                  </a:cubicBezTo>
                  <a:cubicBezTo>
                    <a:pt x="38" y="0"/>
                    <a:pt x="40" y="1"/>
                    <a:pt x="40" y="3"/>
                  </a:cubicBezTo>
                  <a:cubicBezTo>
                    <a:pt x="40" y="12"/>
                    <a:pt x="41" y="21"/>
                    <a:pt x="39" y="30"/>
                  </a:cubicBezTo>
                  <a:cubicBezTo>
                    <a:pt x="38" y="31"/>
                    <a:pt x="36" y="32"/>
                    <a:pt x="34" y="32"/>
                  </a:cubicBezTo>
                  <a:cubicBezTo>
                    <a:pt x="25" y="33"/>
                    <a:pt x="17" y="33"/>
                    <a:pt x="8" y="32"/>
                  </a:cubicBezTo>
                  <a:cubicBezTo>
                    <a:pt x="5" y="32"/>
                    <a:pt x="2" y="31"/>
                    <a:pt x="2" y="28"/>
                  </a:cubicBezTo>
                  <a:cubicBezTo>
                    <a:pt x="2" y="21"/>
                    <a:pt x="0" y="14"/>
                    <a:pt x="4" y="7"/>
                  </a:cubicBezTo>
                  <a:close/>
                </a:path>
              </a:pathLst>
            </a:custGeom>
            <a:solidFill>
              <a:srgbClr val="FA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3">
              <a:extLst>
                <a:ext uri="{FF2B5EF4-FFF2-40B4-BE49-F238E27FC236}">
                  <a16:creationId xmlns:a16="http://schemas.microsoft.com/office/drawing/2014/main" id="{880BE2B6-DE4E-A143-B698-B10223E5F187}"/>
                </a:ext>
              </a:extLst>
            </p:cNvPr>
            <p:cNvSpPr>
              <a:spLocks/>
            </p:cNvSpPr>
            <p:nvPr/>
          </p:nvSpPr>
          <p:spPr bwMode="auto">
            <a:xfrm>
              <a:off x="5551" y="3190"/>
              <a:ext cx="170" cy="141"/>
            </a:xfrm>
            <a:custGeom>
              <a:avLst/>
              <a:gdLst>
                <a:gd name="T0" fmla="*/ 40 w 40"/>
                <a:gd name="T1" fmla="*/ 4 h 33"/>
                <a:gd name="T2" fmla="*/ 40 w 40"/>
                <a:gd name="T3" fmla="*/ 28 h 33"/>
                <a:gd name="T4" fmla="*/ 37 w 40"/>
                <a:gd name="T5" fmla="*/ 32 h 33"/>
                <a:gd name="T6" fmla="*/ 4 w 40"/>
                <a:gd name="T7" fmla="*/ 25 h 33"/>
                <a:gd name="T8" fmla="*/ 2 w 40"/>
                <a:gd name="T9" fmla="*/ 5 h 33"/>
                <a:gd name="T10" fmla="*/ 6 w 40"/>
                <a:gd name="T11" fmla="*/ 1 h 33"/>
                <a:gd name="T12" fmla="*/ 35 w 40"/>
                <a:gd name="T13" fmla="*/ 1 h 33"/>
                <a:gd name="T14" fmla="*/ 40 w 40"/>
                <a:gd name="T15" fmla="*/ 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3">
                  <a:moveTo>
                    <a:pt x="40" y="4"/>
                  </a:moveTo>
                  <a:cubicBezTo>
                    <a:pt x="40" y="12"/>
                    <a:pt x="40" y="20"/>
                    <a:pt x="40" y="28"/>
                  </a:cubicBezTo>
                  <a:cubicBezTo>
                    <a:pt x="40" y="30"/>
                    <a:pt x="40" y="33"/>
                    <a:pt x="37" y="32"/>
                  </a:cubicBezTo>
                  <a:cubicBezTo>
                    <a:pt x="26" y="30"/>
                    <a:pt x="14" y="30"/>
                    <a:pt x="4" y="25"/>
                  </a:cubicBezTo>
                  <a:cubicBezTo>
                    <a:pt x="0" y="18"/>
                    <a:pt x="2" y="12"/>
                    <a:pt x="2" y="5"/>
                  </a:cubicBezTo>
                  <a:cubicBezTo>
                    <a:pt x="2" y="3"/>
                    <a:pt x="4" y="1"/>
                    <a:pt x="6" y="1"/>
                  </a:cubicBezTo>
                  <a:cubicBezTo>
                    <a:pt x="16" y="1"/>
                    <a:pt x="26" y="0"/>
                    <a:pt x="35" y="1"/>
                  </a:cubicBezTo>
                  <a:cubicBezTo>
                    <a:pt x="37" y="1"/>
                    <a:pt x="39" y="3"/>
                    <a:pt x="40" y="4"/>
                  </a:cubicBezTo>
                  <a:close/>
                </a:path>
              </a:pathLst>
            </a:custGeom>
            <a:solidFill>
              <a:srgbClr val="F9F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44">
              <a:extLst>
                <a:ext uri="{FF2B5EF4-FFF2-40B4-BE49-F238E27FC236}">
                  <a16:creationId xmlns:a16="http://schemas.microsoft.com/office/drawing/2014/main" id="{743AEA32-9C32-7B8E-313E-F73069812CE9}"/>
                </a:ext>
              </a:extLst>
            </p:cNvPr>
            <p:cNvSpPr>
              <a:spLocks/>
            </p:cNvSpPr>
            <p:nvPr/>
          </p:nvSpPr>
          <p:spPr bwMode="auto">
            <a:xfrm>
              <a:off x="5444" y="3182"/>
              <a:ext cx="119" cy="124"/>
            </a:xfrm>
            <a:custGeom>
              <a:avLst/>
              <a:gdLst>
                <a:gd name="T0" fmla="*/ 25 w 28"/>
                <a:gd name="T1" fmla="*/ 27 h 29"/>
                <a:gd name="T2" fmla="*/ 19 w 28"/>
                <a:gd name="T3" fmla="*/ 27 h 29"/>
                <a:gd name="T4" fmla="*/ 6 w 28"/>
                <a:gd name="T5" fmla="*/ 25 h 29"/>
                <a:gd name="T6" fmla="*/ 2 w 28"/>
                <a:gd name="T7" fmla="*/ 21 h 29"/>
                <a:gd name="T8" fmla="*/ 3 w 28"/>
                <a:gd name="T9" fmla="*/ 4 h 29"/>
                <a:gd name="T10" fmla="*/ 3 w 28"/>
                <a:gd name="T11" fmla="*/ 4 h 29"/>
                <a:gd name="T12" fmla="*/ 23 w 28"/>
                <a:gd name="T13" fmla="*/ 3 h 29"/>
                <a:gd name="T14" fmla="*/ 27 w 28"/>
                <a:gd name="T15" fmla="*/ 7 h 29"/>
                <a:gd name="T16" fmla="*/ 25 w 28"/>
                <a:gd name="T1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9">
                  <a:moveTo>
                    <a:pt x="25" y="27"/>
                  </a:moveTo>
                  <a:cubicBezTo>
                    <a:pt x="23" y="29"/>
                    <a:pt x="21" y="27"/>
                    <a:pt x="19" y="27"/>
                  </a:cubicBezTo>
                  <a:cubicBezTo>
                    <a:pt x="15" y="25"/>
                    <a:pt x="10" y="27"/>
                    <a:pt x="6" y="25"/>
                  </a:cubicBezTo>
                  <a:cubicBezTo>
                    <a:pt x="4" y="24"/>
                    <a:pt x="1" y="23"/>
                    <a:pt x="2" y="21"/>
                  </a:cubicBezTo>
                  <a:cubicBezTo>
                    <a:pt x="3" y="15"/>
                    <a:pt x="0" y="10"/>
                    <a:pt x="3" y="4"/>
                  </a:cubicBezTo>
                  <a:cubicBezTo>
                    <a:pt x="3" y="4"/>
                    <a:pt x="3" y="4"/>
                    <a:pt x="3" y="4"/>
                  </a:cubicBezTo>
                  <a:cubicBezTo>
                    <a:pt x="10" y="0"/>
                    <a:pt x="16" y="2"/>
                    <a:pt x="23" y="3"/>
                  </a:cubicBezTo>
                  <a:cubicBezTo>
                    <a:pt x="25" y="3"/>
                    <a:pt x="27" y="5"/>
                    <a:pt x="27" y="7"/>
                  </a:cubicBezTo>
                  <a:cubicBezTo>
                    <a:pt x="26" y="14"/>
                    <a:pt x="28" y="20"/>
                    <a:pt x="25" y="27"/>
                  </a:cubicBezTo>
                  <a:close/>
                </a:path>
              </a:pathLst>
            </a:custGeom>
            <a:solidFill>
              <a:srgbClr val="FA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45">
              <a:extLst>
                <a:ext uri="{FF2B5EF4-FFF2-40B4-BE49-F238E27FC236}">
                  <a16:creationId xmlns:a16="http://schemas.microsoft.com/office/drawing/2014/main" id="{A7F7EFDE-2850-9A8E-F34D-ED78206BD5A5}"/>
                </a:ext>
              </a:extLst>
            </p:cNvPr>
            <p:cNvSpPr>
              <a:spLocks/>
            </p:cNvSpPr>
            <p:nvPr/>
          </p:nvSpPr>
          <p:spPr bwMode="auto">
            <a:xfrm>
              <a:off x="5448" y="3083"/>
              <a:ext cx="115" cy="129"/>
            </a:xfrm>
            <a:custGeom>
              <a:avLst/>
              <a:gdLst>
                <a:gd name="T0" fmla="*/ 2 w 27"/>
                <a:gd name="T1" fmla="*/ 24 h 30"/>
                <a:gd name="T2" fmla="*/ 3 w 27"/>
                <a:gd name="T3" fmla="*/ 6 h 30"/>
                <a:gd name="T4" fmla="*/ 19 w 27"/>
                <a:gd name="T5" fmla="*/ 2 h 30"/>
                <a:gd name="T6" fmla="*/ 26 w 27"/>
                <a:gd name="T7" fmla="*/ 5 h 30"/>
                <a:gd name="T8" fmla="*/ 26 w 27"/>
                <a:gd name="T9" fmla="*/ 7 h 30"/>
                <a:gd name="T10" fmla="*/ 2 w 27"/>
                <a:gd name="T11" fmla="*/ 24 h 30"/>
              </a:gdLst>
              <a:ahLst/>
              <a:cxnLst>
                <a:cxn ang="0">
                  <a:pos x="T0" y="T1"/>
                </a:cxn>
                <a:cxn ang="0">
                  <a:pos x="T2" y="T3"/>
                </a:cxn>
                <a:cxn ang="0">
                  <a:pos x="T4" y="T5"/>
                </a:cxn>
                <a:cxn ang="0">
                  <a:pos x="T6" y="T7"/>
                </a:cxn>
                <a:cxn ang="0">
                  <a:pos x="T8" y="T9"/>
                </a:cxn>
                <a:cxn ang="0">
                  <a:pos x="T10" y="T11"/>
                </a:cxn>
              </a:cxnLst>
              <a:rect l="0" t="0" r="r" b="b"/>
              <a:pathLst>
                <a:path w="27" h="30">
                  <a:moveTo>
                    <a:pt x="2" y="24"/>
                  </a:moveTo>
                  <a:cubicBezTo>
                    <a:pt x="2" y="18"/>
                    <a:pt x="0" y="11"/>
                    <a:pt x="3" y="6"/>
                  </a:cubicBezTo>
                  <a:cubicBezTo>
                    <a:pt x="6" y="1"/>
                    <a:pt x="14" y="4"/>
                    <a:pt x="19" y="2"/>
                  </a:cubicBezTo>
                  <a:cubicBezTo>
                    <a:pt x="23" y="0"/>
                    <a:pt x="25" y="2"/>
                    <a:pt x="26" y="5"/>
                  </a:cubicBezTo>
                  <a:cubicBezTo>
                    <a:pt x="26" y="6"/>
                    <a:pt x="26" y="6"/>
                    <a:pt x="26" y="7"/>
                  </a:cubicBezTo>
                  <a:cubicBezTo>
                    <a:pt x="27" y="26"/>
                    <a:pt x="21" y="30"/>
                    <a:pt x="2" y="24"/>
                  </a:cubicBezTo>
                  <a:close/>
                </a:path>
              </a:pathLst>
            </a:custGeom>
            <a:solidFill>
              <a:srgbClr val="F9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46">
              <a:extLst>
                <a:ext uri="{FF2B5EF4-FFF2-40B4-BE49-F238E27FC236}">
                  <a16:creationId xmlns:a16="http://schemas.microsoft.com/office/drawing/2014/main" id="{81F64D37-1113-8C04-D8E2-D2DD308CD82A}"/>
                </a:ext>
              </a:extLst>
            </p:cNvPr>
            <p:cNvSpPr>
              <a:spLocks/>
            </p:cNvSpPr>
            <p:nvPr/>
          </p:nvSpPr>
          <p:spPr bwMode="auto">
            <a:xfrm>
              <a:off x="5457" y="3079"/>
              <a:ext cx="264" cy="218"/>
            </a:xfrm>
            <a:custGeom>
              <a:avLst/>
              <a:gdLst>
                <a:gd name="T0" fmla="*/ 0 w 62"/>
                <a:gd name="T1" fmla="*/ 25 h 51"/>
                <a:gd name="T2" fmla="*/ 16 w 62"/>
                <a:gd name="T3" fmla="*/ 25 h 51"/>
                <a:gd name="T4" fmla="*/ 22 w 62"/>
                <a:gd name="T5" fmla="*/ 20 h 51"/>
                <a:gd name="T6" fmla="*/ 22 w 62"/>
                <a:gd name="T7" fmla="*/ 8 h 51"/>
                <a:gd name="T8" fmla="*/ 17 w 62"/>
                <a:gd name="T9" fmla="*/ 3 h 51"/>
                <a:gd name="T10" fmla="*/ 26 w 62"/>
                <a:gd name="T11" fmla="*/ 2 h 51"/>
                <a:gd name="T12" fmla="*/ 26 w 62"/>
                <a:gd name="T13" fmla="*/ 19 h 51"/>
                <a:gd name="T14" fmla="*/ 32 w 62"/>
                <a:gd name="T15" fmla="*/ 25 h 51"/>
                <a:gd name="T16" fmla="*/ 61 w 62"/>
                <a:gd name="T17" fmla="*/ 25 h 51"/>
                <a:gd name="T18" fmla="*/ 62 w 62"/>
                <a:gd name="T19" fmla="*/ 30 h 51"/>
                <a:gd name="T20" fmla="*/ 30 w 62"/>
                <a:gd name="T21" fmla="*/ 29 h 51"/>
                <a:gd name="T22" fmla="*/ 26 w 62"/>
                <a:gd name="T23" fmla="*/ 34 h 51"/>
                <a:gd name="T24" fmla="*/ 26 w 62"/>
                <a:gd name="T25" fmla="*/ 51 h 51"/>
                <a:gd name="T26" fmla="*/ 22 w 62"/>
                <a:gd name="T27" fmla="*/ 51 h 51"/>
                <a:gd name="T28" fmla="*/ 22 w 62"/>
                <a:gd name="T29" fmla="*/ 50 h 51"/>
                <a:gd name="T30" fmla="*/ 20 w 62"/>
                <a:gd name="T31" fmla="*/ 30 h 51"/>
                <a:gd name="T32" fmla="*/ 0 w 62"/>
                <a:gd name="T33" fmla="*/ 28 h 51"/>
                <a:gd name="T34" fmla="*/ 0 w 62"/>
                <a:gd name="T35"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51">
                  <a:moveTo>
                    <a:pt x="0" y="25"/>
                  </a:moveTo>
                  <a:cubicBezTo>
                    <a:pt x="6" y="25"/>
                    <a:pt x="11" y="25"/>
                    <a:pt x="16" y="25"/>
                  </a:cubicBezTo>
                  <a:cubicBezTo>
                    <a:pt x="20" y="25"/>
                    <a:pt x="22" y="24"/>
                    <a:pt x="22" y="20"/>
                  </a:cubicBezTo>
                  <a:cubicBezTo>
                    <a:pt x="22" y="16"/>
                    <a:pt x="22" y="12"/>
                    <a:pt x="22" y="8"/>
                  </a:cubicBezTo>
                  <a:cubicBezTo>
                    <a:pt x="22" y="4"/>
                    <a:pt x="20" y="2"/>
                    <a:pt x="17" y="3"/>
                  </a:cubicBezTo>
                  <a:cubicBezTo>
                    <a:pt x="20" y="0"/>
                    <a:pt x="23" y="2"/>
                    <a:pt x="26" y="2"/>
                  </a:cubicBezTo>
                  <a:cubicBezTo>
                    <a:pt x="26" y="8"/>
                    <a:pt x="26" y="13"/>
                    <a:pt x="26" y="19"/>
                  </a:cubicBezTo>
                  <a:cubicBezTo>
                    <a:pt x="26" y="24"/>
                    <a:pt x="28" y="25"/>
                    <a:pt x="32" y="25"/>
                  </a:cubicBezTo>
                  <a:cubicBezTo>
                    <a:pt x="42" y="25"/>
                    <a:pt x="51" y="25"/>
                    <a:pt x="61" y="25"/>
                  </a:cubicBezTo>
                  <a:cubicBezTo>
                    <a:pt x="61" y="27"/>
                    <a:pt x="62" y="28"/>
                    <a:pt x="62" y="30"/>
                  </a:cubicBezTo>
                  <a:cubicBezTo>
                    <a:pt x="52" y="27"/>
                    <a:pt x="41" y="29"/>
                    <a:pt x="30" y="29"/>
                  </a:cubicBezTo>
                  <a:cubicBezTo>
                    <a:pt x="27" y="28"/>
                    <a:pt x="26" y="31"/>
                    <a:pt x="26" y="34"/>
                  </a:cubicBezTo>
                  <a:cubicBezTo>
                    <a:pt x="26" y="39"/>
                    <a:pt x="26" y="45"/>
                    <a:pt x="26" y="51"/>
                  </a:cubicBezTo>
                  <a:cubicBezTo>
                    <a:pt x="24" y="50"/>
                    <a:pt x="23" y="50"/>
                    <a:pt x="22" y="51"/>
                  </a:cubicBezTo>
                  <a:cubicBezTo>
                    <a:pt x="22" y="51"/>
                    <a:pt x="22" y="50"/>
                    <a:pt x="22" y="50"/>
                  </a:cubicBezTo>
                  <a:cubicBezTo>
                    <a:pt x="21" y="43"/>
                    <a:pt x="25" y="34"/>
                    <a:pt x="20" y="30"/>
                  </a:cubicBezTo>
                  <a:cubicBezTo>
                    <a:pt x="15" y="26"/>
                    <a:pt x="7" y="29"/>
                    <a:pt x="0" y="28"/>
                  </a:cubicBezTo>
                  <a:cubicBezTo>
                    <a:pt x="0" y="27"/>
                    <a:pt x="0" y="26"/>
                    <a:pt x="0" y="25"/>
                  </a:cubicBezTo>
                  <a:close/>
                </a:path>
              </a:pathLst>
            </a:custGeom>
            <a:solidFill>
              <a:srgbClr val="55A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47">
              <a:extLst>
                <a:ext uri="{FF2B5EF4-FFF2-40B4-BE49-F238E27FC236}">
                  <a16:creationId xmlns:a16="http://schemas.microsoft.com/office/drawing/2014/main" id="{DF702547-43CE-B8F8-C52B-8651D08C3155}"/>
                </a:ext>
              </a:extLst>
            </p:cNvPr>
            <p:cNvSpPr>
              <a:spLocks/>
            </p:cNvSpPr>
            <p:nvPr/>
          </p:nvSpPr>
          <p:spPr bwMode="auto">
            <a:xfrm>
              <a:off x="5436" y="3199"/>
              <a:ext cx="89" cy="98"/>
            </a:xfrm>
            <a:custGeom>
              <a:avLst/>
              <a:gdLst>
                <a:gd name="T0" fmla="*/ 5 w 21"/>
                <a:gd name="T1" fmla="*/ 0 h 23"/>
                <a:gd name="T2" fmla="*/ 21 w 21"/>
                <a:gd name="T3" fmla="*/ 23 h 23"/>
                <a:gd name="T4" fmla="*/ 11 w 21"/>
                <a:gd name="T5" fmla="*/ 23 h 23"/>
                <a:gd name="T6" fmla="*/ 3 w 21"/>
                <a:gd name="T7" fmla="*/ 12 h 23"/>
                <a:gd name="T8" fmla="*/ 5 w 21"/>
                <a:gd name="T9" fmla="*/ 0 h 23"/>
              </a:gdLst>
              <a:ahLst/>
              <a:cxnLst>
                <a:cxn ang="0">
                  <a:pos x="T0" y="T1"/>
                </a:cxn>
                <a:cxn ang="0">
                  <a:pos x="T2" y="T3"/>
                </a:cxn>
                <a:cxn ang="0">
                  <a:pos x="T4" y="T5"/>
                </a:cxn>
                <a:cxn ang="0">
                  <a:pos x="T6" y="T7"/>
                </a:cxn>
                <a:cxn ang="0">
                  <a:pos x="T8" y="T9"/>
                </a:cxn>
              </a:cxnLst>
              <a:rect l="0" t="0" r="r" b="b"/>
              <a:pathLst>
                <a:path w="21" h="23">
                  <a:moveTo>
                    <a:pt x="5" y="0"/>
                  </a:moveTo>
                  <a:cubicBezTo>
                    <a:pt x="4" y="18"/>
                    <a:pt x="4" y="18"/>
                    <a:pt x="21" y="23"/>
                  </a:cubicBezTo>
                  <a:cubicBezTo>
                    <a:pt x="17" y="23"/>
                    <a:pt x="14" y="23"/>
                    <a:pt x="11" y="23"/>
                  </a:cubicBezTo>
                  <a:cubicBezTo>
                    <a:pt x="3" y="22"/>
                    <a:pt x="1" y="20"/>
                    <a:pt x="3" y="12"/>
                  </a:cubicBezTo>
                  <a:cubicBezTo>
                    <a:pt x="4" y="8"/>
                    <a:pt x="0" y="3"/>
                    <a:pt x="5" y="0"/>
                  </a:cubicBezTo>
                  <a:close/>
                </a:path>
              </a:pathLst>
            </a:custGeom>
            <a:solidFill>
              <a:srgbClr val="55A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48">
              <a:extLst>
                <a:ext uri="{FF2B5EF4-FFF2-40B4-BE49-F238E27FC236}">
                  <a16:creationId xmlns:a16="http://schemas.microsoft.com/office/drawing/2014/main" id="{FB56007E-8263-CDCC-E08C-DF724B1DBA9A}"/>
                </a:ext>
              </a:extLst>
            </p:cNvPr>
            <p:cNvSpPr>
              <a:spLocks/>
            </p:cNvSpPr>
            <p:nvPr/>
          </p:nvSpPr>
          <p:spPr bwMode="auto">
            <a:xfrm>
              <a:off x="6543" y="3549"/>
              <a:ext cx="80" cy="73"/>
            </a:xfrm>
            <a:custGeom>
              <a:avLst/>
              <a:gdLst>
                <a:gd name="T0" fmla="*/ 9 w 19"/>
                <a:gd name="T1" fmla="*/ 3 h 17"/>
                <a:gd name="T2" fmla="*/ 18 w 19"/>
                <a:gd name="T3" fmla="*/ 11 h 17"/>
                <a:gd name="T4" fmla="*/ 8 w 19"/>
                <a:gd name="T5" fmla="*/ 17 h 17"/>
                <a:gd name="T6" fmla="*/ 6 w 19"/>
                <a:gd name="T7" fmla="*/ 16 h 17"/>
                <a:gd name="T8" fmla="*/ 0 w 19"/>
                <a:gd name="T9" fmla="*/ 11 h 17"/>
                <a:gd name="T10" fmla="*/ 0 w 19"/>
                <a:gd name="T11" fmla="*/ 9 h 17"/>
                <a:gd name="T12" fmla="*/ 0 w 19"/>
                <a:gd name="T13" fmla="*/ 5 h 17"/>
                <a:gd name="T14" fmla="*/ 8 w 19"/>
                <a:gd name="T15" fmla="*/ 3 h 17"/>
                <a:gd name="T16" fmla="*/ 9 w 19"/>
                <a:gd name="T17" fmla="*/ 4 h 17"/>
                <a:gd name="T18" fmla="*/ 9 w 19"/>
                <a:gd name="T1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9" y="3"/>
                  </a:moveTo>
                  <a:cubicBezTo>
                    <a:pt x="18" y="0"/>
                    <a:pt x="19" y="1"/>
                    <a:pt x="18" y="11"/>
                  </a:cubicBezTo>
                  <a:cubicBezTo>
                    <a:pt x="15" y="14"/>
                    <a:pt x="11" y="14"/>
                    <a:pt x="8" y="17"/>
                  </a:cubicBezTo>
                  <a:cubicBezTo>
                    <a:pt x="7" y="17"/>
                    <a:pt x="6" y="16"/>
                    <a:pt x="6" y="16"/>
                  </a:cubicBezTo>
                  <a:cubicBezTo>
                    <a:pt x="4" y="14"/>
                    <a:pt x="2" y="13"/>
                    <a:pt x="0" y="11"/>
                  </a:cubicBezTo>
                  <a:cubicBezTo>
                    <a:pt x="0" y="10"/>
                    <a:pt x="0" y="10"/>
                    <a:pt x="0" y="9"/>
                  </a:cubicBezTo>
                  <a:cubicBezTo>
                    <a:pt x="1" y="8"/>
                    <a:pt x="2" y="6"/>
                    <a:pt x="0" y="5"/>
                  </a:cubicBezTo>
                  <a:cubicBezTo>
                    <a:pt x="2" y="2"/>
                    <a:pt x="5" y="3"/>
                    <a:pt x="8" y="3"/>
                  </a:cubicBezTo>
                  <a:cubicBezTo>
                    <a:pt x="8" y="4"/>
                    <a:pt x="9" y="4"/>
                    <a:pt x="9" y="4"/>
                  </a:cubicBezTo>
                  <a:cubicBezTo>
                    <a:pt x="9" y="4"/>
                    <a:pt x="9" y="4"/>
                    <a:pt x="9" y="3"/>
                  </a:cubicBezTo>
                  <a:close/>
                </a:path>
              </a:pathLst>
            </a:custGeom>
            <a:solidFill>
              <a:srgbClr val="A6CE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49">
              <a:extLst>
                <a:ext uri="{FF2B5EF4-FFF2-40B4-BE49-F238E27FC236}">
                  <a16:creationId xmlns:a16="http://schemas.microsoft.com/office/drawing/2014/main" id="{8533215D-33B4-FAFB-0898-73E91EE3A55E}"/>
                </a:ext>
              </a:extLst>
            </p:cNvPr>
            <p:cNvSpPr>
              <a:spLocks/>
            </p:cNvSpPr>
            <p:nvPr/>
          </p:nvSpPr>
          <p:spPr bwMode="auto">
            <a:xfrm>
              <a:off x="6572" y="3583"/>
              <a:ext cx="47" cy="52"/>
            </a:xfrm>
            <a:custGeom>
              <a:avLst/>
              <a:gdLst>
                <a:gd name="T0" fmla="*/ 1 w 11"/>
                <a:gd name="T1" fmla="*/ 9 h 12"/>
                <a:gd name="T2" fmla="*/ 11 w 11"/>
                <a:gd name="T3" fmla="*/ 3 h 12"/>
                <a:gd name="T4" fmla="*/ 1 w 11"/>
                <a:gd name="T5" fmla="*/ 9 h 12"/>
              </a:gdLst>
              <a:ahLst/>
              <a:cxnLst>
                <a:cxn ang="0">
                  <a:pos x="T0" y="T1"/>
                </a:cxn>
                <a:cxn ang="0">
                  <a:pos x="T2" y="T3"/>
                </a:cxn>
                <a:cxn ang="0">
                  <a:pos x="T4" y="T5"/>
                </a:cxn>
              </a:cxnLst>
              <a:rect l="0" t="0" r="r" b="b"/>
              <a:pathLst>
                <a:path w="11" h="12">
                  <a:moveTo>
                    <a:pt x="1" y="9"/>
                  </a:moveTo>
                  <a:cubicBezTo>
                    <a:pt x="0" y="0"/>
                    <a:pt x="7" y="3"/>
                    <a:pt x="11" y="3"/>
                  </a:cubicBezTo>
                  <a:cubicBezTo>
                    <a:pt x="11" y="11"/>
                    <a:pt x="10" y="12"/>
                    <a:pt x="1" y="9"/>
                  </a:cubicBezTo>
                  <a:close/>
                </a:path>
              </a:pathLst>
            </a:custGeom>
            <a:solidFill>
              <a:srgbClr val="DCE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0">
              <a:extLst>
                <a:ext uri="{FF2B5EF4-FFF2-40B4-BE49-F238E27FC236}">
                  <a16:creationId xmlns:a16="http://schemas.microsoft.com/office/drawing/2014/main" id="{24195961-5E70-3115-2BF8-A4580DF7E633}"/>
                </a:ext>
              </a:extLst>
            </p:cNvPr>
            <p:cNvSpPr>
              <a:spLocks/>
            </p:cNvSpPr>
            <p:nvPr/>
          </p:nvSpPr>
          <p:spPr bwMode="auto">
            <a:xfrm>
              <a:off x="6572" y="3558"/>
              <a:ext cx="43" cy="30"/>
            </a:xfrm>
            <a:custGeom>
              <a:avLst/>
              <a:gdLst>
                <a:gd name="T0" fmla="*/ 2 w 10"/>
                <a:gd name="T1" fmla="*/ 1 h 7"/>
                <a:gd name="T2" fmla="*/ 3 w 10"/>
                <a:gd name="T3" fmla="*/ 1 h 7"/>
                <a:gd name="T4" fmla="*/ 9 w 10"/>
                <a:gd name="T5" fmla="*/ 4 h 7"/>
                <a:gd name="T6" fmla="*/ 5 w 10"/>
                <a:gd name="T7" fmla="*/ 7 h 7"/>
                <a:gd name="T8" fmla="*/ 1 w 10"/>
                <a:gd name="T9" fmla="*/ 1 h 7"/>
                <a:gd name="T10" fmla="*/ 2 w 10"/>
                <a:gd name="T11" fmla="*/ 1 h 7"/>
              </a:gdLst>
              <a:ahLst/>
              <a:cxnLst>
                <a:cxn ang="0">
                  <a:pos x="T0" y="T1"/>
                </a:cxn>
                <a:cxn ang="0">
                  <a:pos x="T2" y="T3"/>
                </a:cxn>
                <a:cxn ang="0">
                  <a:pos x="T4" y="T5"/>
                </a:cxn>
                <a:cxn ang="0">
                  <a:pos x="T6" y="T7"/>
                </a:cxn>
                <a:cxn ang="0">
                  <a:pos x="T8" y="T9"/>
                </a:cxn>
                <a:cxn ang="0">
                  <a:pos x="T10" y="T11"/>
                </a:cxn>
              </a:cxnLst>
              <a:rect l="0" t="0" r="r" b="b"/>
              <a:pathLst>
                <a:path w="10" h="7">
                  <a:moveTo>
                    <a:pt x="2" y="1"/>
                  </a:moveTo>
                  <a:cubicBezTo>
                    <a:pt x="2" y="1"/>
                    <a:pt x="2" y="1"/>
                    <a:pt x="3" y="1"/>
                  </a:cubicBezTo>
                  <a:cubicBezTo>
                    <a:pt x="5" y="1"/>
                    <a:pt x="9" y="0"/>
                    <a:pt x="9" y="4"/>
                  </a:cubicBezTo>
                  <a:cubicBezTo>
                    <a:pt x="10" y="7"/>
                    <a:pt x="8" y="7"/>
                    <a:pt x="5" y="7"/>
                  </a:cubicBezTo>
                  <a:cubicBezTo>
                    <a:pt x="1" y="7"/>
                    <a:pt x="0" y="5"/>
                    <a:pt x="1" y="1"/>
                  </a:cubicBezTo>
                  <a:cubicBezTo>
                    <a:pt x="1" y="1"/>
                    <a:pt x="2" y="1"/>
                    <a:pt x="2" y="1"/>
                  </a:cubicBezTo>
                  <a:close/>
                </a:path>
              </a:pathLst>
            </a:custGeom>
            <a:solidFill>
              <a:srgbClr val="F1F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1">
              <a:extLst>
                <a:ext uri="{FF2B5EF4-FFF2-40B4-BE49-F238E27FC236}">
                  <a16:creationId xmlns:a16="http://schemas.microsoft.com/office/drawing/2014/main" id="{EF57F5E3-86A3-AC4F-52B4-EDCB60C55891}"/>
                </a:ext>
              </a:extLst>
            </p:cNvPr>
            <p:cNvSpPr>
              <a:spLocks/>
            </p:cNvSpPr>
            <p:nvPr/>
          </p:nvSpPr>
          <p:spPr bwMode="auto">
            <a:xfrm>
              <a:off x="6538" y="3592"/>
              <a:ext cx="30" cy="30"/>
            </a:xfrm>
            <a:custGeom>
              <a:avLst/>
              <a:gdLst>
                <a:gd name="T0" fmla="*/ 1 w 7"/>
                <a:gd name="T1" fmla="*/ 1 h 7"/>
                <a:gd name="T2" fmla="*/ 7 w 7"/>
                <a:gd name="T3" fmla="*/ 6 h 7"/>
                <a:gd name="T4" fmla="*/ 1 w 7"/>
                <a:gd name="T5" fmla="*/ 1 h 7"/>
              </a:gdLst>
              <a:ahLst/>
              <a:cxnLst>
                <a:cxn ang="0">
                  <a:pos x="T0" y="T1"/>
                </a:cxn>
                <a:cxn ang="0">
                  <a:pos x="T2" y="T3"/>
                </a:cxn>
                <a:cxn ang="0">
                  <a:pos x="T4" y="T5"/>
                </a:cxn>
              </a:cxnLst>
              <a:rect l="0" t="0" r="r" b="b"/>
              <a:pathLst>
                <a:path w="7" h="7">
                  <a:moveTo>
                    <a:pt x="1" y="1"/>
                  </a:moveTo>
                  <a:cubicBezTo>
                    <a:pt x="5" y="0"/>
                    <a:pt x="7" y="2"/>
                    <a:pt x="7" y="6"/>
                  </a:cubicBezTo>
                  <a:cubicBezTo>
                    <a:pt x="3" y="7"/>
                    <a:pt x="0" y="5"/>
                    <a:pt x="1" y="1"/>
                  </a:cubicBezTo>
                  <a:close/>
                </a:path>
              </a:pathLst>
            </a:custGeom>
            <a:solidFill>
              <a:srgbClr val="DCE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2">
              <a:extLst>
                <a:ext uri="{FF2B5EF4-FFF2-40B4-BE49-F238E27FC236}">
                  <a16:creationId xmlns:a16="http://schemas.microsoft.com/office/drawing/2014/main" id="{3A548623-B4D0-4D1E-EDE3-011EA576E228}"/>
                </a:ext>
              </a:extLst>
            </p:cNvPr>
            <p:cNvSpPr>
              <a:spLocks/>
            </p:cNvSpPr>
            <p:nvPr/>
          </p:nvSpPr>
          <p:spPr bwMode="auto">
            <a:xfrm>
              <a:off x="6543" y="3566"/>
              <a:ext cx="21" cy="26"/>
            </a:xfrm>
            <a:custGeom>
              <a:avLst/>
              <a:gdLst>
                <a:gd name="T0" fmla="*/ 0 w 5"/>
                <a:gd name="T1" fmla="*/ 1 h 6"/>
                <a:gd name="T2" fmla="*/ 5 w 5"/>
                <a:gd name="T3" fmla="*/ 3 h 6"/>
                <a:gd name="T4" fmla="*/ 0 w 5"/>
                <a:gd name="T5" fmla="*/ 5 h 6"/>
                <a:gd name="T6" fmla="*/ 0 w 5"/>
                <a:gd name="T7" fmla="*/ 1 h 6"/>
              </a:gdLst>
              <a:ahLst/>
              <a:cxnLst>
                <a:cxn ang="0">
                  <a:pos x="T0" y="T1"/>
                </a:cxn>
                <a:cxn ang="0">
                  <a:pos x="T2" y="T3"/>
                </a:cxn>
                <a:cxn ang="0">
                  <a:pos x="T4" y="T5"/>
                </a:cxn>
                <a:cxn ang="0">
                  <a:pos x="T6" y="T7"/>
                </a:cxn>
              </a:cxnLst>
              <a:rect l="0" t="0" r="r" b="b"/>
              <a:pathLst>
                <a:path w="5" h="6">
                  <a:moveTo>
                    <a:pt x="0" y="1"/>
                  </a:moveTo>
                  <a:cubicBezTo>
                    <a:pt x="2" y="1"/>
                    <a:pt x="5" y="0"/>
                    <a:pt x="5" y="3"/>
                  </a:cubicBezTo>
                  <a:cubicBezTo>
                    <a:pt x="5" y="6"/>
                    <a:pt x="2" y="5"/>
                    <a:pt x="0" y="5"/>
                  </a:cubicBezTo>
                  <a:cubicBezTo>
                    <a:pt x="0" y="4"/>
                    <a:pt x="0" y="2"/>
                    <a:pt x="0" y="1"/>
                  </a:cubicBezTo>
                  <a:close/>
                </a:path>
              </a:pathLst>
            </a:custGeom>
            <a:solidFill>
              <a:srgbClr val="E4F3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88821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2"/>
        <p:cNvGrpSpPr/>
        <p:nvPr/>
      </p:nvGrpSpPr>
      <p:grpSpPr>
        <a:xfrm>
          <a:off x="0" y="0"/>
          <a:ext cx="0" cy="0"/>
          <a:chOff x="0" y="0"/>
          <a:chExt cx="0" cy="0"/>
        </a:xfrm>
      </p:grpSpPr>
      <p:sp>
        <p:nvSpPr>
          <p:cNvPr id="2513" name="Google Shape;2513;p37"/>
          <p:cNvSpPr txBox="1">
            <a:spLocks noGrp="1"/>
          </p:cNvSpPr>
          <p:nvPr>
            <p:ph type="title" idx="4294967295"/>
          </p:nvPr>
        </p:nvSpPr>
        <p:spPr>
          <a:xfrm>
            <a:off x="920750" y="247650"/>
            <a:ext cx="10169525" cy="763588"/>
          </a:xfrm>
          <a:prstGeom prst="rect">
            <a:avLst/>
          </a:prstGeom>
        </p:spPr>
        <p:txBody>
          <a:bodyPr spcFirstLastPara="1" vert="horz" wrap="square" lIns="121900" tIns="121900" rIns="121900" bIns="121900" rtlCol="0" anchor="ctr" anchorCtr="0">
            <a:noAutofit/>
          </a:bodyPr>
          <a:lstStyle/>
          <a:p>
            <a:pPr algn="ctr"/>
            <a:r>
              <a:rPr lang="en" dirty="0">
                <a:solidFill>
                  <a:srgbClr val="0070C0"/>
                </a:solidFill>
                <a:latin typeface="Malgun Gothic" panose="020B0503020000020004" pitchFamily="34" charset="-127"/>
                <a:ea typeface="Malgun Gothic" panose="020B0503020000020004" pitchFamily="34" charset="-127"/>
              </a:rPr>
              <a:t>Table Of Contents</a:t>
            </a:r>
            <a:endParaRPr dirty="0">
              <a:solidFill>
                <a:srgbClr val="0070C0"/>
              </a:solidFill>
              <a:latin typeface="Malgun Gothic" panose="020B0503020000020004" pitchFamily="34" charset="-127"/>
              <a:ea typeface="Malgun Gothic" panose="020B0503020000020004" pitchFamily="34" charset="-127"/>
            </a:endParaRPr>
          </a:p>
        </p:txBody>
      </p:sp>
      <p:sp>
        <p:nvSpPr>
          <p:cNvPr id="2514" name="Google Shape;2514;p37"/>
          <p:cNvSpPr txBox="1">
            <a:spLocks noGrp="1"/>
          </p:cNvSpPr>
          <p:nvPr>
            <p:ph type="title" idx="4294967295"/>
          </p:nvPr>
        </p:nvSpPr>
        <p:spPr>
          <a:xfrm>
            <a:off x="1066528" y="1747825"/>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01</a:t>
            </a:r>
            <a:endParaRPr sz="4000" dirty="0">
              <a:latin typeface="DK Lemon Yellow Sun" panose="02000000000000000000" pitchFamily="50" charset="0"/>
            </a:endParaRPr>
          </a:p>
        </p:txBody>
      </p:sp>
      <p:sp>
        <p:nvSpPr>
          <p:cNvPr id="2515" name="Google Shape;2515;p37"/>
          <p:cNvSpPr txBox="1">
            <a:spLocks noGrp="1"/>
          </p:cNvSpPr>
          <p:nvPr>
            <p:ph type="title" idx="4294967295"/>
          </p:nvPr>
        </p:nvSpPr>
        <p:spPr>
          <a:xfrm>
            <a:off x="321582" y="2332025"/>
            <a:ext cx="3676650" cy="709613"/>
          </a:xfrm>
          <a:prstGeom prst="rect">
            <a:avLst/>
          </a:prstGeom>
        </p:spPr>
        <p:txBody>
          <a:bodyPr spcFirstLastPara="1" vert="horz" wrap="square" lIns="121900" tIns="121900" rIns="121900" bIns="121900" rtlCol="0" anchor="b" anchorCtr="0">
            <a:noAutofit/>
          </a:bodyPr>
          <a:lstStyle/>
          <a:p>
            <a:r>
              <a:rPr lang="en" sz="2800" dirty="0">
                <a:solidFill>
                  <a:srgbClr val="0070C0"/>
                </a:solidFill>
                <a:latin typeface="Trebuchet MS" panose="020B0603020202020204" pitchFamily="34" charset="0"/>
              </a:rPr>
              <a:t>Textual History</a:t>
            </a:r>
            <a:endParaRPr sz="2800" dirty="0">
              <a:solidFill>
                <a:srgbClr val="0070C0"/>
              </a:solidFill>
              <a:latin typeface="Trebuchet MS" panose="020B0603020202020204" pitchFamily="34" charset="0"/>
            </a:endParaRPr>
          </a:p>
        </p:txBody>
      </p:sp>
      <p:sp>
        <p:nvSpPr>
          <p:cNvPr id="2516" name="Google Shape;2516;p37"/>
          <p:cNvSpPr txBox="1">
            <a:spLocks noGrp="1"/>
          </p:cNvSpPr>
          <p:nvPr>
            <p:ph type="title" idx="4294967295"/>
          </p:nvPr>
        </p:nvSpPr>
        <p:spPr>
          <a:xfrm>
            <a:off x="434249" y="3041638"/>
            <a:ext cx="3454400" cy="1004887"/>
          </a:xfrm>
          <a:prstGeom prst="rect">
            <a:avLst/>
          </a:prstGeom>
        </p:spPr>
        <p:txBody>
          <a:bodyPr spcFirstLastPara="1" vert="horz" wrap="square" lIns="121900" tIns="121900" rIns="121900" bIns="121900" rtlCol="0" anchor="t" anchorCtr="0">
            <a:noAutofit/>
          </a:bodyPr>
          <a:lstStyle/>
          <a:p>
            <a:r>
              <a:rPr lang="en" sz="2000">
                <a:solidFill>
                  <a:schemeClr val="dk1"/>
                </a:solidFill>
              </a:rPr>
              <a:t>You can describe the topic of the section here</a:t>
            </a:r>
            <a:endParaRPr sz="2000">
              <a:solidFill>
                <a:schemeClr val="dk1"/>
              </a:solidFill>
            </a:endParaRPr>
          </a:p>
        </p:txBody>
      </p:sp>
      <p:sp>
        <p:nvSpPr>
          <p:cNvPr id="2517" name="Google Shape;2517;p37"/>
          <p:cNvSpPr txBox="1">
            <a:spLocks noGrp="1"/>
          </p:cNvSpPr>
          <p:nvPr>
            <p:ph type="title" idx="4294967295"/>
          </p:nvPr>
        </p:nvSpPr>
        <p:spPr>
          <a:xfrm>
            <a:off x="9705611" y="1699259"/>
            <a:ext cx="1101725" cy="709613"/>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02</a:t>
            </a:r>
            <a:endParaRPr sz="4000" dirty="0">
              <a:latin typeface="DK Lemon Yellow Sun" panose="02000000000000000000" pitchFamily="50" charset="0"/>
            </a:endParaRPr>
          </a:p>
        </p:txBody>
      </p:sp>
      <p:sp>
        <p:nvSpPr>
          <p:cNvPr id="2518" name="Google Shape;2518;p37"/>
          <p:cNvSpPr txBox="1">
            <a:spLocks noGrp="1"/>
          </p:cNvSpPr>
          <p:nvPr>
            <p:ph type="title" idx="4294967295"/>
          </p:nvPr>
        </p:nvSpPr>
        <p:spPr>
          <a:xfrm>
            <a:off x="8872945" y="2210911"/>
            <a:ext cx="3676650" cy="709613"/>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Books of the Bible</a:t>
            </a:r>
            <a:endParaRPr sz="2800">
              <a:solidFill>
                <a:srgbClr val="0070C0"/>
              </a:solidFill>
              <a:latin typeface="Trebuchet MS" panose="020B0603020202020204" pitchFamily="34" charset="0"/>
            </a:endParaRPr>
          </a:p>
        </p:txBody>
      </p:sp>
      <p:sp>
        <p:nvSpPr>
          <p:cNvPr id="2519" name="Google Shape;2519;p37"/>
          <p:cNvSpPr txBox="1">
            <a:spLocks noGrp="1"/>
          </p:cNvSpPr>
          <p:nvPr>
            <p:ph type="title" idx="4294967295"/>
          </p:nvPr>
        </p:nvSpPr>
        <p:spPr>
          <a:xfrm>
            <a:off x="8872945" y="2757487"/>
            <a:ext cx="3454400" cy="1004887"/>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0" name="Google Shape;2520;p37"/>
          <p:cNvSpPr txBox="1">
            <a:spLocks noGrp="1"/>
          </p:cNvSpPr>
          <p:nvPr>
            <p:ph type="title" idx="4294967295"/>
          </p:nvPr>
        </p:nvSpPr>
        <p:spPr>
          <a:xfrm>
            <a:off x="1058182" y="3883488"/>
            <a:ext cx="1101725" cy="708025"/>
          </a:xfrm>
          <a:prstGeom prst="rect">
            <a:avLst/>
          </a:prstGeom>
        </p:spPr>
        <p:txBody>
          <a:bodyPr spcFirstLastPara="1" vert="horz" wrap="square" lIns="121900" tIns="121900" rIns="121900" bIns="121900" rtlCol="0" anchor="ctr" anchorCtr="0">
            <a:noAutofit/>
          </a:bodyPr>
          <a:lstStyle/>
          <a:p>
            <a:r>
              <a:rPr lang="en" sz="4000" dirty="0">
                <a:latin typeface="DK Lemon Yellow Sun" panose="02000000000000000000" pitchFamily="50" charset="0"/>
              </a:rPr>
              <a:t>03</a:t>
            </a:r>
            <a:endParaRPr sz="4000" dirty="0">
              <a:latin typeface="DK Lemon Yellow Sun" panose="02000000000000000000" pitchFamily="50" charset="0"/>
            </a:endParaRPr>
          </a:p>
        </p:txBody>
      </p:sp>
      <p:sp>
        <p:nvSpPr>
          <p:cNvPr id="2521" name="Google Shape;2521;p37"/>
          <p:cNvSpPr txBox="1">
            <a:spLocks noGrp="1"/>
          </p:cNvSpPr>
          <p:nvPr>
            <p:ph type="title" idx="4294967295"/>
          </p:nvPr>
        </p:nvSpPr>
        <p:spPr>
          <a:xfrm>
            <a:off x="321582" y="4351325"/>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Christian Bibles</a:t>
            </a:r>
            <a:endParaRPr sz="2800">
              <a:solidFill>
                <a:srgbClr val="0070C0"/>
              </a:solidFill>
              <a:latin typeface="Trebuchet MS" panose="020B0603020202020204" pitchFamily="34" charset="0"/>
            </a:endParaRPr>
          </a:p>
        </p:txBody>
      </p:sp>
      <p:sp>
        <p:nvSpPr>
          <p:cNvPr id="2522" name="Google Shape;2522;p37"/>
          <p:cNvSpPr txBox="1">
            <a:spLocks noGrp="1"/>
          </p:cNvSpPr>
          <p:nvPr>
            <p:ph type="title" idx="4294967295"/>
          </p:nvPr>
        </p:nvSpPr>
        <p:spPr>
          <a:xfrm>
            <a:off x="434249" y="5059350"/>
            <a:ext cx="3454400" cy="1004888"/>
          </a:xfrm>
          <a:prstGeom prst="rect">
            <a:avLst/>
          </a:prstGeom>
        </p:spPr>
        <p:txBody>
          <a:bodyPr spcFirstLastPara="1" vert="horz" wrap="square" lIns="121900" tIns="121900" rIns="121900" bIns="121900" rtlCol="0" anchor="t" anchorCtr="0">
            <a:noAutofit/>
          </a:bodyPr>
          <a:lstStyle/>
          <a:p>
            <a:r>
              <a:rPr lang="en" sz="2000" dirty="0">
                <a:solidFill>
                  <a:schemeClr val="dk1"/>
                </a:solidFill>
              </a:rPr>
              <a:t>You can describe the topic of the section here</a:t>
            </a:r>
            <a:endParaRPr sz="2000" dirty="0">
              <a:solidFill>
                <a:schemeClr val="dk1"/>
              </a:solidFill>
            </a:endParaRPr>
          </a:p>
        </p:txBody>
      </p:sp>
      <p:sp>
        <p:nvSpPr>
          <p:cNvPr id="2523" name="Google Shape;2523;p37"/>
          <p:cNvSpPr txBox="1">
            <a:spLocks noGrp="1"/>
          </p:cNvSpPr>
          <p:nvPr>
            <p:ph type="title" idx="4294967295"/>
          </p:nvPr>
        </p:nvSpPr>
        <p:spPr>
          <a:xfrm>
            <a:off x="9609545" y="3762374"/>
            <a:ext cx="1101725" cy="708025"/>
          </a:xfrm>
          <a:prstGeom prst="rect">
            <a:avLst/>
          </a:prstGeom>
        </p:spPr>
        <p:txBody>
          <a:bodyPr spcFirstLastPara="1" vert="horz" wrap="square" lIns="121900" tIns="121900" rIns="121900" bIns="121900" rtlCol="0" anchor="ctr" anchorCtr="0">
            <a:noAutofit/>
          </a:bodyPr>
          <a:lstStyle/>
          <a:p>
            <a:r>
              <a:rPr lang="en" dirty="0">
                <a:latin typeface="DK Lemon Yellow Sun" panose="02000000000000000000" pitchFamily="50" charset="0"/>
              </a:rPr>
              <a:t>04</a:t>
            </a:r>
            <a:endParaRPr dirty="0">
              <a:latin typeface="DK Lemon Yellow Sun" panose="02000000000000000000" pitchFamily="50" charset="0"/>
            </a:endParaRPr>
          </a:p>
        </p:txBody>
      </p:sp>
      <p:sp>
        <p:nvSpPr>
          <p:cNvPr id="2524" name="Google Shape;2524;p37"/>
          <p:cNvSpPr txBox="1">
            <a:spLocks noGrp="1"/>
          </p:cNvSpPr>
          <p:nvPr>
            <p:ph type="title" idx="4294967295"/>
          </p:nvPr>
        </p:nvSpPr>
        <p:spPr>
          <a:xfrm>
            <a:off x="8872945" y="4230211"/>
            <a:ext cx="3676650" cy="708025"/>
          </a:xfrm>
          <a:prstGeom prst="rect">
            <a:avLst/>
          </a:prstGeom>
        </p:spPr>
        <p:txBody>
          <a:bodyPr spcFirstLastPara="1" vert="horz" wrap="square" lIns="121900" tIns="121900" rIns="121900" bIns="121900" rtlCol="0" anchor="b" anchorCtr="0">
            <a:noAutofit/>
          </a:bodyPr>
          <a:lstStyle/>
          <a:p>
            <a:r>
              <a:rPr lang="en" sz="2800">
                <a:solidFill>
                  <a:srgbClr val="0070C0"/>
                </a:solidFill>
                <a:latin typeface="Trebuchet MS" panose="020B0603020202020204" pitchFamily="34" charset="0"/>
              </a:rPr>
              <a:t>Biblical Studies</a:t>
            </a:r>
            <a:endParaRPr sz="2800">
              <a:solidFill>
                <a:srgbClr val="0070C0"/>
              </a:solidFill>
              <a:latin typeface="Trebuchet MS" panose="020B0603020202020204" pitchFamily="34" charset="0"/>
            </a:endParaRPr>
          </a:p>
        </p:txBody>
      </p:sp>
      <p:sp>
        <p:nvSpPr>
          <p:cNvPr id="2525" name="Google Shape;2525;p37"/>
          <p:cNvSpPr txBox="1">
            <a:spLocks noGrp="1"/>
          </p:cNvSpPr>
          <p:nvPr>
            <p:ph type="title" idx="4294967295"/>
          </p:nvPr>
        </p:nvSpPr>
        <p:spPr>
          <a:xfrm>
            <a:off x="8872945" y="4775199"/>
            <a:ext cx="3454400" cy="1004888"/>
          </a:xfrm>
          <a:prstGeom prst="rect">
            <a:avLst/>
          </a:prstGeom>
        </p:spPr>
        <p:txBody>
          <a:bodyPr spcFirstLastPara="1" vert="horz" wrap="square" lIns="121900" tIns="121900" rIns="121900" bIns="121900" rtlCol="0" anchor="t" anchorCtr="0">
            <a:noAutofit/>
          </a:bodyPr>
          <a:lstStyle/>
          <a:p>
            <a:r>
              <a:rPr lang="en" sz="1800">
                <a:solidFill>
                  <a:schemeClr val="dk1"/>
                </a:solidFill>
              </a:rPr>
              <a:t>You can describe the topic of the section here</a:t>
            </a:r>
            <a:endParaRPr sz="1800">
              <a:solidFill>
                <a:schemeClr val="dk1"/>
              </a:solidFill>
            </a:endParaRPr>
          </a:p>
        </p:txBody>
      </p:sp>
      <p:cxnSp>
        <p:nvCxnSpPr>
          <p:cNvPr id="6" name="Conector recto de flecha 5"/>
          <p:cNvCxnSpPr>
            <a:stCxn id="2514" idx="3"/>
          </p:cNvCxnSpPr>
          <p:nvPr/>
        </p:nvCxnSpPr>
        <p:spPr>
          <a:xfrm>
            <a:off x="2168253" y="2102632"/>
            <a:ext cx="2553062"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7476565" y="2102632"/>
            <a:ext cx="1748118" cy="65485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3326790" y="4437962"/>
            <a:ext cx="1169655" cy="50027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7745506" y="4007029"/>
            <a:ext cx="1864039" cy="93120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4">
            <a:extLst>
              <a:ext uri="{FF2B5EF4-FFF2-40B4-BE49-F238E27FC236}">
                <a16:creationId xmlns:a16="http://schemas.microsoft.com/office/drawing/2014/main" id="{E7B9D467-40DA-42D6-61E7-C08262E3F72F}"/>
              </a:ext>
            </a:extLst>
          </p:cNvPr>
          <p:cNvGrpSpPr>
            <a:grpSpLocks noChangeAspect="1"/>
          </p:cNvGrpSpPr>
          <p:nvPr/>
        </p:nvGrpSpPr>
        <p:grpSpPr bwMode="auto">
          <a:xfrm>
            <a:off x="4937125" y="2571750"/>
            <a:ext cx="2755899" cy="3690938"/>
            <a:chOff x="3110" y="1620"/>
            <a:chExt cx="1736" cy="2325"/>
          </a:xfrm>
        </p:grpSpPr>
        <p:sp>
          <p:nvSpPr>
            <p:cNvPr id="4" name="Freeform 5">
              <a:extLst>
                <a:ext uri="{FF2B5EF4-FFF2-40B4-BE49-F238E27FC236}">
                  <a16:creationId xmlns:a16="http://schemas.microsoft.com/office/drawing/2014/main" id="{01F23AD5-78BC-2569-2CD6-8E8209CB8148}"/>
                </a:ext>
              </a:extLst>
            </p:cNvPr>
            <p:cNvSpPr>
              <a:spLocks/>
            </p:cNvSpPr>
            <p:nvPr/>
          </p:nvSpPr>
          <p:spPr bwMode="auto">
            <a:xfrm>
              <a:off x="3110" y="2343"/>
              <a:ext cx="579" cy="1602"/>
            </a:xfrm>
            <a:custGeom>
              <a:avLst/>
              <a:gdLst>
                <a:gd name="T0" fmla="*/ 49 w 55"/>
                <a:gd name="T1" fmla="*/ 137 h 153"/>
                <a:gd name="T2" fmla="*/ 49 w 55"/>
                <a:gd name="T3" fmla="*/ 148 h 153"/>
                <a:gd name="T4" fmla="*/ 43 w 55"/>
                <a:gd name="T5" fmla="*/ 151 h 153"/>
                <a:gd name="T6" fmla="*/ 8 w 55"/>
                <a:gd name="T7" fmla="*/ 122 h 153"/>
                <a:gd name="T8" fmla="*/ 3 w 55"/>
                <a:gd name="T9" fmla="*/ 118 h 153"/>
                <a:gd name="T10" fmla="*/ 2 w 55"/>
                <a:gd name="T11" fmla="*/ 62 h 153"/>
                <a:gd name="T12" fmla="*/ 7 w 55"/>
                <a:gd name="T13" fmla="*/ 57 h 153"/>
                <a:gd name="T14" fmla="*/ 11 w 55"/>
                <a:gd name="T15" fmla="*/ 62 h 153"/>
                <a:gd name="T16" fmla="*/ 13 w 55"/>
                <a:gd name="T17" fmla="*/ 78 h 153"/>
                <a:gd name="T18" fmla="*/ 30 w 55"/>
                <a:gd name="T19" fmla="*/ 45 h 153"/>
                <a:gd name="T20" fmla="*/ 49 w 55"/>
                <a:gd name="T21" fmla="*/ 7 h 153"/>
                <a:gd name="T22" fmla="*/ 54 w 55"/>
                <a:gd name="T23" fmla="*/ 5 h 153"/>
                <a:gd name="T24" fmla="*/ 55 w 55"/>
                <a:gd name="T25" fmla="*/ 17 h 153"/>
                <a:gd name="T26" fmla="*/ 55 w 55"/>
                <a:gd name="T27" fmla="*/ 67 h 153"/>
                <a:gd name="T28" fmla="*/ 52 w 55"/>
                <a:gd name="T29" fmla="*/ 94 h 153"/>
                <a:gd name="T30" fmla="*/ 51 w 55"/>
                <a:gd name="T31" fmla="*/ 117 h 153"/>
                <a:gd name="T32" fmla="*/ 51 w 55"/>
                <a:gd name="T33" fmla="*/ 119 h 153"/>
                <a:gd name="T34" fmla="*/ 49 w 55"/>
                <a:gd name="T35"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153">
                  <a:moveTo>
                    <a:pt x="49" y="137"/>
                  </a:moveTo>
                  <a:cubicBezTo>
                    <a:pt x="49" y="141"/>
                    <a:pt x="48" y="144"/>
                    <a:pt x="49" y="148"/>
                  </a:cubicBezTo>
                  <a:cubicBezTo>
                    <a:pt x="49" y="153"/>
                    <a:pt x="47" y="153"/>
                    <a:pt x="43" y="151"/>
                  </a:cubicBezTo>
                  <a:cubicBezTo>
                    <a:pt x="32" y="141"/>
                    <a:pt x="20" y="132"/>
                    <a:pt x="8" y="122"/>
                  </a:cubicBezTo>
                  <a:cubicBezTo>
                    <a:pt x="6" y="121"/>
                    <a:pt x="5" y="119"/>
                    <a:pt x="3" y="118"/>
                  </a:cubicBezTo>
                  <a:cubicBezTo>
                    <a:pt x="0" y="99"/>
                    <a:pt x="1" y="80"/>
                    <a:pt x="2" y="62"/>
                  </a:cubicBezTo>
                  <a:cubicBezTo>
                    <a:pt x="2" y="59"/>
                    <a:pt x="4" y="57"/>
                    <a:pt x="7" y="57"/>
                  </a:cubicBezTo>
                  <a:cubicBezTo>
                    <a:pt x="10" y="57"/>
                    <a:pt x="10" y="60"/>
                    <a:pt x="11" y="62"/>
                  </a:cubicBezTo>
                  <a:cubicBezTo>
                    <a:pt x="13" y="67"/>
                    <a:pt x="12" y="73"/>
                    <a:pt x="13" y="78"/>
                  </a:cubicBezTo>
                  <a:cubicBezTo>
                    <a:pt x="15" y="65"/>
                    <a:pt x="25" y="56"/>
                    <a:pt x="30" y="45"/>
                  </a:cubicBezTo>
                  <a:cubicBezTo>
                    <a:pt x="35" y="31"/>
                    <a:pt x="43" y="20"/>
                    <a:pt x="49" y="7"/>
                  </a:cubicBezTo>
                  <a:cubicBezTo>
                    <a:pt x="50" y="5"/>
                    <a:pt x="50" y="0"/>
                    <a:pt x="54" y="5"/>
                  </a:cubicBezTo>
                  <a:cubicBezTo>
                    <a:pt x="55" y="9"/>
                    <a:pt x="55" y="13"/>
                    <a:pt x="55" y="17"/>
                  </a:cubicBezTo>
                  <a:cubicBezTo>
                    <a:pt x="55" y="34"/>
                    <a:pt x="55" y="51"/>
                    <a:pt x="55" y="67"/>
                  </a:cubicBezTo>
                  <a:cubicBezTo>
                    <a:pt x="55" y="76"/>
                    <a:pt x="55" y="85"/>
                    <a:pt x="52" y="94"/>
                  </a:cubicBezTo>
                  <a:cubicBezTo>
                    <a:pt x="49" y="101"/>
                    <a:pt x="51" y="109"/>
                    <a:pt x="51" y="117"/>
                  </a:cubicBezTo>
                  <a:cubicBezTo>
                    <a:pt x="51" y="118"/>
                    <a:pt x="51" y="118"/>
                    <a:pt x="51" y="119"/>
                  </a:cubicBezTo>
                  <a:cubicBezTo>
                    <a:pt x="50" y="125"/>
                    <a:pt x="52" y="132"/>
                    <a:pt x="49" y="137"/>
                  </a:cubicBez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6">
              <a:extLst>
                <a:ext uri="{FF2B5EF4-FFF2-40B4-BE49-F238E27FC236}">
                  <a16:creationId xmlns:a16="http://schemas.microsoft.com/office/drawing/2014/main" id="{DA518818-F748-8E51-7D1F-FACB19A9AC07}"/>
                </a:ext>
              </a:extLst>
            </p:cNvPr>
            <p:cNvSpPr>
              <a:spLocks/>
            </p:cNvSpPr>
            <p:nvPr/>
          </p:nvSpPr>
          <p:spPr bwMode="auto">
            <a:xfrm>
              <a:off x="3121" y="1620"/>
              <a:ext cx="1231" cy="1958"/>
            </a:xfrm>
            <a:custGeom>
              <a:avLst/>
              <a:gdLst>
                <a:gd name="T0" fmla="*/ 80 w 117"/>
                <a:gd name="T1" fmla="*/ 186 h 187"/>
                <a:gd name="T2" fmla="*/ 48 w 117"/>
                <a:gd name="T3" fmla="*/ 187 h 187"/>
                <a:gd name="T4" fmla="*/ 51 w 117"/>
                <a:gd name="T5" fmla="*/ 154 h 187"/>
                <a:gd name="T6" fmla="*/ 52 w 117"/>
                <a:gd name="T7" fmla="*/ 150 h 187"/>
                <a:gd name="T8" fmla="*/ 52 w 117"/>
                <a:gd name="T9" fmla="*/ 72 h 187"/>
                <a:gd name="T10" fmla="*/ 50 w 117"/>
                <a:gd name="T11" fmla="*/ 54 h 187"/>
                <a:gd name="T12" fmla="*/ 42 w 117"/>
                <a:gd name="T13" fmla="*/ 36 h 187"/>
                <a:gd name="T14" fmla="*/ 8 w 117"/>
                <a:gd name="T15" fmla="*/ 9 h 187"/>
                <a:gd name="T16" fmla="*/ 5 w 117"/>
                <a:gd name="T17" fmla="*/ 1 h 187"/>
                <a:gd name="T18" fmla="*/ 66 w 117"/>
                <a:gd name="T19" fmla="*/ 1 h 187"/>
                <a:gd name="T20" fmla="*/ 80 w 117"/>
                <a:gd name="T21" fmla="*/ 23 h 187"/>
                <a:gd name="T22" fmla="*/ 84 w 117"/>
                <a:gd name="T23" fmla="*/ 33 h 187"/>
                <a:gd name="T24" fmla="*/ 82 w 117"/>
                <a:gd name="T25" fmla="*/ 42 h 187"/>
                <a:gd name="T26" fmla="*/ 77 w 117"/>
                <a:gd name="T27" fmla="*/ 53 h 187"/>
                <a:gd name="T28" fmla="*/ 77 w 117"/>
                <a:gd name="T29" fmla="*/ 127 h 187"/>
                <a:gd name="T30" fmla="*/ 77 w 117"/>
                <a:gd name="T31" fmla="*/ 153 h 187"/>
                <a:gd name="T32" fmla="*/ 86 w 117"/>
                <a:gd name="T33" fmla="*/ 163 h 187"/>
                <a:gd name="T34" fmla="*/ 107 w 117"/>
                <a:gd name="T35" fmla="*/ 163 h 187"/>
                <a:gd name="T36" fmla="*/ 116 w 117"/>
                <a:gd name="T37" fmla="*/ 165 h 187"/>
                <a:gd name="T38" fmla="*/ 116 w 117"/>
                <a:gd name="T39" fmla="*/ 167 h 187"/>
                <a:gd name="T40" fmla="*/ 110 w 117"/>
                <a:gd name="T41" fmla="*/ 169 h 187"/>
                <a:gd name="T42" fmla="*/ 99 w 117"/>
                <a:gd name="T43" fmla="*/ 179 h 187"/>
                <a:gd name="T44" fmla="*/ 91 w 117"/>
                <a:gd name="T45" fmla="*/ 186 h 187"/>
                <a:gd name="T46" fmla="*/ 80 w 117"/>
                <a:gd name="T4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87">
                  <a:moveTo>
                    <a:pt x="80" y="186"/>
                  </a:moveTo>
                  <a:cubicBezTo>
                    <a:pt x="69" y="187"/>
                    <a:pt x="58" y="187"/>
                    <a:pt x="48" y="187"/>
                  </a:cubicBezTo>
                  <a:cubicBezTo>
                    <a:pt x="48" y="176"/>
                    <a:pt x="45" y="165"/>
                    <a:pt x="51" y="154"/>
                  </a:cubicBezTo>
                  <a:cubicBezTo>
                    <a:pt x="52" y="153"/>
                    <a:pt x="52" y="151"/>
                    <a:pt x="52" y="150"/>
                  </a:cubicBezTo>
                  <a:cubicBezTo>
                    <a:pt x="52" y="124"/>
                    <a:pt x="52" y="98"/>
                    <a:pt x="52" y="72"/>
                  </a:cubicBezTo>
                  <a:cubicBezTo>
                    <a:pt x="48" y="66"/>
                    <a:pt x="50" y="60"/>
                    <a:pt x="50" y="54"/>
                  </a:cubicBezTo>
                  <a:cubicBezTo>
                    <a:pt x="50" y="46"/>
                    <a:pt x="48" y="41"/>
                    <a:pt x="42" y="36"/>
                  </a:cubicBezTo>
                  <a:cubicBezTo>
                    <a:pt x="30" y="27"/>
                    <a:pt x="19" y="19"/>
                    <a:pt x="8" y="9"/>
                  </a:cubicBezTo>
                  <a:cubicBezTo>
                    <a:pt x="6" y="7"/>
                    <a:pt x="0" y="6"/>
                    <a:pt x="5" y="1"/>
                  </a:cubicBezTo>
                  <a:cubicBezTo>
                    <a:pt x="26" y="0"/>
                    <a:pt x="46" y="0"/>
                    <a:pt x="66" y="1"/>
                  </a:cubicBezTo>
                  <a:cubicBezTo>
                    <a:pt x="74" y="7"/>
                    <a:pt x="79" y="14"/>
                    <a:pt x="80" y="23"/>
                  </a:cubicBezTo>
                  <a:cubicBezTo>
                    <a:pt x="81" y="27"/>
                    <a:pt x="82" y="30"/>
                    <a:pt x="84" y="33"/>
                  </a:cubicBezTo>
                  <a:cubicBezTo>
                    <a:pt x="86" y="36"/>
                    <a:pt x="86" y="40"/>
                    <a:pt x="82" y="42"/>
                  </a:cubicBezTo>
                  <a:cubicBezTo>
                    <a:pt x="76" y="44"/>
                    <a:pt x="77" y="48"/>
                    <a:pt x="77" y="53"/>
                  </a:cubicBezTo>
                  <a:cubicBezTo>
                    <a:pt x="77" y="77"/>
                    <a:pt x="77" y="102"/>
                    <a:pt x="77" y="127"/>
                  </a:cubicBezTo>
                  <a:cubicBezTo>
                    <a:pt x="77" y="136"/>
                    <a:pt x="77" y="145"/>
                    <a:pt x="77" y="153"/>
                  </a:cubicBezTo>
                  <a:cubicBezTo>
                    <a:pt x="77" y="163"/>
                    <a:pt x="77" y="163"/>
                    <a:pt x="86" y="163"/>
                  </a:cubicBezTo>
                  <a:cubicBezTo>
                    <a:pt x="93" y="163"/>
                    <a:pt x="100" y="163"/>
                    <a:pt x="107" y="163"/>
                  </a:cubicBezTo>
                  <a:cubicBezTo>
                    <a:pt x="110" y="163"/>
                    <a:pt x="113" y="163"/>
                    <a:pt x="116" y="165"/>
                  </a:cubicBezTo>
                  <a:cubicBezTo>
                    <a:pt x="117" y="166"/>
                    <a:pt x="117" y="167"/>
                    <a:pt x="116" y="167"/>
                  </a:cubicBezTo>
                  <a:cubicBezTo>
                    <a:pt x="114" y="169"/>
                    <a:pt x="112" y="169"/>
                    <a:pt x="110" y="169"/>
                  </a:cubicBezTo>
                  <a:cubicBezTo>
                    <a:pt x="100" y="169"/>
                    <a:pt x="100" y="169"/>
                    <a:pt x="99" y="179"/>
                  </a:cubicBezTo>
                  <a:cubicBezTo>
                    <a:pt x="98" y="184"/>
                    <a:pt x="96" y="186"/>
                    <a:pt x="91" y="186"/>
                  </a:cubicBezTo>
                  <a:cubicBezTo>
                    <a:pt x="88" y="186"/>
                    <a:pt x="84" y="185"/>
                    <a:pt x="80" y="186"/>
                  </a:cubicBezTo>
                  <a:close/>
                </a:path>
              </a:pathLst>
            </a:custGeom>
            <a:solidFill>
              <a:srgbClr val="F2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F51F4342-9322-EB21-15CA-7E011B59BB8B}"/>
                </a:ext>
              </a:extLst>
            </p:cNvPr>
            <p:cNvSpPr>
              <a:spLocks/>
            </p:cNvSpPr>
            <p:nvPr/>
          </p:nvSpPr>
          <p:spPr bwMode="auto">
            <a:xfrm>
              <a:off x="3121" y="1651"/>
              <a:ext cx="547" cy="1561"/>
            </a:xfrm>
            <a:custGeom>
              <a:avLst/>
              <a:gdLst>
                <a:gd name="T0" fmla="*/ 4 w 52"/>
                <a:gd name="T1" fmla="*/ 0 h 149"/>
                <a:gd name="T2" fmla="*/ 31 w 52"/>
                <a:gd name="T3" fmla="*/ 23 h 149"/>
                <a:gd name="T4" fmla="*/ 46 w 52"/>
                <a:gd name="T5" fmla="*/ 34 h 149"/>
                <a:gd name="T6" fmla="*/ 52 w 52"/>
                <a:gd name="T7" fmla="*/ 47 h 149"/>
                <a:gd name="T8" fmla="*/ 52 w 52"/>
                <a:gd name="T9" fmla="*/ 69 h 149"/>
                <a:gd name="T10" fmla="*/ 37 w 52"/>
                <a:gd name="T11" fmla="*/ 96 h 149"/>
                <a:gd name="T12" fmla="*/ 35 w 52"/>
                <a:gd name="T13" fmla="*/ 99 h 149"/>
                <a:gd name="T14" fmla="*/ 22 w 52"/>
                <a:gd name="T15" fmla="*/ 124 h 149"/>
                <a:gd name="T16" fmla="*/ 11 w 52"/>
                <a:gd name="T17" fmla="*/ 149 h 149"/>
                <a:gd name="T18" fmla="*/ 9 w 52"/>
                <a:gd name="T19" fmla="*/ 142 h 149"/>
                <a:gd name="T20" fmla="*/ 8 w 52"/>
                <a:gd name="T21" fmla="*/ 128 h 149"/>
                <a:gd name="T22" fmla="*/ 2 w 52"/>
                <a:gd name="T23" fmla="*/ 126 h 149"/>
                <a:gd name="T24" fmla="*/ 2 w 52"/>
                <a:gd name="T25" fmla="*/ 14 h 149"/>
                <a:gd name="T26" fmla="*/ 2 w 52"/>
                <a:gd name="T27" fmla="*/ 5 h 149"/>
                <a:gd name="T28" fmla="*/ 4 w 52"/>
                <a:gd name="T2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49">
                  <a:moveTo>
                    <a:pt x="4" y="0"/>
                  </a:moveTo>
                  <a:cubicBezTo>
                    <a:pt x="12" y="9"/>
                    <a:pt x="22" y="15"/>
                    <a:pt x="31" y="23"/>
                  </a:cubicBezTo>
                  <a:cubicBezTo>
                    <a:pt x="36" y="27"/>
                    <a:pt x="41" y="30"/>
                    <a:pt x="46" y="34"/>
                  </a:cubicBezTo>
                  <a:cubicBezTo>
                    <a:pt x="50" y="38"/>
                    <a:pt x="52" y="42"/>
                    <a:pt x="52" y="47"/>
                  </a:cubicBezTo>
                  <a:cubicBezTo>
                    <a:pt x="51" y="54"/>
                    <a:pt x="52" y="62"/>
                    <a:pt x="52" y="69"/>
                  </a:cubicBezTo>
                  <a:cubicBezTo>
                    <a:pt x="49" y="79"/>
                    <a:pt x="42" y="87"/>
                    <a:pt x="37" y="96"/>
                  </a:cubicBezTo>
                  <a:cubicBezTo>
                    <a:pt x="37" y="97"/>
                    <a:pt x="36" y="98"/>
                    <a:pt x="35" y="99"/>
                  </a:cubicBezTo>
                  <a:cubicBezTo>
                    <a:pt x="34" y="109"/>
                    <a:pt x="28" y="117"/>
                    <a:pt x="22" y="124"/>
                  </a:cubicBezTo>
                  <a:cubicBezTo>
                    <a:pt x="16" y="132"/>
                    <a:pt x="17" y="141"/>
                    <a:pt x="11" y="149"/>
                  </a:cubicBezTo>
                  <a:cubicBezTo>
                    <a:pt x="8" y="147"/>
                    <a:pt x="10" y="144"/>
                    <a:pt x="9" y="142"/>
                  </a:cubicBezTo>
                  <a:cubicBezTo>
                    <a:pt x="9" y="137"/>
                    <a:pt x="9" y="132"/>
                    <a:pt x="8" y="128"/>
                  </a:cubicBezTo>
                  <a:cubicBezTo>
                    <a:pt x="7" y="123"/>
                    <a:pt x="5" y="123"/>
                    <a:pt x="2" y="126"/>
                  </a:cubicBezTo>
                  <a:cubicBezTo>
                    <a:pt x="2" y="88"/>
                    <a:pt x="2" y="51"/>
                    <a:pt x="2" y="14"/>
                  </a:cubicBezTo>
                  <a:cubicBezTo>
                    <a:pt x="2" y="11"/>
                    <a:pt x="2" y="8"/>
                    <a:pt x="2" y="5"/>
                  </a:cubicBezTo>
                  <a:cubicBezTo>
                    <a:pt x="1" y="3"/>
                    <a:pt x="0" y="1"/>
                    <a:pt x="4" y="0"/>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5C493C10-8794-5B60-338C-51E5AAB638F8}"/>
                </a:ext>
              </a:extLst>
            </p:cNvPr>
            <p:cNvSpPr>
              <a:spLocks/>
            </p:cNvSpPr>
            <p:nvPr/>
          </p:nvSpPr>
          <p:spPr bwMode="auto">
            <a:xfrm>
              <a:off x="3962" y="3316"/>
              <a:ext cx="747" cy="262"/>
            </a:xfrm>
            <a:custGeom>
              <a:avLst/>
              <a:gdLst>
                <a:gd name="T0" fmla="*/ 0 w 71"/>
                <a:gd name="T1" fmla="*/ 24 h 25"/>
                <a:gd name="T2" fmla="*/ 8 w 71"/>
                <a:gd name="T3" fmla="*/ 23 h 25"/>
                <a:gd name="T4" fmla="*/ 17 w 71"/>
                <a:gd name="T5" fmla="*/ 14 h 25"/>
                <a:gd name="T6" fmla="*/ 26 w 71"/>
                <a:gd name="T7" fmla="*/ 5 h 25"/>
                <a:gd name="T8" fmla="*/ 37 w 71"/>
                <a:gd name="T9" fmla="*/ 4 h 25"/>
                <a:gd name="T10" fmla="*/ 41 w 71"/>
                <a:gd name="T11" fmla="*/ 2 h 25"/>
                <a:gd name="T12" fmla="*/ 66 w 71"/>
                <a:gd name="T13" fmla="*/ 2 h 25"/>
                <a:gd name="T14" fmla="*/ 68 w 71"/>
                <a:gd name="T15" fmla="*/ 16 h 25"/>
                <a:gd name="T16" fmla="*/ 59 w 71"/>
                <a:gd name="T17" fmla="*/ 25 h 25"/>
                <a:gd name="T18" fmla="*/ 0 w 71"/>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25">
                  <a:moveTo>
                    <a:pt x="0" y="24"/>
                  </a:moveTo>
                  <a:cubicBezTo>
                    <a:pt x="3" y="22"/>
                    <a:pt x="5" y="23"/>
                    <a:pt x="8" y="23"/>
                  </a:cubicBezTo>
                  <a:cubicBezTo>
                    <a:pt x="17" y="23"/>
                    <a:pt x="17" y="23"/>
                    <a:pt x="17" y="14"/>
                  </a:cubicBezTo>
                  <a:cubicBezTo>
                    <a:pt x="17" y="5"/>
                    <a:pt x="17" y="5"/>
                    <a:pt x="26" y="5"/>
                  </a:cubicBezTo>
                  <a:cubicBezTo>
                    <a:pt x="30" y="5"/>
                    <a:pt x="33" y="5"/>
                    <a:pt x="37" y="4"/>
                  </a:cubicBezTo>
                  <a:cubicBezTo>
                    <a:pt x="37" y="2"/>
                    <a:pt x="39" y="2"/>
                    <a:pt x="41" y="2"/>
                  </a:cubicBezTo>
                  <a:cubicBezTo>
                    <a:pt x="49" y="1"/>
                    <a:pt x="58" y="0"/>
                    <a:pt x="66" y="2"/>
                  </a:cubicBezTo>
                  <a:cubicBezTo>
                    <a:pt x="71" y="6"/>
                    <a:pt x="71" y="11"/>
                    <a:pt x="68" y="16"/>
                  </a:cubicBezTo>
                  <a:cubicBezTo>
                    <a:pt x="68" y="22"/>
                    <a:pt x="66" y="25"/>
                    <a:pt x="59" y="25"/>
                  </a:cubicBezTo>
                  <a:cubicBezTo>
                    <a:pt x="40" y="24"/>
                    <a:pt x="20" y="25"/>
                    <a:pt x="0" y="24"/>
                  </a:cubicBezTo>
                  <a:close/>
                </a:path>
              </a:pathLst>
            </a:custGeom>
            <a:solidFill>
              <a:srgbClr val="F8D8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FD3F551A-E929-1624-6D00-027D8A4D7B37}"/>
                </a:ext>
              </a:extLst>
            </p:cNvPr>
            <p:cNvSpPr>
              <a:spLocks/>
            </p:cNvSpPr>
            <p:nvPr/>
          </p:nvSpPr>
          <p:spPr bwMode="auto">
            <a:xfrm>
              <a:off x="3899" y="2028"/>
              <a:ext cx="947" cy="1351"/>
            </a:xfrm>
            <a:custGeom>
              <a:avLst/>
              <a:gdLst>
                <a:gd name="T0" fmla="*/ 88 w 90"/>
                <a:gd name="T1" fmla="*/ 111 h 129"/>
                <a:gd name="T2" fmla="*/ 87 w 90"/>
                <a:gd name="T3" fmla="*/ 126 h 129"/>
                <a:gd name="T4" fmla="*/ 73 w 90"/>
                <a:gd name="T5" fmla="*/ 127 h 129"/>
                <a:gd name="T6" fmla="*/ 43 w 90"/>
                <a:gd name="T7" fmla="*/ 127 h 129"/>
                <a:gd name="T8" fmla="*/ 8 w 90"/>
                <a:gd name="T9" fmla="*/ 127 h 129"/>
                <a:gd name="T10" fmla="*/ 0 w 90"/>
                <a:gd name="T11" fmla="*/ 119 h 129"/>
                <a:gd name="T12" fmla="*/ 0 w 90"/>
                <a:gd name="T13" fmla="*/ 12 h 129"/>
                <a:gd name="T14" fmla="*/ 9 w 90"/>
                <a:gd name="T15" fmla="*/ 2 h 129"/>
                <a:gd name="T16" fmla="*/ 15 w 90"/>
                <a:gd name="T17" fmla="*/ 0 h 129"/>
                <a:gd name="T18" fmla="*/ 53 w 90"/>
                <a:gd name="T19" fmla="*/ 0 h 129"/>
                <a:gd name="T20" fmla="*/ 60 w 90"/>
                <a:gd name="T21" fmla="*/ 2 h 129"/>
                <a:gd name="T22" fmla="*/ 86 w 90"/>
                <a:gd name="T23" fmla="*/ 28 h 129"/>
                <a:gd name="T24" fmla="*/ 90 w 90"/>
                <a:gd name="T25" fmla="*/ 40 h 129"/>
                <a:gd name="T26" fmla="*/ 90 w 90"/>
                <a:gd name="T27" fmla="*/ 55 h 129"/>
                <a:gd name="T28" fmla="*/ 90 w 90"/>
                <a:gd name="T29" fmla="*/ 83 h 129"/>
                <a:gd name="T30" fmla="*/ 90 w 90"/>
                <a:gd name="T31" fmla="*/ 104 h 129"/>
                <a:gd name="T32" fmla="*/ 88 w 90"/>
                <a:gd name="T33" fmla="*/ 11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29">
                  <a:moveTo>
                    <a:pt x="88" y="111"/>
                  </a:moveTo>
                  <a:cubicBezTo>
                    <a:pt x="87" y="116"/>
                    <a:pt x="90" y="122"/>
                    <a:pt x="87" y="126"/>
                  </a:cubicBezTo>
                  <a:cubicBezTo>
                    <a:pt x="84" y="129"/>
                    <a:pt x="77" y="126"/>
                    <a:pt x="73" y="127"/>
                  </a:cubicBezTo>
                  <a:cubicBezTo>
                    <a:pt x="63" y="127"/>
                    <a:pt x="53" y="127"/>
                    <a:pt x="43" y="127"/>
                  </a:cubicBezTo>
                  <a:cubicBezTo>
                    <a:pt x="31" y="127"/>
                    <a:pt x="20" y="127"/>
                    <a:pt x="8" y="127"/>
                  </a:cubicBezTo>
                  <a:cubicBezTo>
                    <a:pt x="2" y="127"/>
                    <a:pt x="0" y="126"/>
                    <a:pt x="0" y="119"/>
                  </a:cubicBezTo>
                  <a:cubicBezTo>
                    <a:pt x="0" y="83"/>
                    <a:pt x="0" y="47"/>
                    <a:pt x="0" y="12"/>
                  </a:cubicBezTo>
                  <a:cubicBezTo>
                    <a:pt x="0" y="5"/>
                    <a:pt x="1" y="1"/>
                    <a:pt x="9" y="2"/>
                  </a:cubicBezTo>
                  <a:cubicBezTo>
                    <a:pt x="11" y="0"/>
                    <a:pt x="13" y="0"/>
                    <a:pt x="15" y="0"/>
                  </a:cubicBezTo>
                  <a:cubicBezTo>
                    <a:pt x="28" y="0"/>
                    <a:pt x="40" y="0"/>
                    <a:pt x="53" y="0"/>
                  </a:cubicBezTo>
                  <a:cubicBezTo>
                    <a:pt x="56" y="0"/>
                    <a:pt x="58" y="1"/>
                    <a:pt x="60" y="2"/>
                  </a:cubicBezTo>
                  <a:cubicBezTo>
                    <a:pt x="69" y="10"/>
                    <a:pt x="77" y="19"/>
                    <a:pt x="86" y="28"/>
                  </a:cubicBezTo>
                  <a:cubicBezTo>
                    <a:pt x="90" y="31"/>
                    <a:pt x="90" y="36"/>
                    <a:pt x="90" y="40"/>
                  </a:cubicBezTo>
                  <a:cubicBezTo>
                    <a:pt x="90" y="45"/>
                    <a:pt x="90" y="50"/>
                    <a:pt x="90" y="55"/>
                  </a:cubicBezTo>
                  <a:cubicBezTo>
                    <a:pt x="90" y="64"/>
                    <a:pt x="90" y="73"/>
                    <a:pt x="90" y="83"/>
                  </a:cubicBezTo>
                  <a:cubicBezTo>
                    <a:pt x="90" y="90"/>
                    <a:pt x="90" y="97"/>
                    <a:pt x="90" y="104"/>
                  </a:cubicBezTo>
                  <a:cubicBezTo>
                    <a:pt x="90" y="106"/>
                    <a:pt x="90" y="109"/>
                    <a:pt x="88" y="111"/>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3C80EC85-ED85-7225-985F-F97359EB228A}"/>
                </a:ext>
              </a:extLst>
            </p:cNvPr>
            <p:cNvSpPr>
              <a:spLocks/>
            </p:cNvSpPr>
            <p:nvPr/>
          </p:nvSpPr>
          <p:spPr bwMode="auto">
            <a:xfrm>
              <a:off x="3826" y="1620"/>
              <a:ext cx="747" cy="461"/>
            </a:xfrm>
            <a:custGeom>
              <a:avLst/>
              <a:gdLst>
                <a:gd name="T0" fmla="*/ 68 w 71"/>
                <a:gd name="T1" fmla="*/ 44 h 44"/>
                <a:gd name="T2" fmla="*/ 60 w 71"/>
                <a:gd name="T3" fmla="*/ 41 h 44"/>
                <a:gd name="T4" fmla="*/ 16 w 71"/>
                <a:gd name="T5" fmla="*/ 41 h 44"/>
                <a:gd name="T6" fmla="*/ 15 w 71"/>
                <a:gd name="T7" fmla="*/ 33 h 44"/>
                <a:gd name="T8" fmla="*/ 12 w 71"/>
                <a:gd name="T9" fmla="*/ 24 h 44"/>
                <a:gd name="T10" fmla="*/ 4 w 71"/>
                <a:gd name="T11" fmla="*/ 8 h 44"/>
                <a:gd name="T12" fmla="*/ 0 w 71"/>
                <a:gd name="T13" fmla="*/ 3 h 44"/>
                <a:gd name="T14" fmla="*/ 62 w 71"/>
                <a:gd name="T15" fmla="*/ 2 h 44"/>
                <a:gd name="T16" fmla="*/ 70 w 71"/>
                <a:gd name="T17" fmla="*/ 7 h 44"/>
                <a:gd name="T18" fmla="*/ 70 w 71"/>
                <a:gd name="T19" fmla="*/ 36 h 44"/>
                <a:gd name="T20" fmla="*/ 68 w 71"/>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44">
                  <a:moveTo>
                    <a:pt x="68" y="44"/>
                  </a:moveTo>
                  <a:cubicBezTo>
                    <a:pt x="66" y="41"/>
                    <a:pt x="63" y="41"/>
                    <a:pt x="60" y="41"/>
                  </a:cubicBezTo>
                  <a:cubicBezTo>
                    <a:pt x="45" y="41"/>
                    <a:pt x="30" y="41"/>
                    <a:pt x="16" y="41"/>
                  </a:cubicBezTo>
                  <a:cubicBezTo>
                    <a:pt x="17" y="38"/>
                    <a:pt x="17" y="35"/>
                    <a:pt x="15" y="33"/>
                  </a:cubicBezTo>
                  <a:cubicBezTo>
                    <a:pt x="13" y="30"/>
                    <a:pt x="12" y="27"/>
                    <a:pt x="12" y="24"/>
                  </a:cubicBezTo>
                  <a:cubicBezTo>
                    <a:pt x="11" y="18"/>
                    <a:pt x="9" y="12"/>
                    <a:pt x="4" y="8"/>
                  </a:cubicBezTo>
                  <a:cubicBezTo>
                    <a:pt x="2" y="7"/>
                    <a:pt x="0" y="5"/>
                    <a:pt x="0" y="3"/>
                  </a:cubicBezTo>
                  <a:cubicBezTo>
                    <a:pt x="21" y="3"/>
                    <a:pt x="42" y="3"/>
                    <a:pt x="62" y="2"/>
                  </a:cubicBezTo>
                  <a:cubicBezTo>
                    <a:pt x="67" y="0"/>
                    <a:pt x="69" y="2"/>
                    <a:pt x="70" y="7"/>
                  </a:cubicBezTo>
                  <a:cubicBezTo>
                    <a:pt x="71" y="17"/>
                    <a:pt x="70" y="26"/>
                    <a:pt x="70" y="36"/>
                  </a:cubicBezTo>
                  <a:cubicBezTo>
                    <a:pt x="70" y="39"/>
                    <a:pt x="71" y="42"/>
                    <a:pt x="68" y="44"/>
                  </a:cubicBezTo>
                  <a:close/>
                </a:path>
              </a:pathLst>
            </a:custGeom>
            <a:solidFill>
              <a:srgbClr val="FDE0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7D7E84D5-3FEC-E7D4-B7ED-E6BFF183BF54}"/>
                </a:ext>
              </a:extLst>
            </p:cNvPr>
            <p:cNvSpPr>
              <a:spLocks/>
            </p:cNvSpPr>
            <p:nvPr/>
          </p:nvSpPr>
          <p:spPr bwMode="auto">
            <a:xfrm>
              <a:off x="4089" y="2604"/>
              <a:ext cx="189" cy="199"/>
            </a:xfrm>
            <a:custGeom>
              <a:avLst/>
              <a:gdLst>
                <a:gd name="T0" fmla="*/ 2 w 18"/>
                <a:gd name="T1" fmla="*/ 10 h 19"/>
                <a:gd name="T2" fmla="*/ 9 w 18"/>
                <a:gd name="T3" fmla="*/ 0 h 19"/>
                <a:gd name="T4" fmla="*/ 18 w 18"/>
                <a:gd name="T5" fmla="*/ 9 h 19"/>
                <a:gd name="T6" fmla="*/ 8 w 18"/>
                <a:gd name="T7" fmla="*/ 19 h 19"/>
                <a:gd name="T8" fmla="*/ 2 w 18"/>
                <a:gd name="T9" fmla="*/ 10 h 19"/>
              </a:gdLst>
              <a:ahLst/>
              <a:cxnLst>
                <a:cxn ang="0">
                  <a:pos x="T0" y="T1"/>
                </a:cxn>
                <a:cxn ang="0">
                  <a:pos x="T2" y="T3"/>
                </a:cxn>
                <a:cxn ang="0">
                  <a:pos x="T4" y="T5"/>
                </a:cxn>
                <a:cxn ang="0">
                  <a:pos x="T6" y="T7"/>
                </a:cxn>
                <a:cxn ang="0">
                  <a:pos x="T8" y="T9"/>
                </a:cxn>
              </a:cxnLst>
              <a:rect l="0" t="0" r="r" b="b"/>
              <a:pathLst>
                <a:path w="18" h="19">
                  <a:moveTo>
                    <a:pt x="2" y="10"/>
                  </a:moveTo>
                  <a:cubicBezTo>
                    <a:pt x="3" y="6"/>
                    <a:pt x="0" y="0"/>
                    <a:pt x="9" y="0"/>
                  </a:cubicBezTo>
                  <a:cubicBezTo>
                    <a:pt x="15" y="1"/>
                    <a:pt x="18" y="3"/>
                    <a:pt x="18" y="9"/>
                  </a:cubicBezTo>
                  <a:cubicBezTo>
                    <a:pt x="18" y="16"/>
                    <a:pt x="15" y="19"/>
                    <a:pt x="8" y="19"/>
                  </a:cubicBezTo>
                  <a:cubicBezTo>
                    <a:pt x="2" y="19"/>
                    <a:pt x="2" y="19"/>
                    <a:pt x="2" y="10"/>
                  </a:cubicBezTo>
                  <a:close/>
                </a:path>
              </a:pathLst>
            </a:custGeom>
            <a:solidFill>
              <a:srgbClr val="D0E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43063259-17BD-8C71-CBD6-477489397920}"/>
                </a:ext>
              </a:extLst>
            </p:cNvPr>
            <p:cNvSpPr>
              <a:spLocks/>
            </p:cNvSpPr>
            <p:nvPr/>
          </p:nvSpPr>
          <p:spPr bwMode="auto">
            <a:xfrm>
              <a:off x="4299" y="2604"/>
              <a:ext cx="189" cy="199"/>
            </a:xfrm>
            <a:custGeom>
              <a:avLst/>
              <a:gdLst>
                <a:gd name="T0" fmla="*/ 18 w 18"/>
                <a:gd name="T1" fmla="*/ 11 h 19"/>
                <a:gd name="T2" fmla="*/ 9 w 18"/>
                <a:gd name="T3" fmla="*/ 19 h 19"/>
                <a:gd name="T4" fmla="*/ 0 w 18"/>
                <a:gd name="T5" fmla="*/ 9 h 19"/>
                <a:gd name="T6" fmla="*/ 9 w 18"/>
                <a:gd name="T7" fmla="*/ 1 h 19"/>
                <a:gd name="T8" fmla="*/ 18 w 18"/>
                <a:gd name="T9" fmla="*/ 11 h 19"/>
              </a:gdLst>
              <a:ahLst/>
              <a:cxnLst>
                <a:cxn ang="0">
                  <a:pos x="T0" y="T1"/>
                </a:cxn>
                <a:cxn ang="0">
                  <a:pos x="T2" y="T3"/>
                </a:cxn>
                <a:cxn ang="0">
                  <a:pos x="T4" y="T5"/>
                </a:cxn>
                <a:cxn ang="0">
                  <a:pos x="T6" y="T7"/>
                </a:cxn>
                <a:cxn ang="0">
                  <a:pos x="T8" y="T9"/>
                </a:cxn>
              </a:cxnLst>
              <a:rect l="0" t="0" r="r" b="b"/>
              <a:pathLst>
                <a:path w="18" h="19">
                  <a:moveTo>
                    <a:pt x="18" y="11"/>
                  </a:moveTo>
                  <a:cubicBezTo>
                    <a:pt x="17" y="15"/>
                    <a:pt x="15" y="19"/>
                    <a:pt x="9" y="19"/>
                  </a:cubicBezTo>
                  <a:cubicBezTo>
                    <a:pt x="3" y="19"/>
                    <a:pt x="0" y="15"/>
                    <a:pt x="0" y="9"/>
                  </a:cubicBezTo>
                  <a:cubicBezTo>
                    <a:pt x="1" y="3"/>
                    <a:pt x="4" y="0"/>
                    <a:pt x="9" y="1"/>
                  </a:cubicBezTo>
                  <a:cubicBezTo>
                    <a:pt x="14" y="1"/>
                    <a:pt x="18" y="5"/>
                    <a:pt x="18" y="11"/>
                  </a:cubicBezTo>
                  <a:close/>
                </a:path>
              </a:pathLst>
            </a:custGeom>
            <a:solidFill>
              <a:srgbClr val="D7E9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3">
              <a:extLst>
                <a:ext uri="{FF2B5EF4-FFF2-40B4-BE49-F238E27FC236}">
                  <a16:creationId xmlns:a16="http://schemas.microsoft.com/office/drawing/2014/main" id="{701FBC3E-A83D-61C7-E8A5-CC7C4983AEB3}"/>
                </a:ext>
              </a:extLst>
            </p:cNvPr>
            <p:cNvSpPr>
              <a:spLocks/>
            </p:cNvSpPr>
            <p:nvPr/>
          </p:nvSpPr>
          <p:spPr bwMode="auto">
            <a:xfrm>
              <a:off x="4509" y="2604"/>
              <a:ext cx="158" cy="210"/>
            </a:xfrm>
            <a:custGeom>
              <a:avLst/>
              <a:gdLst>
                <a:gd name="T0" fmla="*/ 15 w 15"/>
                <a:gd name="T1" fmla="*/ 13 h 20"/>
                <a:gd name="T2" fmla="*/ 6 w 15"/>
                <a:gd name="T3" fmla="*/ 19 h 20"/>
                <a:gd name="T4" fmla="*/ 0 w 15"/>
                <a:gd name="T5" fmla="*/ 9 h 20"/>
                <a:gd name="T6" fmla="*/ 6 w 15"/>
                <a:gd name="T7" fmla="*/ 1 h 20"/>
                <a:gd name="T8" fmla="*/ 15 w 15"/>
                <a:gd name="T9" fmla="*/ 7 h 20"/>
                <a:gd name="T10" fmla="*/ 4 w 15"/>
                <a:gd name="T11" fmla="*/ 5 h 20"/>
                <a:gd name="T12" fmla="*/ 5 w 15"/>
                <a:gd name="T13" fmla="*/ 15 h 20"/>
                <a:gd name="T14" fmla="*/ 15 w 15"/>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0">
                  <a:moveTo>
                    <a:pt x="15" y="13"/>
                  </a:moveTo>
                  <a:cubicBezTo>
                    <a:pt x="14" y="18"/>
                    <a:pt x="11" y="20"/>
                    <a:pt x="6" y="19"/>
                  </a:cubicBezTo>
                  <a:cubicBezTo>
                    <a:pt x="1" y="18"/>
                    <a:pt x="0" y="14"/>
                    <a:pt x="0" y="9"/>
                  </a:cubicBezTo>
                  <a:cubicBezTo>
                    <a:pt x="0" y="5"/>
                    <a:pt x="1" y="1"/>
                    <a:pt x="6" y="1"/>
                  </a:cubicBezTo>
                  <a:cubicBezTo>
                    <a:pt x="10" y="0"/>
                    <a:pt x="14" y="0"/>
                    <a:pt x="15" y="7"/>
                  </a:cubicBezTo>
                  <a:cubicBezTo>
                    <a:pt x="11" y="4"/>
                    <a:pt x="7" y="0"/>
                    <a:pt x="4" y="5"/>
                  </a:cubicBezTo>
                  <a:cubicBezTo>
                    <a:pt x="2" y="8"/>
                    <a:pt x="2" y="12"/>
                    <a:pt x="5" y="15"/>
                  </a:cubicBezTo>
                  <a:cubicBezTo>
                    <a:pt x="8" y="19"/>
                    <a:pt x="12" y="15"/>
                    <a:pt x="15" y="13"/>
                  </a:cubicBezTo>
                  <a:close/>
                </a:path>
              </a:pathLst>
            </a:custGeom>
            <a:solidFill>
              <a:srgbClr val="D4E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4">
              <a:extLst>
                <a:ext uri="{FF2B5EF4-FFF2-40B4-BE49-F238E27FC236}">
                  <a16:creationId xmlns:a16="http://schemas.microsoft.com/office/drawing/2014/main" id="{3BD16AB8-ED7E-D25B-1909-8C7126D69388}"/>
                </a:ext>
              </a:extLst>
            </p:cNvPr>
            <p:cNvSpPr>
              <a:spLocks/>
            </p:cNvSpPr>
            <p:nvPr/>
          </p:nvSpPr>
          <p:spPr bwMode="auto">
            <a:xfrm>
              <a:off x="4131" y="2636"/>
              <a:ext cx="115" cy="136"/>
            </a:xfrm>
            <a:custGeom>
              <a:avLst/>
              <a:gdLst>
                <a:gd name="T0" fmla="*/ 1 w 11"/>
                <a:gd name="T1" fmla="*/ 7 h 13"/>
                <a:gd name="T2" fmla="*/ 5 w 11"/>
                <a:gd name="T3" fmla="*/ 0 h 13"/>
                <a:gd name="T4" fmla="*/ 11 w 11"/>
                <a:gd name="T5" fmla="*/ 6 h 13"/>
                <a:gd name="T6" fmla="*/ 5 w 11"/>
                <a:gd name="T7" fmla="*/ 13 h 13"/>
                <a:gd name="T8" fmla="*/ 1 w 11"/>
                <a:gd name="T9" fmla="*/ 7 h 13"/>
              </a:gdLst>
              <a:ahLst/>
              <a:cxnLst>
                <a:cxn ang="0">
                  <a:pos x="T0" y="T1"/>
                </a:cxn>
                <a:cxn ang="0">
                  <a:pos x="T2" y="T3"/>
                </a:cxn>
                <a:cxn ang="0">
                  <a:pos x="T4" y="T5"/>
                </a:cxn>
                <a:cxn ang="0">
                  <a:pos x="T6" y="T7"/>
                </a:cxn>
                <a:cxn ang="0">
                  <a:pos x="T8" y="T9"/>
                </a:cxn>
              </a:cxnLst>
              <a:rect l="0" t="0" r="r" b="b"/>
              <a:pathLst>
                <a:path w="11" h="13">
                  <a:moveTo>
                    <a:pt x="1" y="7"/>
                  </a:moveTo>
                  <a:cubicBezTo>
                    <a:pt x="2" y="4"/>
                    <a:pt x="0" y="0"/>
                    <a:pt x="5" y="0"/>
                  </a:cubicBezTo>
                  <a:cubicBezTo>
                    <a:pt x="9" y="0"/>
                    <a:pt x="11" y="2"/>
                    <a:pt x="11" y="6"/>
                  </a:cubicBezTo>
                  <a:cubicBezTo>
                    <a:pt x="11" y="10"/>
                    <a:pt x="10" y="13"/>
                    <a:pt x="5" y="13"/>
                  </a:cubicBezTo>
                  <a:cubicBezTo>
                    <a:pt x="0" y="13"/>
                    <a:pt x="2" y="9"/>
                    <a:pt x="1" y="7"/>
                  </a:cubicBezTo>
                  <a:close/>
                </a:path>
              </a:pathLst>
            </a:custGeom>
            <a:solidFill>
              <a:srgbClr val="4C98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5">
              <a:extLst>
                <a:ext uri="{FF2B5EF4-FFF2-40B4-BE49-F238E27FC236}">
                  <a16:creationId xmlns:a16="http://schemas.microsoft.com/office/drawing/2014/main" id="{29BDBB4D-838D-360E-54B9-DFB7A072F878}"/>
                </a:ext>
              </a:extLst>
            </p:cNvPr>
            <p:cNvSpPr>
              <a:spLocks/>
            </p:cNvSpPr>
            <p:nvPr/>
          </p:nvSpPr>
          <p:spPr bwMode="auto">
            <a:xfrm>
              <a:off x="4331" y="2636"/>
              <a:ext cx="126" cy="136"/>
            </a:xfrm>
            <a:custGeom>
              <a:avLst/>
              <a:gdLst>
                <a:gd name="T0" fmla="*/ 0 w 12"/>
                <a:gd name="T1" fmla="*/ 7 h 13"/>
                <a:gd name="T2" fmla="*/ 6 w 12"/>
                <a:gd name="T3" fmla="*/ 0 h 13"/>
                <a:gd name="T4" fmla="*/ 12 w 12"/>
                <a:gd name="T5" fmla="*/ 7 h 13"/>
                <a:gd name="T6" fmla="*/ 6 w 12"/>
                <a:gd name="T7" fmla="*/ 13 h 13"/>
                <a:gd name="T8" fmla="*/ 0 w 12"/>
                <a:gd name="T9" fmla="*/ 7 h 13"/>
              </a:gdLst>
              <a:ahLst/>
              <a:cxnLst>
                <a:cxn ang="0">
                  <a:pos x="T0" y="T1"/>
                </a:cxn>
                <a:cxn ang="0">
                  <a:pos x="T2" y="T3"/>
                </a:cxn>
                <a:cxn ang="0">
                  <a:pos x="T4" y="T5"/>
                </a:cxn>
                <a:cxn ang="0">
                  <a:pos x="T6" y="T7"/>
                </a:cxn>
                <a:cxn ang="0">
                  <a:pos x="T8" y="T9"/>
                </a:cxn>
              </a:cxnLst>
              <a:rect l="0" t="0" r="r" b="b"/>
              <a:pathLst>
                <a:path w="12" h="13">
                  <a:moveTo>
                    <a:pt x="0" y="7"/>
                  </a:moveTo>
                  <a:cubicBezTo>
                    <a:pt x="0" y="2"/>
                    <a:pt x="2" y="0"/>
                    <a:pt x="6" y="0"/>
                  </a:cubicBezTo>
                  <a:cubicBezTo>
                    <a:pt x="10" y="0"/>
                    <a:pt x="12" y="3"/>
                    <a:pt x="12" y="7"/>
                  </a:cubicBezTo>
                  <a:cubicBezTo>
                    <a:pt x="12" y="11"/>
                    <a:pt x="10" y="13"/>
                    <a:pt x="6" y="13"/>
                  </a:cubicBezTo>
                  <a:cubicBezTo>
                    <a:pt x="1" y="13"/>
                    <a:pt x="0" y="10"/>
                    <a:pt x="0" y="7"/>
                  </a:cubicBezTo>
                  <a:close/>
                </a:path>
              </a:pathLst>
            </a:custGeom>
            <a:solidFill>
              <a:srgbClr val="4A9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1831366" y="4631624"/>
            <a:ext cx="8820822" cy="724247"/>
          </a:xfrm>
          <a:prstGeom prst="rect">
            <a:avLst/>
          </a:prstGeom>
        </p:spPr>
        <p:txBody>
          <a:bodyPr spcFirstLastPara="1" vert="horz" wrap="square" lIns="121900" tIns="121900" rIns="121900" bIns="121900" rtlCol="0" anchor="t" anchorCtr="0">
            <a:noAutofit/>
          </a:bodyPr>
          <a:lstStyle/>
          <a:p>
            <a:pPr marL="0" indent="0"/>
            <a:r>
              <a:rPr lang="en" sz="3200" dirty="0"/>
              <a:t>It can be the part of the presentation where you introduce yourself, write your email…</a:t>
            </a:r>
            <a:endParaRPr sz="3200" dirty="0"/>
          </a:p>
        </p:txBody>
      </p:sp>
      <p:sp>
        <p:nvSpPr>
          <p:cNvPr id="2530" name="Google Shape;2530;p38"/>
          <p:cNvSpPr txBox="1">
            <a:spLocks noGrp="1"/>
          </p:cNvSpPr>
          <p:nvPr>
            <p:ph type="title" idx="4294967295"/>
          </p:nvPr>
        </p:nvSpPr>
        <p:spPr>
          <a:xfrm>
            <a:off x="2740761" y="2426420"/>
            <a:ext cx="6710625" cy="1781175"/>
          </a:xfrm>
          <a:prstGeom prst="rect">
            <a:avLst/>
          </a:prstGeom>
        </p:spPr>
        <p:txBody>
          <a:bodyPr spcFirstLastPara="1" vert="horz" wrap="square" lIns="121900" tIns="121900" rIns="121900" bIns="121900" rtlCol="0" anchor="b" anchorCtr="0">
            <a:noAutofit/>
          </a:bodyPr>
          <a:lstStyle/>
          <a:p>
            <a:pPr algn="ctr"/>
            <a:r>
              <a:rPr lang="en" sz="8800" b="1" dirty="0">
                <a:solidFill>
                  <a:srgbClr val="0070C0"/>
                </a:solidFill>
                <a:latin typeface="Trebuchet MS" panose="020B0603020202020204" pitchFamily="34" charset="0"/>
              </a:rPr>
              <a:t>Bienvenido</a:t>
            </a:r>
            <a:endParaRPr sz="8800" b="1" dirty="0">
              <a:solidFill>
                <a:srgbClr val="0070C0"/>
              </a:solidFill>
              <a:latin typeface="Trebuchet MS" panose="020B0603020202020204"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0" y="4272075"/>
            <a:ext cx="12191852" cy="461665"/>
          </a:xfrm>
          <a:prstGeom prst="rect">
            <a:avLst/>
          </a:prstGeom>
          <a:noFill/>
        </p:spPr>
        <p:txBody>
          <a:bodyPr wrap="square" rtlCol="0" anchor="ctr">
            <a:spAutoFit/>
          </a:bodyPr>
          <a:lstStyle/>
          <a:p>
            <a:pPr algn="ctr"/>
            <a:r>
              <a:rPr lang="en-US" altLang="ko-KR" sz="2400" b="1" dirty="0">
                <a:solidFill>
                  <a:srgbClr val="0070C0"/>
                </a:solidFill>
                <a:cs typeface="Arial" pitchFamily="34" charset="0"/>
              </a:rPr>
              <a:t>Iniciando Windows…</a:t>
            </a:r>
            <a:endParaRPr lang="ko-KR" altLang="en-US" sz="2400" b="1" dirty="0">
              <a:solidFill>
                <a:srgbClr val="0070C0"/>
              </a:solidFill>
              <a:cs typeface="Arial" pitchFamily="34" charset="0"/>
            </a:endParaRPr>
          </a:p>
        </p:txBody>
      </p:sp>
      <p:grpSp>
        <p:nvGrpSpPr>
          <p:cNvPr id="5" name="Group 4">
            <a:extLst>
              <a:ext uri="{FF2B5EF4-FFF2-40B4-BE49-F238E27FC236}">
                <a16:creationId xmlns:a16="http://schemas.microsoft.com/office/drawing/2014/main" id="{2857DF29-AB8B-B28B-33FA-1477E93E0273}"/>
              </a:ext>
            </a:extLst>
          </p:cNvPr>
          <p:cNvGrpSpPr>
            <a:grpSpLocks noChangeAspect="1"/>
          </p:cNvGrpSpPr>
          <p:nvPr/>
        </p:nvGrpSpPr>
        <p:grpSpPr bwMode="auto">
          <a:xfrm flipH="1">
            <a:off x="5370514" y="739775"/>
            <a:ext cx="1714501" cy="1685924"/>
            <a:chOff x="3383" y="466"/>
            <a:chExt cx="1080" cy="1062"/>
          </a:xfrm>
        </p:grpSpPr>
        <p:sp>
          <p:nvSpPr>
            <p:cNvPr id="8" name="Freeform 5">
              <a:extLst>
                <a:ext uri="{FF2B5EF4-FFF2-40B4-BE49-F238E27FC236}">
                  <a16:creationId xmlns:a16="http://schemas.microsoft.com/office/drawing/2014/main" id="{9478A6BD-CE43-B1D7-304C-65956868FA85}"/>
                </a:ext>
              </a:extLst>
            </p:cNvPr>
            <p:cNvSpPr>
              <a:spLocks/>
            </p:cNvSpPr>
            <p:nvPr/>
          </p:nvSpPr>
          <p:spPr bwMode="auto">
            <a:xfrm>
              <a:off x="4206" y="1100"/>
              <a:ext cx="257" cy="325"/>
            </a:xfrm>
            <a:custGeom>
              <a:avLst/>
              <a:gdLst>
                <a:gd name="T0" fmla="*/ 30 w 30"/>
                <a:gd name="T1" fmla="*/ 32 h 38"/>
                <a:gd name="T2" fmla="*/ 25 w 30"/>
                <a:gd name="T3" fmla="*/ 37 h 38"/>
                <a:gd name="T4" fmla="*/ 20 w 30"/>
                <a:gd name="T5" fmla="*/ 36 h 38"/>
                <a:gd name="T6" fmla="*/ 2 w 30"/>
                <a:gd name="T7" fmla="*/ 9 h 38"/>
                <a:gd name="T8" fmla="*/ 3 w 30"/>
                <a:gd name="T9" fmla="*/ 2 h 38"/>
                <a:gd name="T10" fmla="*/ 10 w 30"/>
                <a:gd name="T11" fmla="*/ 2 h 38"/>
                <a:gd name="T12" fmla="*/ 29 w 30"/>
                <a:gd name="T13" fmla="*/ 30 h 38"/>
                <a:gd name="T14" fmla="*/ 30 w 30"/>
                <a:gd name="T15" fmla="*/ 3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30" y="32"/>
                  </a:moveTo>
                  <a:cubicBezTo>
                    <a:pt x="29" y="34"/>
                    <a:pt x="28" y="36"/>
                    <a:pt x="25" y="37"/>
                  </a:cubicBezTo>
                  <a:cubicBezTo>
                    <a:pt x="23" y="38"/>
                    <a:pt x="21" y="37"/>
                    <a:pt x="20" y="36"/>
                  </a:cubicBezTo>
                  <a:cubicBezTo>
                    <a:pt x="14" y="27"/>
                    <a:pt x="8" y="18"/>
                    <a:pt x="2" y="9"/>
                  </a:cubicBezTo>
                  <a:cubicBezTo>
                    <a:pt x="0" y="6"/>
                    <a:pt x="1" y="4"/>
                    <a:pt x="3" y="2"/>
                  </a:cubicBezTo>
                  <a:cubicBezTo>
                    <a:pt x="5" y="0"/>
                    <a:pt x="8" y="0"/>
                    <a:pt x="10" y="2"/>
                  </a:cubicBezTo>
                  <a:cubicBezTo>
                    <a:pt x="16" y="11"/>
                    <a:pt x="23" y="21"/>
                    <a:pt x="29" y="30"/>
                  </a:cubicBezTo>
                  <a:cubicBezTo>
                    <a:pt x="30" y="30"/>
                    <a:pt x="29" y="31"/>
                    <a:pt x="30" y="32"/>
                  </a:cubicBezTo>
                  <a:close/>
                </a:path>
              </a:pathLst>
            </a:custGeom>
            <a:solidFill>
              <a:srgbClr val="45C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6">
              <a:extLst>
                <a:ext uri="{FF2B5EF4-FFF2-40B4-BE49-F238E27FC236}">
                  <a16:creationId xmlns:a16="http://schemas.microsoft.com/office/drawing/2014/main" id="{E447CD42-FEA2-2D14-8442-AD3DA630B39D}"/>
                </a:ext>
              </a:extLst>
            </p:cNvPr>
            <p:cNvSpPr>
              <a:spLocks/>
            </p:cNvSpPr>
            <p:nvPr/>
          </p:nvSpPr>
          <p:spPr bwMode="auto">
            <a:xfrm>
              <a:off x="3383" y="895"/>
              <a:ext cx="360" cy="145"/>
            </a:xfrm>
            <a:custGeom>
              <a:avLst/>
              <a:gdLst>
                <a:gd name="T0" fmla="*/ 6 w 42"/>
                <a:gd name="T1" fmla="*/ 17 h 17"/>
                <a:gd name="T2" fmla="*/ 1 w 42"/>
                <a:gd name="T3" fmla="*/ 13 h 17"/>
                <a:gd name="T4" fmla="*/ 5 w 42"/>
                <a:gd name="T5" fmla="*/ 6 h 17"/>
                <a:gd name="T6" fmla="*/ 35 w 42"/>
                <a:gd name="T7" fmla="*/ 0 h 17"/>
                <a:gd name="T8" fmla="*/ 41 w 42"/>
                <a:gd name="T9" fmla="*/ 4 h 17"/>
                <a:gd name="T10" fmla="*/ 36 w 42"/>
                <a:gd name="T11" fmla="*/ 11 h 17"/>
                <a:gd name="T12" fmla="*/ 6 w 4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6" y="17"/>
                  </a:moveTo>
                  <a:cubicBezTo>
                    <a:pt x="4" y="17"/>
                    <a:pt x="2" y="15"/>
                    <a:pt x="1" y="13"/>
                  </a:cubicBezTo>
                  <a:cubicBezTo>
                    <a:pt x="0" y="10"/>
                    <a:pt x="2" y="7"/>
                    <a:pt x="5" y="6"/>
                  </a:cubicBezTo>
                  <a:cubicBezTo>
                    <a:pt x="15" y="4"/>
                    <a:pt x="25" y="2"/>
                    <a:pt x="35" y="0"/>
                  </a:cubicBezTo>
                  <a:cubicBezTo>
                    <a:pt x="38" y="0"/>
                    <a:pt x="41" y="1"/>
                    <a:pt x="41" y="4"/>
                  </a:cubicBezTo>
                  <a:cubicBezTo>
                    <a:pt x="42" y="8"/>
                    <a:pt x="39" y="11"/>
                    <a:pt x="36" y="11"/>
                  </a:cubicBezTo>
                  <a:cubicBezTo>
                    <a:pt x="26" y="13"/>
                    <a:pt x="17" y="15"/>
                    <a:pt x="6" y="17"/>
                  </a:cubicBezTo>
                  <a:close/>
                </a:path>
              </a:pathLst>
            </a:custGeom>
            <a:solidFill>
              <a:srgbClr val="D0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7">
              <a:extLst>
                <a:ext uri="{FF2B5EF4-FFF2-40B4-BE49-F238E27FC236}">
                  <a16:creationId xmlns:a16="http://schemas.microsoft.com/office/drawing/2014/main" id="{01FDAA43-1CF1-87B3-0CCA-1FFC8E6056DD}"/>
                </a:ext>
              </a:extLst>
            </p:cNvPr>
            <p:cNvSpPr>
              <a:spLocks/>
            </p:cNvSpPr>
            <p:nvPr/>
          </p:nvSpPr>
          <p:spPr bwMode="auto">
            <a:xfrm>
              <a:off x="3649" y="1117"/>
              <a:ext cx="265" cy="317"/>
            </a:xfrm>
            <a:custGeom>
              <a:avLst/>
              <a:gdLst>
                <a:gd name="T0" fmla="*/ 8 w 31"/>
                <a:gd name="T1" fmla="*/ 37 h 37"/>
                <a:gd name="T2" fmla="*/ 2 w 31"/>
                <a:gd name="T3" fmla="*/ 29 h 37"/>
                <a:gd name="T4" fmla="*/ 20 w 31"/>
                <a:gd name="T5" fmla="*/ 3 h 37"/>
                <a:gd name="T6" fmla="*/ 27 w 31"/>
                <a:gd name="T7" fmla="*/ 1 h 37"/>
                <a:gd name="T8" fmla="*/ 30 w 31"/>
                <a:gd name="T9" fmla="*/ 7 h 37"/>
                <a:gd name="T10" fmla="*/ 10 w 31"/>
                <a:gd name="T11" fmla="*/ 36 h 37"/>
                <a:gd name="T12" fmla="*/ 8 w 3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8" y="37"/>
                  </a:moveTo>
                  <a:cubicBezTo>
                    <a:pt x="4" y="36"/>
                    <a:pt x="0" y="34"/>
                    <a:pt x="2" y="29"/>
                  </a:cubicBezTo>
                  <a:cubicBezTo>
                    <a:pt x="8" y="20"/>
                    <a:pt x="14" y="11"/>
                    <a:pt x="20" y="3"/>
                  </a:cubicBezTo>
                  <a:cubicBezTo>
                    <a:pt x="22" y="0"/>
                    <a:pt x="25" y="0"/>
                    <a:pt x="27" y="1"/>
                  </a:cubicBezTo>
                  <a:cubicBezTo>
                    <a:pt x="30" y="3"/>
                    <a:pt x="31" y="5"/>
                    <a:pt x="30" y="7"/>
                  </a:cubicBezTo>
                  <a:cubicBezTo>
                    <a:pt x="24" y="18"/>
                    <a:pt x="18" y="27"/>
                    <a:pt x="10" y="36"/>
                  </a:cubicBezTo>
                  <a:cubicBezTo>
                    <a:pt x="10" y="37"/>
                    <a:pt x="9" y="37"/>
                    <a:pt x="8" y="37"/>
                  </a:cubicBezTo>
                  <a:close/>
                </a:path>
              </a:pathLst>
            </a:custGeom>
            <a:solidFill>
              <a:srgbClr val="9AD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8">
              <a:extLst>
                <a:ext uri="{FF2B5EF4-FFF2-40B4-BE49-F238E27FC236}">
                  <a16:creationId xmlns:a16="http://schemas.microsoft.com/office/drawing/2014/main" id="{6165DF87-4FA6-F5BF-A59F-694F80203113}"/>
                </a:ext>
              </a:extLst>
            </p:cNvPr>
            <p:cNvSpPr>
              <a:spLocks/>
            </p:cNvSpPr>
            <p:nvPr/>
          </p:nvSpPr>
          <p:spPr bwMode="auto">
            <a:xfrm>
              <a:off x="3897" y="1169"/>
              <a:ext cx="146" cy="359"/>
            </a:xfrm>
            <a:custGeom>
              <a:avLst/>
              <a:gdLst>
                <a:gd name="T0" fmla="*/ 1 w 17"/>
                <a:gd name="T1" fmla="*/ 33 h 42"/>
                <a:gd name="T2" fmla="*/ 5 w 17"/>
                <a:gd name="T3" fmla="*/ 6 h 42"/>
                <a:gd name="T4" fmla="*/ 11 w 17"/>
                <a:gd name="T5" fmla="*/ 0 h 42"/>
                <a:gd name="T6" fmla="*/ 16 w 17"/>
                <a:gd name="T7" fmla="*/ 9 h 42"/>
                <a:gd name="T8" fmla="*/ 12 w 17"/>
                <a:gd name="T9" fmla="*/ 34 h 42"/>
                <a:gd name="T10" fmla="*/ 5 w 17"/>
                <a:gd name="T11" fmla="*/ 41 h 42"/>
                <a:gd name="T12" fmla="*/ 1 w 17"/>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 y="33"/>
                  </a:moveTo>
                  <a:cubicBezTo>
                    <a:pt x="2" y="24"/>
                    <a:pt x="3" y="15"/>
                    <a:pt x="5" y="6"/>
                  </a:cubicBezTo>
                  <a:cubicBezTo>
                    <a:pt x="5" y="3"/>
                    <a:pt x="7" y="0"/>
                    <a:pt x="11" y="0"/>
                  </a:cubicBezTo>
                  <a:cubicBezTo>
                    <a:pt x="16" y="1"/>
                    <a:pt x="17" y="5"/>
                    <a:pt x="16" y="9"/>
                  </a:cubicBezTo>
                  <a:cubicBezTo>
                    <a:pt x="15" y="17"/>
                    <a:pt x="13" y="26"/>
                    <a:pt x="12" y="34"/>
                  </a:cubicBezTo>
                  <a:cubicBezTo>
                    <a:pt x="11" y="38"/>
                    <a:pt x="10" y="42"/>
                    <a:pt x="5" y="41"/>
                  </a:cubicBezTo>
                  <a:cubicBezTo>
                    <a:pt x="0" y="41"/>
                    <a:pt x="0" y="37"/>
                    <a:pt x="1" y="33"/>
                  </a:cubicBezTo>
                  <a:close/>
                </a:path>
              </a:pathLst>
            </a:custGeom>
            <a:solidFill>
              <a:srgbClr val="80CF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9">
              <a:extLst>
                <a:ext uri="{FF2B5EF4-FFF2-40B4-BE49-F238E27FC236}">
                  <a16:creationId xmlns:a16="http://schemas.microsoft.com/office/drawing/2014/main" id="{9B2D7F4E-603B-E4EC-8F3D-32A787925EB2}"/>
                </a:ext>
              </a:extLst>
            </p:cNvPr>
            <p:cNvSpPr>
              <a:spLocks/>
            </p:cNvSpPr>
            <p:nvPr/>
          </p:nvSpPr>
          <p:spPr bwMode="auto">
            <a:xfrm>
              <a:off x="3477" y="466"/>
              <a:ext cx="317" cy="266"/>
            </a:xfrm>
            <a:custGeom>
              <a:avLst/>
              <a:gdLst>
                <a:gd name="T0" fmla="*/ 37 w 37"/>
                <a:gd name="T1" fmla="*/ 23 h 31"/>
                <a:gd name="T2" fmla="*/ 29 w 37"/>
                <a:gd name="T3" fmla="*/ 28 h 31"/>
                <a:gd name="T4" fmla="*/ 2 w 37"/>
                <a:gd name="T5" fmla="*/ 10 h 31"/>
                <a:gd name="T6" fmla="*/ 1 w 37"/>
                <a:gd name="T7" fmla="*/ 3 h 31"/>
                <a:gd name="T8" fmla="*/ 6 w 37"/>
                <a:gd name="T9" fmla="*/ 1 h 31"/>
                <a:gd name="T10" fmla="*/ 36 w 37"/>
                <a:gd name="T11" fmla="*/ 21 h 31"/>
                <a:gd name="T12" fmla="*/ 37 w 37"/>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37" y="23"/>
                  </a:moveTo>
                  <a:cubicBezTo>
                    <a:pt x="36" y="27"/>
                    <a:pt x="33" y="31"/>
                    <a:pt x="29" y="28"/>
                  </a:cubicBezTo>
                  <a:cubicBezTo>
                    <a:pt x="20" y="22"/>
                    <a:pt x="11" y="16"/>
                    <a:pt x="2" y="10"/>
                  </a:cubicBezTo>
                  <a:cubicBezTo>
                    <a:pt x="0" y="8"/>
                    <a:pt x="0" y="6"/>
                    <a:pt x="1" y="3"/>
                  </a:cubicBezTo>
                  <a:cubicBezTo>
                    <a:pt x="2" y="1"/>
                    <a:pt x="4" y="0"/>
                    <a:pt x="6" y="1"/>
                  </a:cubicBezTo>
                  <a:cubicBezTo>
                    <a:pt x="18" y="6"/>
                    <a:pt x="27" y="13"/>
                    <a:pt x="36" y="21"/>
                  </a:cubicBezTo>
                  <a:cubicBezTo>
                    <a:pt x="37" y="22"/>
                    <a:pt x="37" y="22"/>
                    <a:pt x="37" y="23"/>
                  </a:cubicBezTo>
                  <a:close/>
                </a:path>
              </a:pathLst>
            </a:custGeom>
            <a:solidFill>
              <a:srgbClr val="E3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0">
              <a:extLst>
                <a:ext uri="{FF2B5EF4-FFF2-40B4-BE49-F238E27FC236}">
                  <a16:creationId xmlns:a16="http://schemas.microsoft.com/office/drawing/2014/main" id="{CD87F07D-F9E3-7585-5051-63602C240E19}"/>
                </a:ext>
              </a:extLst>
            </p:cNvPr>
            <p:cNvSpPr>
              <a:spLocks/>
            </p:cNvSpPr>
            <p:nvPr/>
          </p:nvSpPr>
          <p:spPr bwMode="auto">
            <a:xfrm>
              <a:off x="3392" y="698"/>
              <a:ext cx="351" cy="154"/>
            </a:xfrm>
            <a:custGeom>
              <a:avLst/>
              <a:gdLst>
                <a:gd name="T0" fmla="*/ 6 w 41"/>
                <a:gd name="T1" fmla="*/ 1 h 18"/>
                <a:gd name="T2" fmla="*/ 34 w 41"/>
                <a:gd name="T3" fmla="*/ 6 h 18"/>
                <a:gd name="T4" fmla="*/ 40 w 41"/>
                <a:gd name="T5" fmla="*/ 12 h 18"/>
                <a:gd name="T6" fmla="*/ 32 w 41"/>
                <a:gd name="T7" fmla="*/ 17 h 18"/>
                <a:gd name="T8" fmla="*/ 5 w 41"/>
                <a:gd name="T9" fmla="*/ 12 h 18"/>
                <a:gd name="T10" fmla="*/ 0 w 41"/>
                <a:gd name="T11" fmla="*/ 5 h 18"/>
                <a:gd name="T12" fmla="*/ 6 w 41"/>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6" y="1"/>
                  </a:moveTo>
                  <a:cubicBezTo>
                    <a:pt x="15" y="3"/>
                    <a:pt x="25" y="4"/>
                    <a:pt x="34" y="6"/>
                  </a:cubicBezTo>
                  <a:cubicBezTo>
                    <a:pt x="38" y="6"/>
                    <a:pt x="41" y="8"/>
                    <a:pt x="40" y="12"/>
                  </a:cubicBezTo>
                  <a:cubicBezTo>
                    <a:pt x="39" y="16"/>
                    <a:pt x="37" y="18"/>
                    <a:pt x="32" y="17"/>
                  </a:cubicBezTo>
                  <a:cubicBezTo>
                    <a:pt x="23" y="16"/>
                    <a:pt x="14" y="14"/>
                    <a:pt x="5" y="12"/>
                  </a:cubicBezTo>
                  <a:cubicBezTo>
                    <a:pt x="0" y="12"/>
                    <a:pt x="0" y="9"/>
                    <a:pt x="0" y="5"/>
                  </a:cubicBezTo>
                  <a:cubicBezTo>
                    <a:pt x="0" y="1"/>
                    <a:pt x="3" y="0"/>
                    <a:pt x="6" y="1"/>
                  </a:cubicBezTo>
                  <a:close/>
                </a:path>
              </a:pathLst>
            </a:custGeom>
            <a:solidFill>
              <a:srgbClr val="D9EF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1">
              <a:extLst>
                <a:ext uri="{FF2B5EF4-FFF2-40B4-BE49-F238E27FC236}">
                  <a16:creationId xmlns:a16="http://schemas.microsoft.com/office/drawing/2014/main" id="{198DC09B-FE6D-2F96-666E-C1C7CC6FA100}"/>
                </a:ext>
              </a:extLst>
            </p:cNvPr>
            <p:cNvSpPr>
              <a:spLocks/>
            </p:cNvSpPr>
            <p:nvPr/>
          </p:nvSpPr>
          <p:spPr bwMode="auto">
            <a:xfrm>
              <a:off x="3495" y="1006"/>
              <a:ext cx="308" cy="265"/>
            </a:xfrm>
            <a:custGeom>
              <a:avLst/>
              <a:gdLst>
                <a:gd name="T0" fmla="*/ 7 w 36"/>
                <a:gd name="T1" fmla="*/ 31 h 31"/>
                <a:gd name="T2" fmla="*/ 2 w 36"/>
                <a:gd name="T3" fmla="*/ 28 h 31"/>
                <a:gd name="T4" fmla="*/ 1 w 36"/>
                <a:gd name="T5" fmla="*/ 22 h 31"/>
                <a:gd name="T6" fmla="*/ 28 w 36"/>
                <a:gd name="T7" fmla="*/ 2 h 31"/>
                <a:gd name="T8" fmla="*/ 34 w 36"/>
                <a:gd name="T9" fmla="*/ 3 h 31"/>
                <a:gd name="T10" fmla="*/ 35 w 36"/>
                <a:gd name="T11" fmla="*/ 8 h 31"/>
                <a:gd name="T12" fmla="*/ 7 w 36"/>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7" y="31"/>
                  </a:moveTo>
                  <a:cubicBezTo>
                    <a:pt x="4" y="31"/>
                    <a:pt x="3" y="29"/>
                    <a:pt x="2" y="28"/>
                  </a:cubicBezTo>
                  <a:cubicBezTo>
                    <a:pt x="0" y="26"/>
                    <a:pt x="0" y="24"/>
                    <a:pt x="1" y="22"/>
                  </a:cubicBezTo>
                  <a:cubicBezTo>
                    <a:pt x="9" y="14"/>
                    <a:pt x="19" y="8"/>
                    <a:pt x="28" y="2"/>
                  </a:cubicBezTo>
                  <a:cubicBezTo>
                    <a:pt x="30" y="0"/>
                    <a:pt x="32" y="1"/>
                    <a:pt x="34" y="3"/>
                  </a:cubicBezTo>
                  <a:cubicBezTo>
                    <a:pt x="36" y="4"/>
                    <a:pt x="36" y="6"/>
                    <a:pt x="35" y="8"/>
                  </a:cubicBezTo>
                  <a:cubicBezTo>
                    <a:pt x="35" y="11"/>
                    <a:pt x="9" y="31"/>
                    <a:pt x="7" y="31"/>
                  </a:cubicBezTo>
                  <a:close/>
                </a:path>
              </a:pathLst>
            </a:custGeom>
            <a:solidFill>
              <a:srgbClr val="BA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2">
              <a:extLst>
                <a:ext uri="{FF2B5EF4-FFF2-40B4-BE49-F238E27FC236}">
                  <a16:creationId xmlns:a16="http://schemas.microsoft.com/office/drawing/2014/main" id="{2B2DC280-AC22-AF90-FAB0-12E2E556CAC6}"/>
                </a:ext>
              </a:extLst>
            </p:cNvPr>
            <p:cNvSpPr>
              <a:spLocks/>
            </p:cNvSpPr>
            <p:nvPr/>
          </p:nvSpPr>
          <p:spPr bwMode="auto">
            <a:xfrm>
              <a:off x="4086" y="1160"/>
              <a:ext cx="154" cy="360"/>
            </a:xfrm>
            <a:custGeom>
              <a:avLst/>
              <a:gdLst>
                <a:gd name="T0" fmla="*/ 0 w 18"/>
                <a:gd name="T1" fmla="*/ 8 h 42"/>
                <a:gd name="T2" fmla="*/ 4 w 18"/>
                <a:gd name="T3" fmla="*/ 1 h 42"/>
                <a:gd name="T4" fmla="*/ 11 w 18"/>
                <a:gd name="T5" fmla="*/ 5 h 42"/>
                <a:gd name="T6" fmla="*/ 18 w 18"/>
                <a:gd name="T7" fmla="*/ 33 h 42"/>
                <a:gd name="T8" fmla="*/ 13 w 18"/>
                <a:gd name="T9" fmla="*/ 41 h 42"/>
                <a:gd name="T10" fmla="*/ 7 w 18"/>
                <a:gd name="T11" fmla="*/ 35 h 42"/>
                <a:gd name="T12" fmla="*/ 0 w 18"/>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8"/>
                  </a:moveTo>
                  <a:cubicBezTo>
                    <a:pt x="0" y="4"/>
                    <a:pt x="0" y="2"/>
                    <a:pt x="4" y="1"/>
                  </a:cubicBezTo>
                  <a:cubicBezTo>
                    <a:pt x="8" y="0"/>
                    <a:pt x="10" y="2"/>
                    <a:pt x="11" y="5"/>
                  </a:cubicBezTo>
                  <a:cubicBezTo>
                    <a:pt x="13" y="15"/>
                    <a:pt x="15" y="24"/>
                    <a:pt x="18" y="33"/>
                  </a:cubicBezTo>
                  <a:cubicBezTo>
                    <a:pt x="18" y="37"/>
                    <a:pt x="18" y="40"/>
                    <a:pt x="13" y="41"/>
                  </a:cubicBezTo>
                  <a:cubicBezTo>
                    <a:pt x="9" y="42"/>
                    <a:pt x="8" y="39"/>
                    <a:pt x="7" y="35"/>
                  </a:cubicBezTo>
                  <a:cubicBezTo>
                    <a:pt x="5" y="26"/>
                    <a:pt x="2" y="17"/>
                    <a:pt x="0" y="8"/>
                  </a:cubicBezTo>
                  <a:close/>
                </a:path>
              </a:pathLst>
            </a:custGeom>
            <a:solidFill>
              <a:srgbClr val="5FC6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0" name="Group 20">
            <a:extLst>
              <a:ext uri="{FF2B5EF4-FFF2-40B4-BE49-F238E27FC236}">
                <a16:creationId xmlns:a16="http://schemas.microsoft.com/office/drawing/2014/main" id="{A6162880-D07B-B8F7-791A-4F50C3EC8F61}"/>
              </a:ext>
            </a:extLst>
          </p:cNvPr>
          <p:cNvGrpSpPr>
            <a:grpSpLocks noChangeAspect="1"/>
          </p:cNvGrpSpPr>
          <p:nvPr/>
        </p:nvGrpSpPr>
        <p:grpSpPr bwMode="auto">
          <a:xfrm>
            <a:off x="10758488" y="5326067"/>
            <a:ext cx="393700" cy="595313"/>
            <a:chOff x="6777" y="3355"/>
            <a:chExt cx="248" cy="375"/>
          </a:xfrm>
        </p:grpSpPr>
        <p:sp>
          <p:nvSpPr>
            <p:cNvPr id="22" name="Freeform 21">
              <a:extLst>
                <a:ext uri="{FF2B5EF4-FFF2-40B4-BE49-F238E27FC236}">
                  <a16:creationId xmlns:a16="http://schemas.microsoft.com/office/drawing/2014/main" id="{11CFD767-C1AA-A15D-1861-26BBFA435EFB}"/>
                </a:ext>
              </a:extLst>
            </p:cNvPr>
            <p:cNvSpPr>
              <a:spLocks/>
            </p:cNvSpPr>
            <p:nvPr/>
          </p:nvSpPr>
          <p:spPr bwMode="auto">
            <a:xfrm>
              <a:off x="6777" y="3355"/>
              <a:ext cx="248" cy="343"/>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2">
              <a:extLst>
                <a:ext uri="{FF2B5EF4-FFF2-40B4-BE49-F238E27FC236}">
                  <a16:creationId xmlns:a16="http://schemas.microsoft.com/office/drawing/2014/main" id="{154A290C-2CDC-E757-DEAD-FC442AC7B126}"/>
                </a:ext>
              </a:extLst>
            </p:cNvPr>
            <p:cNvSpPr>
              <a:spLocks/>
            </p:cNvSpPr>
            <p:nvPr/>
          </p:nvSpPr>
          <p:spPr bwMode="auto">
            <a:xfrm>
              <a:off x="6782" y="3378"/>
              <a:ext cx="191" cy="352"/>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3">
              <a:extLst>
                <a:ext uri="{FF2B5EF4-FFF2-40B4-BE49-F238E27FC236}">
                  <a16:creationId xmlns:a16="http://schemas.microsoft.com/office/drawing/2014/main" id="{AA53C7AC-5E3B-E8B4-A79D-C26594465E65}"/>
                </a:ext>
              </a:extLst>
            </p:cNvPr>
            <p:cNvSpPr>
              <a:spLocks/>
            </p:cNvSpPr>
            <p:nvPr/>
          </p:nvSpPr>
          <p:spPr bwMode="auto">
            <a:xfrm>
              <a:off x="6791" y="3378"/>
              <a:ext cx="205" cy="343"/>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6" name="Group 15">
            <a:extLst>
              <a:ext uri="{FF2B5EF4-FFF2-40B4-BE49-F238E27FC236}">
                <a16:creationId xmlns:a16="http://schemas.microsoft.com/office/drawing/2014/main" id="{17B71891-2906-A5B7-BDD0-CCFB305E5415}"/>
              </a:ext>
            </a:extLst>
          </p:cNvPr>
          <p:cNvGrpSpPr>
            <a:grpSpLocks noChangeAspect="1"/>
          </p:cNvGrpSpPr>
          <p:nvPr/>
        </p:nvGrpSpPr>
        <p:grpSpPr bwMode="auto">
          <a:xfrm>
            <a:off x="10944212" y="5422901"/>
            <a:ext cx="387349" cy="388937"/>
            <a:chOff x="6894" y="3416"/>
            <a:chExt cx="244" cy="245"/>
          </a:xfrm>
        </p:grpSpPr>
        <p:sp>
          <p:nvSpPr>
            <p:cNvPr id="18" name="Freeform 16">
              <a:extLst>
                <a:ext uri="{FF2B5EF4-FFF2-40B4-BE49-F238E27FC236}">
                  <a16:creationId xmlns:a16="http://schemas.microsoft.com/office/drawing/2014/main" id="{66480B39-2AE3-1DF1-8DAB-B9F6871FCC47}"/>
                </a:ext>
              </a:extLst>
            </p:cNvPr>
            <p:cNvSpPr>
              <a:spLocks/>
            </p:cNvSpPr>
            <p:nvPr/>
          </p:nvSpPr>
          <p:spPr bwMode="auto">
            <a:xfrm>
              <a:off x="6906" y="3416"/>
              <a:ext cx="232" cy="245"/>
            </a:xfrm>
            <a:custGeom>
              <a:avLst/>
              <a:gdLst>
                <a:gd name="T0" fmla="*/ 7 w 77"/>
                <a:gd name="T1" fmla="*/ 17 h 81"/>
                <a:gd name="T2" fmla="*/ 53 w 77"/>
                <a:gd name="T3" fmla="*/ 8 h 81"/>
                <a:gd name="T4" fmla="*/ 73 w 77"/>
                <a:gd name="T5" fmla="*/ 50 h 81"/>
                <a:gd name="T6" fmla="*/ 39 w 77"/>
                <a:gd name="T7" fmla="*/ 80 h 81"/>
                <a:gd name="T8" fmla="*/ 0 w 77"/>
                <a:gd name="T9" fmla="*/ 54 h 81"/>
                <a:gd name="T10" fmla="*/ 13 w 77"/>
                <a:gd name="T11" fmla="*/ 50 h 81"/>
                <a:gd name="T12" fmla="*/ 19 w 77"/>
                <a:gd name="T13" fmla="*/ 57 h 81"/>
                <a:gd name="T14" fmla="*/ 48 w 77"/>
                <a:gd name="T15" fmla="*/ 61 h 81"/>
                <a:gd name="T16" fmla="*/ 55 w 77"/>
                <a:gd name="T17" fmla="*/ 31 h 81"/>
                <a:gd name="T18" fmla="*/ 25 w 77"/>
                <a:gd name="T19" fmla="*/ 23 h 81"/>
                <a:gd name="T20" fmla="*/ 18 w 77"/>
                <a:gd name="T21" fmla="*/ 27 h 81"/>
                <a:gd name="T22" fmla="*/ 7 w 77"/>
                <a:gd name="T23"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81">
                  <a:moveTo>
                    <a:pt x="7" y="17"/>
                  </a:moveTo>
                  <a:cubicBezTo>
                    <a:pt x="18" y="4"/>
                    <a:pt x="37" y="0"/>
                    <a:pt x="53" y="8"/>
                  </a:cubicBezTo>
                  <a:cubicBezTo>
                    <a:pt x="69" y="15"/>
                    <a:pt x="77" y="33"/>
                    <a:pt x="73" y="50"/>
                  </a:cubicBezTo>
                  <a:cubicBezTo>
                    <a:pt x="70" y="67"/>
                    <a:pt x="56" y="80"/>
                    <a:pt x="39" y="80"/>
                  </a:cubicBezTo>
                  <a:cubicBezTo>
                    <a:pt x="20" y="81"/>
                    <a:pt x="5" y="71"/>
                    <a:pt x="0" y="54"/>
                  </a:cubicBezTo>
                  <a:cubicBezTo>
                    <a:pt x="4" y="52"/>
                    <a:pt x="8" y="49"/>
                    <a:pt x="13" y="50"/>
                  </a:cubicBezTo>
                  <a:cubicBezTo>
                    <a:pt x="16" y="52"/>
                    <a:pt x="17" y="54"/>
                    <a:pt x="19" y="57"/>
                  </a:cubicBezTo>
                  <a:cubicBezTo>
                    <a:pt x="27" y="65"/>
                    <a:pt x="39" y="67"/>
                    <a:pt x="48" y="61"/>
                  </a:cubicBezTo>
                  <a:cubicBezTo>
                    <a:pt x="58" y="53"/>
                    <a:pt x="61" y="40"/>
                    <a:pt x="55" y="31"/>
                  </a:cubicBezTo>
                  <a:cubicBezTo>
                    <a:pt x="47" y="20"/>
                    <a:pt x="36" y="17"/>
                    <a:pt x="25" y="23"/>
                  </a:cubicBezTo>
                  <a:cubicBezTo>
                    <a:pt x="23" y="24"/>
                    <a:pt x="20" y="26"/>
                    <a:pt x="18" y="27"/>
                  </a:cubicBezTo>
                  <a:cubicBezTo>
                    <a:pt x="12" y="26"/>
                    <a:pt x="9" y="22"/>
                    <a:pt x="7" y="17"/>
                  </a:cubicBezTo>
                  <a:close/>
                </a:path>
              </a:pathLst>
            </a:custGeom>
            <a:solidFill>
              <a:srgbClr val="468F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4095EA3B-96FA-B41D-961C-AAB36E37370D}"/>
                </a:ext>
              </a:extLst>
            </p:cNvPr>
            <p:cNvSpPr>
              <a:spLocks/>
            </p:cNvSpPr>
            <p:nvPr/>
          </p:nvSpPr>
          <p:spPr bwMode="auto">
            <a:xfrm>
              <a:off x="6894" y="3467"/>
              <a:ext cx="63" cy="115"/>
            </a:xfrm>
            <a:custGeom>
              <a:avLst/>
              <a:gdLst>
                <a:gd name="T0" fmla="*/ 11 w 21"/>
                <a:gd name="T1" fmla="*/ 0 h 38"/>
                <a:gd name="T2" fmla="*/ 21 w 21"/>
                <a:gd name="T3" fmla="*/ 10 h 38"/>
                <a:gd name="T4" fmla="*/ 17 w 21"/>
                <a:gd name="T5" fmla="*/ 34 h 38"/>
                <a:gd name="T6" fmla="*/ 4 w 21"/>
                <a:gd name="T7" fmla="*/ 37 h 38"/>
                <a:gd name="T8" fmla="*/ 11 w 21"/>
                <a:gd name="T9" fmla="*/ 0 h 38"/>
              </a:gdLst>
              <a:ahLst/>
              <a:cxnLst>
                <a:cxn ang="0">
                  <a:pos x="T0" y="T1"/>
                </a:cxn>
                <a:cxn ang="0">
                  <a:pos x="T2" y="T3"/>
                </a:cxn>
                <a:cxn ang="0">
                  <a:pos x="T4" y="T5"/>
                </a:cxn>
                <a:cxn ang="0">
                  <a:pos x="T6" y="T7"/>
                </a:cxn>
                <a:cxn ang="0">
                  <a:pos x="T8" y="T9"/>
                </a:cxn>
              </a:cxnLst>
              <a:rect l="0" t="0" r="r" b="b"/>
              <a:pathLst>
                <a:path w="21" h="38">
                  <a:moveTo>
                    <a:pt x="11" y="0"/>
                  </a:moveTo>
                  <a:cubicBezTo>
                    <a:pt x="14" y="3"/>
                    <a:pt x="18" y="6"/>
                    <a:pt x="21" y="10"/>
                  </a:cubicBezTo>
                  <a:cubicBezTo>
                    <a:pt x="19" y="17"/>
                    <a:pt x="19" y="26"/>
                    <a:pt x="17" y="34"/>
                  </a:cubicBezTo>
                  <a:cubicBezTo>
                    <a:pt x="12" y="34"/>
                    <a:pt x="9" y="38"/>
                    <a:pt x="4" y="37"/>
                  </a:cubicBezTo>
                  <a:cubicBezTo>
                    <a:pt x="0" y="23"/>
                    <a:pt x="1" y="11"/>
                    <a:pt x="11" y="0"/>
                  </a:cubicBezTo>
                  <a:close/>
                </a:path>
              </a:pathLst>
            </a:custGeom>
            <a:solidFill>
              <a:srgbClr val="4AC1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035798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86270" y="518157"/>
            <a:ext cx="8820822" cy="724247"/>
          </a:xfrm>
          <a:prstGeom prst="rect">
            <a:avLst/>
          </a:prstGeom>
        </p:spPr>
        <p:txBody>
          <a:bodyPr>
            <a:normAutofit lnSpcReduction="10000"/>
          </a:bodyPr>
          <a:lstStyle/>
          <a:p>
            <a:pPr marL="152396" indent="0">
              <a:buNone/>
            </a:pPr>
            <a:r>
              <a:rPr lang="en-US" sz="4800" b="1" dirty="0">
                <a:solidFill>
                  <a:srgbClr val="0070C0"/>
                </a:solidFill>
                <a:latin typeface="Malgun Gothic" panose="020B0503020000020004" pitchFamily="34" charset="-127"/>
                <a:ea typeface="Malgun Gothic" panose="020B0503020000020004" pitchFamily="34" charset="-127"/>
              </a:rPr>
              <a:t>Infographic Style</a:t>
            </a:r>
          </a:p>
        </p:txBody>
      </p:sp>
      <p:grpSp>
        <p:nvGrpSpPr>
          <p:cNvPr id="4" name="Group 3">
            <a:extLst>
              <a:ext uri="{FF2B5EF4-FFF2-40B4-BE49-F238E27FC236}">
                <a16:creationId xmlns:a16="http://schemas.microsoft.com/office/drawing/2014/main" id="{99FA7C73-F319-4332-801B-77BBC7758721}"/>
              </a:ext>
            </a:extLst>
          </p:cNvPr>
          <p:cNvGrpSpPr/>
          <p:nvPr/>
        </p:nvGrpSpPr>
        <p:grpSpPr>
          <a:xfrm>
            <a:off x="684336" y="1696186"/>
            <a:ext cx="6679611" cy="1569662"/>
            <a:chOff x="3017859" y="4190981"/>
            <a:chExt cx="1249476" cy="1569661"/>
          </a:xfrm>
        </p:grpSpPr>
        <p:sp>
          <p:nvSpPr>
            <p:cNvPr id="5" name="TextBox 4">
              <a:extLst>
                <a:ext uri="{FF2B5EF4-FFF2-40B4-BE49-F238E27FC236}">
                  <a16:creationId xmlns:a16="http://schemas.microsoft.com/office/drawing/2014/main" id="{196C8E37-6674-4C10-83F1-BA709CC0A238}"/>
                </a:ext>
              </a:extLst>
            </p:cNvPr>
            <p:cNvSpPr txBox="1"/>
            <p:nvPr/>
          </p:nvSpPr>
          <p:spPr>
            <a:xfrm>
              <a:off x="3017859" y="4560313"/>
              <a:ext cx="1245478" cy="1200329"/>
            </a:xfrm>
            <a:prstGeom prst="rect">
              <a:avLst/>
            </a:prstGeom>
            <a:noFill/>
          </p:spPr>
          <p:txBody>
            <a:bodyPr wrap="square" rtlCol="0">
              <a:spAutoFit/>
            </a:bodyPr>
            <a:lstStyle/>
            <a:p>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I hope and I believe that this Template will your Time, Money and Reputation. </a:t>
              </a:r>
              <a:r>
                <a:rPr lang="en-US" altLang="ko-KR" sz="1200" dirty="0">
                  <a:solidFill>
                    <a:schemeClr val="tx2">
                      <a:lumMod val="75000"/>
                    </a:schemeClr>
                  </a:solidFill>
                </a:rPr>
                <a:t>You can simply impress your audience and add a unique zing and appeal to your Reports and Presentations with our Templates.</a:t>
              </a:r>
              <a:r>
                <a:rPr lang="en-US" altLang="ko-KR" sz="1200" dirty="0">
                  <a:solidFill>
                    <a:schemeClr val="tx2">
                      <a:lumMod val="75000"/>
                    </a:schemeClr>
                  </a:solidFill>
                  <a:cs typeface="Arial" pitchFamily="34" charset="0"/>
                </a:rPr>
                <a:t> Easy to change colors, photos and Text. Get a modern PowerPoint  Presentation that is beautifully designed. </a:t>
              </a:r>
              <a:endParaRPr lang="ko-KR" altLang="en-US" sz="1200" dirty="0">
                <a:solidFill>
                  <a:schemeClr val="tx2">
                    <a:lumMod val="75000"/>
                  </a:schemeClr>
                </a:solidFill>
                <a:cs typeface="Arial" pitchFamily="34" charset="0"/>
              </a:endParaRPr>
            </a:p>
          </p:txBody>
        </p:sp>
        <p:sp>
          <p:nvSpPr>
            <p:cNvPr id="6" name="TextBox 5">
              <a:extLst>
                <a:ext uri="{FF2B5EF4-FFF2-40B4-BE49-F238E27FC236}">
                  <a16:creationId xmlns:a16="http://schemas.microsoft.com/office/drawing/2014/main" id="{8537E3D3-C9DF-4351-BC31-2FD5984B6D6A}"/>
                </a:ext>
              </a:extLst>
            </p:cNvPr>
            <p:cNvSpPr txBox="1"/>
            <p:nvPr/>
          </p:nvSpPr>
          <p:spPr>
            <a:xfrm>
              <a:off x="3017859" y="4190981"/>
              <a:ext cx="1249476" cy="338554"/>
            </a:xfrm>
            <a:prstGeom prst="rect">
              <a:avLst/>
            </a:prstGeom>
            <a:noFill/>
          </p:spPr>
          <p:txBody>
            <a:bodyPr wrap="square" rtlCol="0">
              <a:spAutoFit/>
            </a:bodyPr>
            <a:lstStyle/>
            <a:p>
              <a:r>
                <a:rPr lang="en-US" altLang="ko-KR" sz="1600" b="1" dirty="0">
                  <a:solidFill>
                    <a:schemeClr val="tx2">
                      <a:lumMod val="75000"/>
                    </a:schemeClr>
                  </a:solidFill>
                  <a:cs typeface="Arial" pitchFamily="34" charset="0"/>
                </a:rPr>
                <a:t>Content  Here</a:t>
              </a:r>
              <a:endParaRPr lang="ko-KR" altLang="en-US" sz="1600" b="1" dirty="0">
                <a:solidFill>
                  <a:schemeClr val="tx2">
                    <a:lumMod val="75000"/>
                  </a:schemeClr>
                </a:solidFill>
                <a:cs typeface="Arial" pitchFamily="34" charset="0"/>
              </a:endParaRPr>
            </a:p>
          </p:txBody>
        </p:sp>
      </p:grpSp>
      <p:grpSp>
        <p:nvGrpSpPr>
          <p:cNvPr id="32" name="Group 33">
            <a:extLst>
              <a:ext uri="{FF2B5EF4-FFF2-40B4-BE49-F238E27FC236}">
                <a16:creationId xmlns:a16="http://schemas.microsoft.com/office/drawing/2014/main" id="{6DD04B88-1187-4A92-B780-59A2A1D30C9C}"/>
              </a:ext>
            </a:extLst>
          </p:cNvPr>
          <p:cNvGrpSpPr/>
          <p:nvPr/>
        </p:nvGrpSpPr>
        <p:grpSpPr>
          <a:xfrm>
            <a:off x="4403869" y="5082174"/>
            <a:ext cx="1342919" cy="923330"/>
            <a:chOff x="3017859" y="4283314"/>
            <a:chExt cx="1870812" cy="923330"/>
          </a:xfrm>
        </p:grpSpPr>
        <p:sp>
          <p:nvSpPr>
            <p:cNvPr id="33"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4"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5" name="Group 33">
            <a:extLst>
              <a:ext uri="{FF2B5EF4-FFF2-40B4-BE49-F238E27FC236}">
                <a16:creationId xmlns:a16="http://schemas.microsoft.com/office/drawing/2014/main" id="{6DD04B88-1187-4A92-B780-59A2A1D30C9C}"/>
              </a:ext>
            </a:extLst>
          </p:cNvPr>
          <p:cNvGrpSpPr/>
          <p:nvPr/>
        </p:nvGrpSpPr>
        <p:grpSpPr>
          <a:xfrm>
            <a:off x="2619070" y="5078934"/>
            <a:ext cx="1342919" cy="923330"/>
            <a:chOff x="3017859" y="4283314"/>
            <a:chExt cx="1870812" cy="923330"/>
          </a:xfrm>
        </p:grpSpPr>
        <p:sp>
          <p:nvSpPr>
            <p:cNvPr id="36"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37"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grpSp>
        <p:nvGrpSpPr>
          <p:cNvPr id="38" name="Group 33">
            <a:extLst>
              <a:ext uri="{FF2B5EF4-FFF2-40B4-BE49-F238E27FC236}">
                <a16:creationId xmlns:a16="http://schemas.microsoft.com/office/drawing/2014/main" id="{6DD04B88-1187-4A92-B780-59A2A1D30C9C}"/>
              </a:ext>
            </a:extLst>
          </p:cNvPr>
          <p:cNvGrpSpPr/>
          <p:nvPr/>
        </p:nvGrpSpPr>
        <p:grpSpPr>
          <a:xfrm>
            <a:off x="814969" y="5078934"/>
            <a:ext cx="1342919" cy="923330"/>
            <a:chOff x="3017859" y="4283314"/>
            <a:chExt cx="1870812" cy="923330"/>
          </a:xfrm>
        </p:grpSpPr>
        <p:sp>
          <p:nvSpPr>
            <p:cNvPr id="39" name="TextBox 20">
              <a:extLst>
                <a:ext uri="{FF2B5EF4-FFF2-40B4-BE49-F238E27FC236}">
                  <a16:creationId xmlns:a16="http://schemas.microsoft.com/office/drawing/2014/main" id="{EC74EC39-9F8B-43D4-AA11-79E81BE57346}"/>
                </a:ext>
              </a:extLst>
            </p:cNvPr>
            <p:cNvSpPr txBox="1"/>
            <p:nvPr/>
          </p:nvSpPr>
          <p:spPr>
            <a:xfrm>
              <a:off x="3021856" y="4560313"/>
              <a:ext cx="1843923" cy="646331"/>
            </a:xfrm>
            <a:prstGeom prst="rect">
              <a:avLst/>
            </a:prstGeom>
            <a:noFill/>
          </p:spPr>
          <p:txBody>
            <a:bodyPr wrap="square" rtlCol="0">
              <a:spAutoFit/>
            </a:bodyPr>
            <a:lstStyle/>
            <a:p>
              <a:pPr algn="ctr"/>
              <a:r>
                <a:rPr lang="en-US" altLang="ko-KR" sz="1200" dirty="0">
                  <a:solidFill>
                    <a:srgbClr val="0070C0"/>
                  </a:solidFill>
                  <a:cs typeface="Arial" pitchFamily="34" charset="0"/>
                </a:rPr>
                <a:t>Get a modern PowerPoint  Presen. </a:t>
              </a:r>
            </a:p>
          </p:txBody>
        </p:sp>
        <p:sp>
          <p:nvSpPr>
            <p:cNvPr id="40" name="TextBox 21">
              <a:extLst>
                <a:ext uri="{FF2B5EF4-FFF2-40B4-BE49-F238E27FC236}">
                  <a16:creationId xmlns:a16="http://schemas.microsoft.com/office/drawing/2014/main" id="{EEBB252F-4298-4A1B-8716-5B0075B1AF6E}"/>
                </a:ext>
              </a:extLst>
            </p:cNvPr>
            <p:cNvSpPr txBox="1"/>
            <p:nvPr/>
          </p:nvSpPr>
          <p:spPr>
            <a:xfrm>
              <a:off x="3017859" y="4283314"/>
              <a:ext cx="1870812" cy="276999"/>
            </a:xfrm>
            <a:prstGeom prst="rect">
              <a:avLst/>
            </a:prstGeom>
            <a:noFill/>
          </p:spPr>
          <p:txBody>
            <a:bodyPr wrap="square" rtlCol="0">
              <a:spAutoFit/>
            </a:bodyPr>
            <a:lstStyle/>
            <a:p>
              <a:pPr algn="ctr"/>
              <a:r>
                <a:rPr lang="en-US" altLang="ko-KR" sz="1200" b="1" dirty="0">
                  <a:solidFill>
                    <a:srgbClr val="0070C0"/>
                  </a:solidFill>
                  <a:cs typeface="Arial" pitchFamily="34" charset="0"/>
                </a:rPr>
                <a:t>Your Text Here</a:t>
              </a:r>
              <a:endParaRPr lang="ko-KR" altLang="en-US" sz="1200" b="1" dirty="0">
                <a:solidFill>
                  <a:srgbClr val="0070C0"/>
                </a:solidFill>
                <a:cs typeface="Arial" pitchFamily="34" charset="0"/>
              </a:endParaRPr>
            </a:p>
          </p:txBody>
        </p:sp>
      </p:grpSp>
      <p:sp>
        <p:nvSpPr>
          <p:cNvPr id="48" name="Freeform 7"/>
          <p:cNvSpPr>
            <a:spLocks/>
          </p:cNvSpPr>
          <p:nvPr/>
        </p:nvSpPr>
        <p:spPr bwMode="auto">
          <a:xfrm>
            <a:off x="12409488" y="8337551"/>
            <a:ext cx="25400" cy="30163"/>
          </a:xfrm>
          <a:custGeom>
            <a:avLst/>
            <a:gdLst>
              <a:gd name="T0" fmla="*/ 0 w 7"/>
              <a:gd name="T1" fmla="*/ 6 h 8"/>
              <a:gd name="T2" fmla="*/ 6 w 7"/>
              <a:gd name="T3" fmla="*/ 0 h 8"/>
              <a:gd name="T4" fmla="*/ 7 w 7"/>
              <a:gd name="T5" fmla="*/ 1 h 8"/>
              <a:gd name="T6" fmla="*/ 0 w 7"/>
              <a:gd name="T7" fmla="*/ 7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4"/>
                  <a:pt x="4" y="2"/>
                  <a:pt x="6" y="0"/>
                </a:cubicBezTo>
                <a:cubicBezTo>
                  <a:pt x="6" y="0"/>
                  <a:pt x="7" y="1"/>
                  <a:pt x="7" y="1"/>
                </a:cubicBezTo>
                <a:cubicBezTo>
                  <a:pt x="6" y="4"/>
                  <a:pt x="4" y="8"/>
                  <a:pt x="0" y="7"/>
                </a:cubicBezTo>
                <a:cubicBezTo>
                  <a:pt x="0" y="7"/>
                  <a:pt x="0" y="6"/>
                  <a:pt x="0" y="6"/>
                </a:cubicBezTo>
                <a:close/>
              </a:path>
            </a:pathLst>
          </a:custGeom>
          <a:solidFill>
            <a:srgbClr val="5D3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sz="1400"/>
          </a:p>
        </p:txBody>
      </p:sp>
      <p:sp>
        <p:nvSpPr>
          <p:cNvPr id="7" name="AutoShape 3"/>
          <p:cNvSpPr>
            <a:spLocks noChangeAspect="1" noChangeArrowheads="1" noTextEdit="1"/>
          </p:cNvSpPr>
          <p:nvPr/>
        </p:nvSpPr>
        <p:spPr bwMode="auto">
          <a:xfrm>
            <a:off x="904875" y="3719513"/>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Oval 5"/>
          <p:cNvSpPr>
            <a:spLocks noChangeArrowheads="1"/>
          </p:cNvSpPr>
          <p:nvPr/>
        </p:nvSpPr>
        <p:spPr bwMode="auto">
          <a:xfrm>
            <a:off x="904875" y="3719513"/>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6"/>
          <p:cNvSpPr>
            <a:spLocks/>
          </p:cNvSpPr>
          <p:nvPr/>
        </p:nvSpPr>
        <p:spPr bwMode="auto">
          <a:xfrm>
            <a:off x="1114425" y="4511675"/>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7"/>
          <p:cNvSpPr>
            <a:spLocks/>
          </p:cNvSpPr>
          <p:nvPr/>
        </p:nvSpPr>
        <p:spPr bwMode="auto">
          <a:xfrm>
            <a:off x="1287463" y="4062413"/>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9"/>
          <p:cNvSpPr>
            <a:spLocks/>
          </p:cNvSpPr>
          <p:nvPr/>
        </p:nvSpPr>
        <p:spPr bwMode="auto">
          <a:xfrm>
            <a:off x="2017713" y="4779963"/>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5" name="Freeform 10"/>
          <p:cNvSpPr>
            <a:spLocks/>
          </p:cNvSpPr>
          <p:nvPr/>
        </p:nvSpPr>
        <p:spPr bwMode="auto">
          <a:xfrm>
            <a:off x="2016125" y="4789488"/>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4" name="Elipse 23"/>
          <p:cNvSpPr/>
          <p:nvPr/>
        </p:nvSpPr>
        <p:spPr>
          <a:xfrm>
            <a:off x="1380313" y="4563269"/>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AutoShape 3"/>
          <p:cNvSpPr>
            <a:spLocks noChangeAspect="1" noChangeArrowheads="1" noTextEdit="1"/>
          </p:cNvSpPr>
          <p:nvPr/>
        </p:nvSpPr>
        <p:spPr bwMode="auto">
          <a:xfrm>
            <a:off x="2695575" y="3754438"/>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4" name="Oval 5"/>
          <p:cNvSpPr>
            <a:spLocks noChangeArrowheads="1"/>
          </p:cNvSpPr>
          <p:nvPr/>
        </p:nvSpPr>
        <p:spPr bwMode="auto">
          <a:xfrm>
            <a:off x="2695575" y="3754438"/>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5" name="Freeform 6"/>
          <p:cNvSpPr>
            <a:spLocks/>
          </p:cNvSpPr>
          <p:nvPr/>
        </p:nvSpPr>
        <p:spPr bwMode="auto">
          <a:xfrm>
            <a:off x="2905125" y="4546600"/>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6" name="Freeform 7"/>
          <p:cNvSpPr>
            <a:spLocks/>
          </p:cNvSpPr>
          <p:nvPr/>
        </p:nvSpPr>
        <p:spPr bwMode="auto">
          <a:xfrm>
            <a:off x="3078163" y="4097338"/>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7" name="Freeform 9"/>
          <p:cNvSpPr>
            <a:spLocks/>
          </p:cNvSpPr>
          <p:nvPr/>
        </p:nvSpPr>
        <p:spPr bwMode="auto">
          <a:xfrm>
            <a:off x="3808413" y="4814888"/>
            <a:ext cx="1588" cy="15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9" name="Freeform 10"/>
          <p:cNvSpPr>
            <a:spLocks/>
          </p:cNvSpPr>
          <p:nvPr/>
        </p:nvSpPr>
        <p:spPr bwMode="auto">
          <a:xfrm>
            <a:off x="3806825" y="4824413"/>
            <a:ext cx="0" cy="1587"/>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0689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0" name="Elipse 49"/>
          <p:cNvSpPr/>
          <p:nvPr/>
        </p:nvSpPr>
        <p:spPr>
          <a:xfrm>
            <a:off x="3171013" y="4598194"/>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AutoShape 3"/>
          <p:cNvSpPr>
            <a:spLocks noChangeAspect="1" noChangeArrowheads="1" noTextEdit="1"/>
          </p:cNvSpPr>
          <p:nvPr/>
        </p:nvSpPr>
        <p:spPr bwMode="auto">
          <a:xfrm>
            <a:off x="4557193" y="3667919"/>
            <a:ext cx="11493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2" name="Oval 5"/>
          <p:cNvSpPr>
            <a:spLocks noChangeArrowheads="1"/>
          </p:cNvSpPr>
          <p:nvPr/>
        </p:nvSpPr>
        <p:spPr bwMode="auto">
          <a:xfrm>
            <a:off x="4557193" y="3667919"/>
            <a:ext cx="1147763" cy="1147762"/>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3" name="Freeform 6"/>
          <p:cNvSpPr>
            <a:spLocks/>
          </p:cNvSpPr>
          <p:nvPr/>
        </p:nvSpPr>
        <p:spPr bwMode="auto">
          <a:xfrm>
            <a:off x="4766743" y="4460081"/>
            <a:ext cx="647700" cy="357187"/>
          </a:xfrm>
          <a:custGeom>
            <a:avLst/>
            <a:gdLst>
              <a:gd name="T0" fmla="*/ 0 w 397"/>
              <a:gd name="T1" fmla="*/ 131 h 219"/>
              <a:gd name="T2" fmla="*/ 11 w 397"/>
              <a:gd name="T3" fmla="*/ 107 h 219"/>
              <a:gd name="T4" fmla="*/ 49 w 397"/>
              <a:gd name="T5" fmla="*/ 61 h 219"/>
              <a:gd name="T6" fmla="*/ 86 w 397"/>
              <a:gd name="T7" fmla="*/ 36 h 219"/>
              <a:gd name="T8" fmla="*/ 132 w 397"/>
              <a:gd name="T9" fmla="*/ 15 h 219"/>
              <a:gd name="T10" fmla="*/ 184 w 397"/>
              <a:gd name="T11" fmla="*/ 4 h 219"/>
              <a:gd name="T12" fmla="*/ 240 w 397"/>
              <a:gd name="T13" fmla="*/ 2 h 219"/>
              <a:gd name="T14" fmla="*/ 289 w 397"/>
              <a:gd name="T15" fmla="*/ 9 h 219"/>
              <a:gd name="T16" fmla="*/ 341 w 397"/>
              <a:gd name="T17" fmla="*/ 26 h 219"/>
              <a:gd name="T18" fmla="*/ 388 w 397"/>
              <a:gd name="T19" fmla="*/ 56 h 219"/>
              <a:gd name="T20" fmla="*/ 397 w 397"/>
              <a:gd name="T21" fmla="*/ 61 h 219"/>
              <a:gd name="T22" fmla="*/ 393 w 397"/>
              <a:gd name="T23" fmla="*/ 67 h 219"/>
              <a:gd name="T24" fmla="*/ 380 w 397"/>
              <a:gd name="T25" fmla="*/ 80 h 219"/>
              <a:gd name="T26" fmla="*/ 363 w 397"/>
              <a:gd name="T27" fmla="*/ 118 h 219"/>
              <a:gd name="T28" fmla="*/ 362 w 397"/>
              <a:gd name="T29" fmla="*/ 165 h 219"/>
              <a:gd name="T30" fmla="*/ 366 w 397"/>
              <a:gd name="T31" fmla="*/ 188 h 219"/>
              <a:gd name="T32" fmla="*/ 352 w 397"/>
              <a:gd name="T33" fmla="*/ 192 h 219"/>
              <a:gd name="T34" fmla="*/ 274 w 397"/>
              <a:gd name="T35" fmla="*/ 214 h 219"/>
              <a:gd name="T36" fmla="*/ 219 w 397"/>
              <a:gd name="T37" fmla="*/ 218 h 219"/>
              <a:gd name="T38" fmla="*/ 172 w 397"/>
              <a:gd name="T39" fmla="*/ 215 h 219"/>
              <a:gd name="T40" fmla="*/ 136 w 397"/>
              <a:gd name="T41" fmla="*/ 208 h 219"/>
              <a:gd name="T42" fmla="*/ 74 w 397"/>
              <a:gd name="T43" fmla="*/ 183 h 219"/>
              <a:gd name="T44" fmla="*/ 30 w 397"/>
              <a:gd name="T45" fmla="*/ 158 h 219"/>
              <a:gd name="T46" fmla="*/ 0 w 397"/>
              <a:gd name="T47" fmla="*/ 13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219">
                <a:moveTo>
                  <a:pt x="0" y="131"/>
                </a:moveTo>
                <a:cubicBezTo>
                  <a:pt x="1" y="122"/>
                  <a:pt x="6" y="115"/>
                  <a:pt x="11" y="107"/>
                </a:cubicBezTo>
                <a:cubicBezTo>
                  <a:pt x="21" y="90"/>
                  <a:pt x="34" y="74"/>
                  <a:pt x="49" y="61"/>
                </a:cubicBezTo>
                <a:cubicBezTo>
                  <a:pt x="61" y="52"/>
                  <a:pt x="72" y="43"/>
                  <a:pt x="86" y="36"/>
                </a:cubicBezTo>
                <a:cubicBezTo>
                  <a:pt x="101" y="28"/>
                  <a:pt x="116" y="20"/>
                  <a:pt x="132" y="15"/>
                </a:cubicBezTo>
                <a:cubicBezTo>
                  <a:pt x="148" y="10"/>
                  <a:pt x="166" y="7"/>
                  <a:pt x="184" y="4"/>
                </a:cubicBezTo>
                <a:cubicBezTo>
                  <a:pt x="202" y="1"/>
                  <a:pt x="221" y="0"/>
                  <a:pt x="240" y="2"/>
                </a:cubicBezTo>
                <a:cubicBezTo>
                  <a:pt x="257" y="3"/>
                  <a:pt x="273" y="4"/>
                  <a:pt x="289" y="9"/>
                </a:cubicBezTo>
                <a:cubicBezTo>
                  <a:pt x="307" y="13"/>
                  <a:pt x="325" y="18"/>
                  <a:pt x="341" y="26"/>
                </a:cubicBezTo>
                <a:cubicBezTo>
                  <a:pt x="358" y="35"/>
                  <a:pt x="375" y="43"/>
                  <a:pt x="388" y="56"/>
                </a:cubicBezTo>
                <a:cubicBezTo>
                  <a:pt x="391" y="58"/>
                  <a:pt x="394" y="59"/>
                  <a:pt x="397" y="61"/>
                </a:cubicBezTo>
                <a:cubicBezTo>
                  <a:pt x="397" y="64"/>
                  <a:pt x="396" y="66"/>
                  <a:pt x="393" y="67"/>
                </a:cubicBezTo>
                <a:cubicBezTo>
                  <a:pt x="387" y="70"/>
                  <a:pt x="384" y="76"/>
                  <a:pt x="380" y="80"/>
                </a:cubicBezTo>
                <a:cubicBezTo>
                  <a:pt x="372" y="91"/>
                  <a:pt x="366" y="104"/>
                  <a:pt x="363" y="118"/>
                </a:cubicBezTo>
                <a:cubicBezTo>
                  <a:pt x="360" y="134"/>
                  <a:pt x="358" y="149"/>
                  <a:pt x="362" y="165"/>
                </a:cubicBezTo>
                <a:cubicBezTo>
                  <a:pt x="364" y="172"/>
                  <a:pt x="367" y="180"/>
                  <a:pt x="366" y="188"/>
                </a:cubicBezTo>
                <a:cubicBezTo>
                  <a:pt x="361" y="187"/>
                  <a:pt x="356" y="190"/>
                  <a:pt x="352" y="192"/>
                </a:cubicBezTo>
                <a:cubicBezTo>
                  <a:pt x="327" y="202"/>
                  <a:pt x="301" y="211"/>
                  <a:pt x="274" y="214"/>
                </a:cubicBezTo>
                <a:cubicBezTo>
                  <a:pt x="255" y="216"/>
                  <a:pt x="237" y="219"/>
                  <a:pt x="219" y="218"/>
                </a:cubicBezTo>
                <a:cubicBezTo>
                  <a:pt x="203" y="218"/>
                  <a:pt x="188" y="218"/>
                  <a:pt x="172" y="215"/>
                </a:cubicBezTo>
                <a:cubicBezTo>
                  <a:pt x="160" y="213"/>
                  <a:pt x="148" y="212"/>
                  <a:pt x="136" y="208"/>
                </a:cubicBezTo>
                <a:cubicBezTo>
                  <a:pt x="115" y="200"/>
                  <a:pt x="93" y="194"/>
                  <a:pt x="74" y="183"/>
                </a:cubicBezTo>
                <a:cubicBezTo>
                  <a:pt x="59" y="175"/>
                  <a:pt x="44" y="168"/>
                  <a:pt x="30" y="158"/>
                </a:cubicBezTo>
                <a:cubicBezTo>
                  <a:pt x="20" y="150"/>
                  <a:pt x="8" y="142"/>
                  <a:pt x="0" y="1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4" name="Freeform 7"/>
          <p:cNvSpPr>
            <a:spLocks/>
          </p:cNvSpPr>
          <p:nvPr/>
        </p:nvSpPr>
        <p:spPr bwMode="auto">
          <a:xfrm>
            <a:off x="4939781" y="4010819"/>
            <a:ext cx="384175" cy="388937"/>
          </a:xfrm>
          <a:custGeom>
            <a:avLst/>
            <a:gdLst>
              <a:gd name="T0" fmla="*/ 233 w 235"/>
              <a:gd name="T1" fmla="*/ 126 h 239"/>
              <a:gd name="T2" fmla="*/ 224 w 235"/>
              <a:gd name="T3" fmla="*/ 168 h 239"/>
              <a:gd name="T4" fmla="*/ 189 w 235"/>
              <a:gd name="T5" fmla="*/ 212 h 239"/>
              <a:gd name="T6" fmla="*/ 155 w 235"/>
              <a:gd name="T7" fmla="*/ 232 h 239"/>
              <a:gd name="T8" fmla="*/ 135 w 235"/>
              <a:gd name="T9" fmla="*/ 236 h 239"/>
              <a:gd name="T10" fmla="*/ 88 w 235"/>
              <a:gd name="T11" fmla="*/ 235 h 239"/>
              <a:gd name="T12" fmla="*/ 29 w 235"/>
              <a:gd name="T13" fmla="*/ 198 h 239"/>
              <a:gd name="T14" fmla="*/ 5 w 235"/>
              <a:gd name="T15" fmla="*/ 155 h 239"/>
              <a:gd name="T16" fmla="*/ 1 w 235"/>
              <a:gd name="T17" fmla="*/ 113 h 239"/>
              <a:gd name="T18" fmla="*/ 13 w 235"/>
              <a:gd name="T19" fmla="*/ 68 h 239"/>
              <a:gd name="T20" fmla="*/ 38 w 235"/>
              <a:gd name="T21" fmla="*/ 35 h 239"/>
              <a:gd name="T22" fmla="*/ 59 w 235"/>
              <a:gd name="T23" fmla="*/ 19 h 239"/>
              <a:gd name="T24" fmla="*/ 84 w 235"/>
              <a:gd name="T25" fmla="*/ 9 h 239"/>
              <a:gd name="T26" fmla="*/ 177 w 235"/>
              <a:gd name="T27" fmla="*/ 21 h 239"/>
              <a:gd name="T28" fmla="*/ 229 w 235"/>
              <a:gd name="T29" fmla="*/ 90 h 239"/>
              <a:gd name="T30" fmla="*/ 233 w 235"/>
              <a:gd name="T31" fmla="*/ 12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9">
                <a:moveTo>
                  <a:pt x="233" y="126"/>
                </a:moveTo>
                <a:cubicBezTo>
                  <a:pt x="235" y="140"/>
                  <a:pt x="230" y="154"/>
                  <a:pt x="224" y="168"/>
                </a:cubicBezTo>
                <a:cubicBezTo>
                  <a:pt x="217" y="186"/>
                  <a:pt x="205" y="200"/>
                  <a:pt x="189" y="212"/>
                </a:cubicBezTo>
                <a:cubicBezTo>
                  <a:pt x="178" y="220"/>
                  <a:pt x="168" y="228"/>
                  <a:pt x="155" y="232"/>
                </a:cubicBezTo>
                <a:cubicBezTo>
                  <a:pt x="148" y="233"/>
                  <a:pt x="142" y="236"/>
                  <a:pt x="135" y="236"/>
                </a:cubicBezTo>
                <a:cubicBezTo>
                  <a:pt x="119" y="238"/>
                  <a:pt x="103" y="239"/>
                  <a:pt x="88" y="235"/>
                </a:cubicBezTo>
                <a:cubicBezTo>
                  <a:pt x="65" y="228"/>
                  <a:pt x="44" y="217"/>
                  <a:pt x="29" y="198"/>
                </a:cubicBezTo>
                <a:cubicBezTo>
                  <a:pt x="18" y="185"/>
                  <a:pt x="9" y="171"/>
                  <a:pt x="5" y="155"/>
                </a:cubicBezTo>
                <a:cubicBezTo>
                  <a:pt x="1" y="142"/>
                  <a:pt x="0" y="127"/>
                  <a:pt x="1" y="113"/>
                </a:cubicBezTo>
                <a:cubicBezTo>
                  <a:pt x="2" y="97"/>
                  <a:pt x="7" y="82"/>
                  <a:pt x="13" y="68"/>
                </a:cubicBezTo>
                <a:cubicBezTo>
                  <a:pt x="19" y="56"/>
                  <a:pt x="27" y="44"/>
                  <a:pt x="38" y="35"/>
                </a:cubicBezTo>
                <a:cubicBezTo>
                  <a:pt x="45" y="30"/>
                  <a:pt x="51" y="24"/>
                  <a:pt x="59" y="19"/>
                </a:cubicBezTo>
                <a:cubicBezTo>
                  <a:pt x="67" y="15"/>
                  <a:pt x="76" y="12"/>
                  <a:pt x="84" y="9"/>
                </a:cubicBezTo>
                <a:cubicBezTo>
                  <a:pt x="117" y="0"/>
                  <a:pt x="148" y="5"/>
                  <a:pt x="177" y="21"/>
                </a:cubicBezTo>
                <a:cubicBezTo>
                  <a:pt x="203" y="37"/>
                  <a:pt x="221" y="59"/>
                  <a:pt x="229" y="90"/>
                </a:cubicBezTo>
                <a:cubicBezTo>
                  <a:pt x="231" y="101"/>
                  <a:pt x="233" y="112"/>
                  <a:pt x="233"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7" name="Elipse 56"/>
          <p:cNvSpPr/>
          <p:nvPr/>
        </p:nvSpPr>
        <p:spPr>
          <a:xfrm>
            <a:off x="5032631" y="4511675"/>
            <a:ext cx="442823" cy="35560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1" name="Imagen 10">
            <a:extLst>
              <a:ext uri="{FF2B5EF4-FFF2-40B4-BE49-F238E27FC236}">
                <a16:creationId xmlns:a16="http://schemas.microsoft.com/office/drawing/2014/main" id="{960EB56C-4E0B-4ECD-A799-0028C5F6D17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54964" y="1064042"/>
            <a:ext cx="5275801" cy="5275801"/>
          </a:xfrm>
          <a:prstGeom prst="rect">
            <a:avLst/>
          </a:prstGeom>
        </p:spPr>
      </p:pic>
    </p:spTree>
    <p:extLst>
      <p:ext uri="{BB962C8B-B14F-4D97-AF65-F5344CB8AC3E}">
        <p14:creationId xmlns:p14="http://schemas.microsoft.com/office/powerpoint/2010/main" val="288173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81"/>
        <p:cNvGrpSpPr/>
        <p:nvPr/>
      </p:nvGrpSpPr>
      <p:grpSpPr>
        <a:xfrm>
          <a:off x="0" y="0"/>
          <a:ext cx="0" cy="0"/>
          <a:chOff x="0" y="0"/>
          <a:chExt cx="0" cy="0"/>
        </a:xfrm>
      </p:grpSpPr>
      <p:sp>
        <p:nvSpPr>
          <p:cNvPr id="7182" name="Google Shape;7182;p60"/>
          <p:cNvSpPr txBox="1">
            <a:spLocks noGrp="1"/>
          </p:cNvSpPr>
          <p:nvPr>
            <p:ph type="body" idx="4294967295"/>
          </p:nvPr>
        </p:nvSpPr>
        <p:spPr>
          <a:xfrm>
            <a:off x="7662400" y="4262023"/>
            <a:ext cx="3767137" cy="646113"/>
          </a:xfrm>
          <a:prstGeom prst="rect">
            <a:avLst/>
          </a:prstGeom>
        </p:spPr>
        <p:txBody>
          <a:bodyPr spcFirstLastPara="1" vert="horz" wrap="square" lIns="121900" tIns="121900" rIns="121900" bIns="121900" rtlCol="0" anchor="ctr" anchorCtr="0">
            <a:noAutofit/>
          </a:bodyPr>
          <a:lstStyle/>
          <a:p>
            <a:pPr marL="0" indent="0">
              <a:buNone/>
            </a:pPr>
            <a:r>
              <a:rPr lang="en" dirty="0"/>
              <a:t>Les grands chiffres attirent l'attention de votre public</a:t>
            </a:r>
            <a:endParaRPr dirty="0"/>
          </a:p>
        </p:txBody>
      </p:sp>
      <p:sp>
        <p:nvSpPr>
          <p:cNvPr id="7183" name="Google Shape;7183;p60"/>
          <p:cNvSpPr txBox="1">
            <a:spLocks noGrp="1"/>
          </p:cNvSpPr>
          <p:nvPr>
            <p:ph type="title" idx="4294967295"/>
          </p:nvPr>
        </p:nvSpPr>
        <p:spPr>
          <a:xfrm>
            <a:off x="7424069" y="1928813"/>
            <a:ext cx="5140325" cy="1931987"/>
          </a:xfrm>
          <a:prstGeom prst="rect">
            <a:avLst/>
          </a:prstGeom>
        </p:spPr>
        <p:txBody>
          <a:bodyPr spcFirstLastPara="1" vert="horz" wrap="square" lIns="121900" tIns="121900" rIns="121900" bIns="121900" rtlCol="0" anchor="ctr" anchorCtr="0">
            <a:noAutofit/>
          </a:bodyPr>
          <a:lstStyle/>
          <a:p>
            <a:r>
              <a:rPr lang="en" sz="16600" dirty="0">
                <a:solidFill>
                  <a:srgbClr val="0070C0"/>
                </a:solidFill>
                <a:latin typeface="Trebuchet MS" panose="020B0603020202020204" pitchFamily="34" charset="0"/>
              </a:rPr>
              <a:t>1M</a:t>
            </a:r>
            <a:endParaRPr sz="16600" dirty="0">
              <a:solidFill>
                <a:srgbClr val="0070C0"/>
              </a:solidFill>
              <a:latin typeface="Trebuchet MS" panose="020B0603020202020204" pitchFamily="34" charset="0"/>
            </a:endParaRPr>
          </a:p>
        </p:txBody>
      </p:sp>
      <p:sp>
        <p:nvSpPr>
          <p:cNvPr id="3" name="Rectángulo 2"/>
          <p:cNvSpPr/>
          <p:nvPr/>
        </p:nvSpPr>
        <p:spPr>
          <a:xfrm>
            <a:off x="176928" y="330201"/>
            <a:ext cx="5891348" cy="60744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p:cNvSpPr/>
          <p:nvPr/>
        </p:nvSpPr>
        <p:spPr>
          <a:xfrm>
            <a:off x="2312894" y="330198"/>
            <a:ext cx="4067450" cy="60744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p:cNvSpPr/>
          <p:nvPr/>
        </p:nvSpPr>
        <p:spPr>
          <a:xfrm>
            <a:off x="2662518" y="330201"/>
            <a:ext cx="3717826" cy="60744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Rectángulo 4"/>
          <p:cNvSpPr/>
          <p:nvPr/>
        </p:nvSpPr>
        <p:spPr>
          <a:xfrm>
            <a:off x="268375" y="1652588"/>
            <a:ext cx="1920813" cy="172122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9"/>
          <p:cNvSpPr/>
          <p:nvPr/>
        </p:nvSpPr>
        <p:spPr>
          <a:xfrm>
            <a:off x="268451" y="3439333"/>
            <a:ext cx="762387"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p:cNvSpPr/>
          <p:nvPr/>
        </p:nvSpPr>
        <p:spPr>
          <a:xfrm>
            <a:off x="1122362" y="3439333"/>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p:cNvSpPr/>
          <p:nvPr/>
        </p:nvSpPr>
        <p:spPr>
          <a:xfrm>
            <a:off x="260708" y="3944347"/>
            <a:ext cx="1159015"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p:cNvSpPr/>
          <p:nvPr/>
        </p:nvSpPr>
        <p:spPr>
          <a:xfrm>
            <a:off x="1510985" y="394434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p:cNvSpPr/>
          <p:nvPr/>
        </p:nvSpPr>
        <p:spPr>
          <a:xfrm>
            <a:off x="268451" y="441320"/>
            <a:ext cx="762387" cy="4214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p:cNvSpPr/>
          <p:nvPr/>
        </p:nvSpPr>
        <p:spPr>
          <a:xfrm>
            <a:off x="1122362" y="441320"/>
            <a:ext cx="1066826" cy="4214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ángulo 15"/>
          <p:cNvSpPr/>
          <p:nvPr/>
        </p:nvSpPr>
        <p:spPr>
          <a:xfrm>
            <a:off x="260708" y="946334"/>
            <a:ext cx="1159015"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p:cNvSpPr/>
          <p:nvPr/>
        </p:nvSpPr>
        <p:spPr>
          <a:xfrm>
            <a:off x="1510985" y="946334"/>
            <a:ext cx="678204" cy="6407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278897" y="4668627"/>
            <a:ext cx="678204" cy="6407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1047907" y="4668627"/>
            <a:ext cx="1159015" cy="164327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278898" y="5392908"/>
            <a:ext cx="663038" cy="8819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oup 4">
            <a:extLst>
              <a:ext uri="{FF2B5EF4-FFF2-40B4-BE49-F238E27FC236}">
                <a16:creationId xmlns:a16="http://schemas.microsoft.com/office/drawing/2014/main" id="{6D54CFB6-E517-2FE9-2F79-BA926F120DB3}"/>
              </a:ext>
            </a:extLst>
          </p:cNvPr>
          <p:cNvGrpSpPr>
            <a:grpSpLocks noChangeAspect="1"/>
          </p:cNvGrpSpPr>
          <p:nvPr/>
        </p:nvGrpSpPr>
        <p:grpSpPr bwMode="auto">
          <a:xfrm>
            <a:off x="3005138" y="1939925"/>
            <a:ext cx="3032125" cy="3544888"/>
            <a:chOff x="1893" y="1222"/>
            <a:chExt cx="1910" cy="2233"/>
          </a:xfrm>
        </p:grpSpPr>
        <p:sp>
          <p:nvSpPr>
            <p:cNvPr id="6" name="Freeform 5">
              <a:extLst>
                <a:ext uri="{FF2B5EF4-FFF2-40B4-BE49-F238E27FC236}">
                  <a16:creationId xmlns:a16="http://schemas.microsoft.com/office/drawing/2014/main" id="{9CEC3EBF-5A38-3D20-2FE8-3F4F031EAEFB}"/>
                </a:ext>
              </a:extLst>
            </p:cNvPr>
            <p:cNvSpPr>
              <a:spLocks noEditPoints="1"/>
            </p:cNvSpPr>
            <p:nvPr/>
          </p:nvSpPr>
          <p:spPr bwMode="auto">
            <a:xfrm>
              <a:off x="1893" y="1669"/>
              <a:ext cx="1910" cy="1786"/>
            </a:xfrm>
            <a:custGeom>
              <a:avLst/>
              <a:gdLst>
                <a:gd name="T0" fmla="*/ 667 w 671"/>
                <a:gd name="T1" fmla="*/ 589 h 628"/>
                <a:gd name="T2" fmla="*/ 555 w 671"/>
                <a:gd name="T3" fmla="*/ 628 h 628"/>
                <a:gd name="T4" fmla="*/ 249 w 671"/>
                <a:gd name="T5" fmla="*/ 567 h 628"/>
                <a:gd name="T6" fmla="*/ 7 w 671"/>
                <a:gd name="T7" fmla="*/ 518 h 628"/>
                <a:gd name="T8" fmla="*/ 0 w 671"/>
                <a:gd name="T9" fmla="*/ 507 h 628"/>
                <a:gd name="T10" fmla="*/ 0 w 671"/>
                <a:gd name="T11" fmla="*/ 112 h 628"/>
                <a:gd name="T12" fmla="*/ 141 w 671"/>
                <a:gd name="T13" fmla="*/ 83 h 628"/>
                <a:gd name="T14" fmla="*/ 386 w 671"/>
                <a:gd name="T15" fmla="*/ 34 h 628"/>
                <a:gd name="T16" fmla="*/ 555 w 671"/>
                <a:gd name="T17" fmla="*/ 0 h 628"/>
                <a:gd name="T18" fmla="*/ 670 w 671"/>
                <a:gd name="T19" fmla="*/ 40 h 628"/>
                <a:gd name="T20" fmla="*/ 671 w 671"/>
                <a:gd name="T21" fmla="*/ 587 h 628"/>
                <a:gd name="T22" fmla="*/ 123 w 671"/>
                <a:gd name="T23" fmla="*/ 202 h 628"/>
                <a:gd name="T24" fmla="*/ 121 w 671"/>
                <a:gd name="T25" fmla="*/ 207 h 628"/>
                <a:gd name="T26" fmla="*/ 120 w 671"/>
                <a:gd name="T27" fmla="*/ 295 h 628"/>
                <a:gd name="T28" fmla="*/ 240 w 671"/>
                <a:gd name="T29" fmla="*/ 298 h 628"/>
                <a:gd name="T30" fmla="*/ 245 w 671"/>
                <a:gd name="T31" fmla="*/ 190 h 628"/>
                <a:gd name="T32" fmla="*/ 243 w 671"/>
                <a:gd name="T33" fmla="*/ 186 h 628"/>
                <a:gd name="T34" fmla="*/ 196 w 671"/>
                <a:gd name="T35" fmla="*/ 192 h 628"/>
                <a:gd name="T36" fmla="*/ 273 w 671"/>
                <a:gd name="T37" fmla="*/ 436 h 628"/>
                <a:gd name="T38" fmla="*/ 416 w 671"/>
                <a:gd name="T39" fmla="*/ 453 h 628"/>
                <a:gd name="T40" fmla="*/ 412 w 671"/>
                <a:gd name="T41" fmla="*/ 313 h 628"/>
                <a:gd name="T42" fmla="*/ 260 w 671"/>
                <a:gd name="T43" fmla="*/ 317 h 628"/>
                <a:gd name="T44" fmla="*/ 271 w 671"/>
                <a:gd name="T45" fmla="*/ 436 h 628"/>
                <a:gd name="T46" fmla="*/ 338 w 671"/>
                <a:gd name="T47" fmla="*/ 297 h 628"/>
                <a:gd name="T48" fmla="*/ 411 w 671"/>
                <a:gd name="T49" fmla="*/ 298 h 628"/>
                <a:gd name="T50" fmla="*/ 416 w 671"/>
                <a:gd name="T51" fmla="*/ 166 h 628"/>
                <a:gd name="T52" fmla="*/ 376 w 671"/>
                <a:gd name="T53" fmla="*/ 167 h 628"/>
                <a:gd name="T54" fmla="*/ 260 w 671"/>
                <a:gd name="T55" fmla="*/ 188 h 628"/>
                <a:gd name="T56" fmla="*/ 264 w 671"/>
                <a:gd name="T57" fmla="*/ 298 h 628"/>
                <a:gd name="T58" fmla="*/ 183 w 671"/>
                <a:gd name="T59" fmla="*/ 313 h 628"/>
                <a:gd name="T60" fmla="*/ 120 w 671"/>
                <a:gd name="T61" fmla="*/ 316 h 628"/>
                <a:gd name="T62" fmla="*/ 124 w 671"/>
                <a:gd name="T63" fmla="*/ 416 h 628"/>
                <a:gd name="T64" fmla="*/ 240 w 671"/>
                <a:gd name="T65" fmla="*/ 433 h 628"/>
                <a:gd name="T66" fmla="*/ 245 w 671"/>
                <a:gd name="T67" fmla="*/ 317 h 628"/>
                <a:gd name="T68" fmla="*/ 183 w 671"/>
                <a:gd name="T69" fmla="*/ 313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628">
                  <a:moveTo>
                    <a:pt x="671" y="587"/>
                  </a:moveTo>
                  <a:cubicBezTo>
                    <a:pt x="670" y="589"/>
                    <a:pt x="668" y="589"/>
                    <a:pt x="667" y="589"/>
                  </a:cubicBezTo>
                  <a:cubicBezTo>
                    <a:pt x="632" y="602"/>
                    <a:pt x="597" y="615"/>
                    <a:pt x="562" y="628"/>
                  </a:cubicBezTo>
                  <a:cubicBezTo>
                    <a:pt x="560" y="628"/>
                    <a:pt x="558" y="628"/>
                    <a:pt x="555" y="628"/>
                  </a:cubicBezTo>
                  <a:cubicBezTo>
                    <a:pt x="506" y="618"/>
                    <a:pt x="456" y="608"/>
                    <a:pt x="406" y="598"/>
                  </a:cubicBezTo>
                  <a:cubicBezTo>
                    <a:pt x="354" y="588"/>
                    <a:pt x="302" y="577"/>
                    <a:pt x="249" y="567"/>
                  </a:cubicBezTo>
                  <a:cubicBezTo>
                    <a:pt x="184" y="554"/>
                    <a:pt x="118" y="541"/>
                    <a:pt x="53" y="528"/>
                  </a:cubicBezTo>
                  <a:cubicBezTo>
                    <a:pt x="38" y="524"/>
                    <a:pt x="22" y="521"/>
                    <a:pt x="7" y="518"/>
                  </a:cubicBezTo>
                  <a:cubicBezTo>
                    <a:pt x="1" y="517"/>
                    <a:pt x="1" y="517"/>
                    <a:pt x="0" y="511"/>
                  </a:cubicBezTo>
                  <a:cubicBezTo>
                    <a:pt x="0" y="510"/>
                    <a:pt x="0" y="508"/>
                    <a:pt x="0" y="507"/>
                  </a:cubicBezTo>
                  <a:cubicBezTo>
                    <a:pt x="0" y="380"/>
                    <a:pt x="0" y="253"/>
                    <a:pt x="0" y="127"/>
                  </a:cubicBezTo>
                  <a:cubicBezTo>
                    <a:pt x="0" y="122"/>
                    <a:pt x="0" y="117"/>
                    <a:pt x="0" y="112"/>
                  </a:cubicBezTo>
                  <a:cubicBezTo>
                    <a:pt x="4" y="110"/>
                    <a:pt x="8" y="110"/>
                    <a:pt x="12" y="109"/>
                  </a:cubicBezTo>
                  <a:cubicBezTo>
                    <a:pt x="55" y="100"/>
                    <a:pt x="98" y="92"/>
                    <a:pt x="141" y="83"/>
                  </a:cubicBezTo>
                  <a:cubicBezTo>
                    <a:pt x="189" y="74"/>
                    <a:pt x="237" y="64"/>
                    <a:pt x="284" y="54"/>
                  </a:cubicBezTo>
                  <a:cubicBezTo>
                    <a:pt x="318" y="48"/>
                    <a:pt x="352" y="41"/>
                    <a:pt x="386" y="34"/>
                  </a:cubicBezTo>
                  <a:cubicBezTo>
                    <a:pt x="431" y="25"/>
                    <a:pt x="476" y="16"/>
                    <a:pt x="521" y="7"/>
                  </a:cubicBezTo>
                  <a:cubicBezTo>
                    <a:pt x="532" y="5"/>
                    <a:pt x="543" y="3"/>
                    <a:pt x="555" y="0"/>
                  </a:cubicBezTo>
                  <a:cubicBezTo>
                    <a:pt x="558" y="0"/>
                    <a:pt x="560" y="0"/>
                    <a:pt x="563" y="1"/>
                  </a:cubicBezTo>
                  <a:cubicBezTo>
                    <a:pt x="599" y="14"/>
                    <a:pt x="635" y="27"/>
                    <a:pt x="670" y="40"/>
                  </a:cubicBezTo>
                  <a:cubicBezTo>
                    <a:pt x="670" y="220"/>
                    <a:pt x="670" y="400"/>
                    <a:pt x="670" y="579"/>
                  </a:cubicBezTo>
                  <a:cubicBezTo>
                    <a:pt x="670" y="582"/>
                    <a:pt x="671" y="584"/>
                    <a:pt x="671" y="587"/>
                  </a:cubicBezTo>
                  <a:close/>
                  <a:moveTo>
                    <a:pt x="196" y="192"/>
                  </a:moveTo>
                  <a:cubicBezTo>
                    <a:pt x="171" y="196"/>
                    <a:pt x="147" y="199"/>
                    <a:pt x="123" y="202"/>
                  </a:cubicBezTo>
                  <a:cubicBezTo>
                    <a:pt x="121" y="203"/>
                    <a:pt x="120" y="203"/>
                    <a:pt x="121" y="205"/>
                  </a:cubicBezTo>
                  <a:cubicBezTo>
                    <a:pt x="121" y="206"/>
                    <a:pt x="121" y="206"/>
                    <a:pt x="121" y="207"/>
                  </a:cubicBezTo>
                  <a:cubicBezTo>
                    <a:pt x="121" y="207"/>
                    <a:pt x="121" y="207"/>
                    <a:pt x="121" y="207"/>
                  </a:cubicBezTo>
                  <a:cubicBezTo>
                    <a:pt x="121" y="236"/>
                    <a:pt x="121" y="265"/>
                    <a:pt x="120" y="295"/>
                  </a:cubicBezTo>
                  <a:cubicBezTo>
                    <a:pt x="120" y="298"/>
                    <a:pt x="122" y="297"/>
                    <a:pt x="124" y="297"/>
                  </a:cubicBezTo>
                  <a:cubicBezTo>
                    <a:pt x="163" y="297"/>
                    <a:pt x="202" y="297"/>
                    <a:pt x="240" y="298"/>
                  </a:cubicBezTo>
                  <a:cubicBezTo>
                    <a:pt x="244" y="298"/>
                    <a:pt x="245" y="296"/>
                    <a:pt x="245" y="293"/>
                  </a:cubicBezTo>
                  <a:cubicBezTo>
                    <a:pt x="244" y="259"/>
                    <a:pt x="245" y="224"/>
                    <a:pt x="245" y="190"/>
                  </a:cubicBezTo>
                  <a:cubicBezTo>
                    <a:pt x="245" y="189"/>
                    <a:pt x="244" y="188"/>
                    <a:pt x="245" y="187"/>
                  </a:cubicBezTo>
                  <a:cubicBezTo>
                    <a:pt x="245" y="186"/>
                    <a:pt x="244" y="185"/>
                    <a:pt x="243" y="186"/>
                  </a:cubicBezTo>
                  <a:cubicBezTo>
                    <a:pt x="241" y="186"/>
                    <a:pt x="238" y="185"/>
                    <a:pt x="236" y="187"/>
                  </a:cubicBezTo>
                  <a:cubicBezTo>
                    <a:pt x="223" y="188"/>
                    <a:pt x="209" y="190"/>
                    <a:pt x="196" y="192"/>
                  </a:cubicBezTo>
                  <a:close/>
                  <a:moveTo>
                    <a:pt x="272" y="436"/>
                  </a:moveTo>
                  <a:cubicBezTo>
                    <a:pt x="272" y="436"/>
                    <a:pt x="273" y="436"/>
                    <a:pt x="273" y="436"/>
                  </a:cubicBezTo>
                  <a:cubicBezTo>
                    <a:pt x="319" y="443"/>
                    <a:pt x="366" y="450"/>
                    <a:pt x="412" y="457"/>
                  </a:cubicBezTo>
                  <a:cubicBezTo>
                    <a:pt x="416" y="457"/>
                    <a:pt x="416" y="456"/>
                    <a:pt x="416" y="453"/>
                  </a:cubicBezTo>
                  <a:cubicBezTo>
                    <a:pt x="416" y="407"/>
                    <a:pt x="416" y="362"/>
                    <a:pt x="416" y="317"/>
                  </a:cubicBezTo>
                  <a:cubicBezTo>
                    <a:pt x="416" y="314"/>
                    <a:pt x="415" y="313"/>
                    <a:pt x="412" y="313"/>
                  </a:cubicBezTo>
                  <a:cubicBezTo>
                    <a:pt x="363" y="313"/>
                    <a:pt x="314" y="313"/>
                    <a:pt x="264" y="313"/>
                  </a:cubicBezTo>
                  <a:cubicBezTo>
                    <a:pt x="261" y="313"/>
                    <a:pt x="260" y="313"/>
                    <a:pt x="260" y="317"/>
                  </a:cubicBezTo>
                  <a:cubicBezTo>
                    <a:pt x="260" y="353"/>
                    <a:pt x="260" y="389"/>
                    <a:pt x="260" y="424"/>
                  </a:cubicBezTo>
                  <a:cubicBezTo>
                    <a:pt x="260" y="435"/>
                    <a:pt x="260" y="435"/>
                    <a:pt x="271" y="436"/>
                  </a:cubicBezTo>
                  <a:cubicBezTo>
                    <a:pt x="271" y="436"/>
                    <a:pt x="271" y="436"/>
                    <a:pt x="272" y="436"/>
                  </a:cubicBezTo>
                  <a:close/>
                  <a:moveTo>
                    <a:pt x="338" y="297"/>
                  </a:moveTo>
                  <a:cubicBezTo>
                    <a:pt x="338" y="297"/>
                    <a:pt x="338" y="297"/>
                    <a:pt x="338" y="297"/>
                  </a:cubicBezTo>
                  <a:cubicBezTo>
                    <a:pt x="362" y="297"/>
                    <a:pt x="387" y="297"/>
                    <a:pt x="411" y="298"/>
                  </a:cubicBezTo>
                  <a:cubicBezTo>
                    <a:pt x="416" y="298"/>
                    <a:pt x="416" y="296"/>
                    <a:pt x="416" y="292"/>
                  </a:cubicBezTo>
                  <a:cubicBezTo>
                    <a:pt x="416" y="250"/>
                    <a:pt x="416" y="208"/>
                    <a:pt x="416" y="166"/>
                  </a:cubicBezTo>
                  <a:cubicBezTo>
                    <a:pt x="416" y="162"/>
                    <a:pt x="415" y="161"/>
                    <a:pt x="412" y="162"/>
                  </a:cubicBezTo>
                  <a:cubicBezTo>
                    <a:pt x="400" y="164"/>
                    <a:pt x="388" y="166"/>
                    <a:pt x="376" y="167"/>
                  </a:cubicBezTo>
                  <a:cubicBezTo>
                    <a:pt x="338" y="173"/>
                    <a:pt x="301" y="178"/>
                    <a:pt x="264" y="184"/>
                  </a:cubicBezTo>
                  <a:cubicBezTo>
                    <a:pt x="260" y="184"/>
                    <a:pt x="260" y="185"/>
                    <a:pt x="260" y="188"/>
                  </a:cubicBezTo>
                  <a:cubicBezTo>
                    <a:pt x="260" y="223"/>
                    <a:pt x="260" y="258"/>
                    <a:pt x="260" y="293"/>
                  </a:cubicBezTo>
                  <a:cubicBezTo>
                    <a:pt x="260" y="296"/>
                    <a:pt x="261" y="298"/>
                    <a:pt x="264" y="298"/>
                  </a:cubicBezTo>
                  <a:cubicBezTo>
                    <a:pt x="289" y="297"/>
                    <a:pt x="313" y="297"/>
                    <a:pt x="338" y="297"/>
                  </a:cubicBezTo>
                  <a:close/>
                  <a:moveTo>
                    <a:pt x="183" y="313"/>
                  </a:moveTo>
                  <a:cubicBezTo>
                    <a:pt x="163" y="313"/>
                    <a:pt x="144" y="313"/>
                    <a:pt x="124" y="313"/>
                  </a:cubicBezTo>
                  <a:cubicBezTo>
                    <a:pt x="122" y="313"/>
                    <a:pt x="120" y="313"/>
                    <a:pt x="120" y="316"/>
                  </a:cubicBezTo>
                  <a:cubicBezTo>
                    <a:pt x="121" y="348"/>
                    <a:pt x="121" y="380"/>
                    <a:pt x="120" y="412"/>
                  </a:cubicBezTo>
                  <a:cubicBezTo>
                    <a:pt x="120" y="415"/>
                    <a:pt x="121" y="416"/>
                    <a:pt x="124" y="416"/>
                  </a:cubicBezTo>
                  <a:cubicBezTo>
                    <a:pt x="136" y="418"/>
                    <a:pt x="149" y="420"/>
                    <a:pt x="161" y="421"/>
                  </a:cubicBezTo>
                  <a:cubicBezTo>
                    <a:pt x="187" y="425"/>
                    <a:pt x="214" y="429"/>
                    <a:pt x="240" y="433"/>
                  </a:cubicBezTo>
                  <a:cubicBezTo>
                    <a:pt x="244" y="433"/>
                    <a:pt x="245" y="432"/>
                    <a:pt x="245" y="429"/>
                  </a:cubicBezTo>
                  <a:cubicBezTo>
                    <a:pt x="245" y="391"/>
                    <a:pt x="245" y="354"/>
                    <a:pt x="245" y="317"/>
                  </a:cubicBezTo>
                  <a:cubicBezTo>
                    <a:pt x="245" y="314"/>
                    <a:pt x="244" y="313"/>
                    <a:pt x="241" y="313"/>
                  </a:cubicBezTo>
                  <a:cubicBezTo>
                    <a:pt x="221" y="313"/>
                    <a:pt x="202" y="313"/>
                    <a:pt x="183" y="313"/>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6">
              <a:extLst>
                <a:ext uri="{FF2B5EF4-FFF2-40B4-BE49-F238E27FC236}">
                  <a16:creationId xmlns:a16="http://schemas.microsoft.com/office/drawing/2014/main" id="{FDC8F27B-86F5-AE87-F9F9-CC7E15B12F83}"/>
                </a:ext>
              </a:extLst>
            </p:cNvPr>
            <p:cNvSpPr>
              <a:spLocks/>
            </p:cNvSpPr>
            <p:nvPr/>
          </p:nvSpPr>
          <p:spPr bwMode="auto">
            <a:xfrm>
              <a:off x="2329" y="1222"/>
              <a:ext cx="606" cy="606"/>
            </a:xfrm>
            <a:custGeom>
              <a:avLst/>
              <a:gdLst>
                <a:gd name="T0" fmla="*/ 14 w 213"/>
                <a:gd name="T1" fmla="*/ 211 h 213"/>
                <a:gd name="T2" fmla="*/ 0 w 213"/>
                <a:gd name="T3" fmla="*/ 213 h 213"/>
                <a:gd name="T4" fmla="*/ 0 w 213"/>
                <a:gd name="T5" fmla="*/ 119 h 213"/>
                <a:gd name="T6" fmla="*/ 0 w 213"/>
                <a:gd name="T7" fmla="*/ 109 h 213"/>
                <a:gd name="T8" fmla="*/ 3 w 213"/>
                <a:gd name="T9" fmla="*/ 81 h 213"/>
                <a:gd name="T10" fmla="*/ 54 w 213"/>
                <a:gd name="T11" fmla="*/ 20 h 213"/>
                <a:gd name="T12" fmla="*/ 145 w 213"/>
                <a:gd name="T13" fmla="*/ 1 h 213"/>
                <a:gd name="T14" fmla="*/ 195 w 213"/>
                <a:gd name="T15" fmla="*/ 24 h 213"/>
                <a:gd name="T16" fmla="*/ 210 w 213"/>
                <a:gd name="T17" fmla="*/ 62 h 213"/>
                <a:gd name="T18" fmla="*/ 213 w 213"/>
                <a:gd name="T19" fmla="*/ 89 h 213"/>
                <a:gd name="T20" fmla="*/ 213 w 213"/>
                <a:gd name="T21" fmla="*/ 94 h 213"/>
                <a:gd name="T22" fmla="*/ 213 w 213"/>
                <a:gd name="T23" fmla="*/ 138 h 213"/>
                <a:gd name="T24" fmla="*/ 213 w 213"/>
                <a:gd name="T25" fmla="*/ 167 h 213"/>
                <a:gd name="T26" fmla="*/ 213 w 213"/>
                <a:gd name="T27" fmla="*/ 169 h 213"/>
                <a:gd name="T28" fmla="*/ 209 w 213"/>
                <a:gd name="T29" fmla="*/ 171 h 213"/>
                <a:gd name="T30" fmla="*/ 196 w 213"/>
                <a:gd name="T31" fmla="*/ 174 h 213"/>
                <a:gd name="T32" fmla="*/ 193 w 213"/>
                <a:gd name="T33" fmla="*/ 170 h 213"/>
                <a:gd name="T34" fmla="*/ 193 w 213"/>
                <a:gd name="T35" fmla="*/ 97 h 213"/>
                <a:gd name="T36" fmla="*/ 189 w 213"/>
                <a:gd name="T37" fmla="*/ 62 h 213"/>
                <a:gd name="T38" fmla="*/ 141 w 213"/>
                <a:gd name="T39" fmla="*/ 24 h 213"/>
                <a:gd name="T40" fmla="*/ 91 w 213"/>
                <a:gd name="T41" fmla="*/ 31 h 213"/>
                <a:gd name="T42" fmla="*/ 47 w 213"/>
                <a:gd name="T43" fmla="*/ 50 h 213"/>
                <a:gd name="T44" fmla="*/ 29 w 213"/>
                <a:gd name="T45" fmla="*/ 72 h 213"/>
                <a:gd name="T46" fmla="*/ 26 w 213"/>
                <a:gd name="T47" fmla="*/ 78 h 213"/>
                <a:gd name="T48" fmla="*/ 20 w 213"/>
                <a:gd name="T49" fmla="*/ 111 h 213"/>
                <a:gd name="T50" fmla="*/ 20 w 213"/>
                <a:gd name="T51" fmla="*/ 202 h 213"/>
                <a:gd name="T52" fmla="*/ 14 w 213"/>
                <a:gd name="T53" fmla="*/ 2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3" h="213">
                  <a:moveTo>
                    <a:pt x="14" y="211"/>
                  </a:moveTo>
                  <a:cubicBezTo>
                    <a:pt x="9" y="212"/>
                    <a:pt x="4" y="212"/>
                    <a:pt x="0" y="213"/>
                  </a:cubicBezTo>
                  <a:cubicBezTo>
                    <a:pt x="0" y="182"/>
                    <a:pt x="0" y="151"/>
                    <a:pt x="0" y="119"/>
                  </a:cubicBezTo>
                  <a:cubicBezTo>
                    <a:pt x="0" y="116"/>
                    <a:pt x="0" y="113"/>
                    <a:pt x="0" y="109"/>
                  </a:cubicBezTo>
                  <a:cubicBezTo>
                    <a:pt x="0" y="100"/>
                    <a:pt x="1" y="90"/>
                    <a:pt x="3" y="81"/>
                  </a:cubicBezTo>
                  <a:cubicBezTo>
                    <a:pt x="9" y="51"/>
                    <a:pt x="26" y="31"/>
                    <a:pt x="54" y="20"/>
                  </a:cubicBezTo>
                  <a:cubicBezTo>
                    <a:pt x="83" y="8"/>
                    <a:pt x="113" y="0"/>
                    <a:pt x="145" y="1"/>
                  </a:cubicBezTo>
                  <a:cubicBezTo>
                    <a:pt x="165" y="1"/>
                    <a:pt x="182" y="8"/>
                    <a:pt x="195" y="24"/>
                  </a:cubicBezTo>
                  <a:cubicBezTo>
                    <a:pt x="203" y="35"/>
                    <a:pt x="208" y="48"/>
                    <a:pt x="210" y="62"/>
                  </a:cubicBezTo>
                  <a:cubicBezTo>
                    <a:pt x="212" y="71"/>
                    <a:pt x="212" y="80"/>
                    <a:pt x="213" y="89"/>
                  </a:cubicBezTo>
                  <a:cubicBezTo>
                    <a:pt x="213" y="91"/>
                    <a:pt x="213" y="92"/>
                    <a:pt x="213" y="94"/>
                  </a:cubicBezTo>
                  <a:cubicBezTo>
                    <a:pt x="213" y="109"/>
                    <a:pt x="213" y="123"/>
                    <a:pt x="213" y="138"/>
                  </a:cubicBezTo>
                  <a:cubicBezTo>
                    <a:pt x="213" y="148"/>
                    <a:pt x="213" y="158"/>
                    <a:pt x="213" y="167"/>
                  </a:cubicBezTo>
                  <a:cubicBezTo>
                    <a:pt x="213" y="168"/>
                    <a:pt x="213" y="169"/>
                    <a:pt x="213" y="169"/>
                  </a:cubicBezTo>
                  <a:cubicBezTo>
                    <a:pt x="212" y="171"/>
                    <a:pt x="211" y="171"/>
                    <a:pt x="209" y="171"/>
                  </a:cubicBezTo>
                  <a:cubicBezTo>
                    <a:pt x="205" y="172"/>
                    <a:pt x="201" y="173"/>
                    <a:pt x="196" y="174"/>
                  </a:cubicBezTo>
                  <a:cubicBezTo>
                    <a:pt x="193" y="175"/>
                    <a:pt x="193" y="173"/>
                    <a:pt x="193" y="170"/>
                  </a:cubicBezTo>
                  <a:cubicBezTo>
                    <a:pt x="193" y="146"/>
                    <a:pt x="193" y="121"/>
                    <a:pt x="193" y="97"/>
                  </a:cubicBezTo>
                  <a:cubicBezTo>
                    <a:pt x="193" y="85"/>
                    <a:pt x="192" y="73"/>
                    <a:pt x="189" y="62"/>
                  </a:cubicBezTo>
                  <a:cubicBezTo>
                    <a:pt x="183" y="38"/>
                    <a:pt x="166" y="24"/>
                    <a:pt x="141" y="24"/>
                  </a:cubicBezTo>
                  <a:cubicBezTo>
                    <a:pt x="124" y="23"/>
                    <a:pt x="107" y="27"/>
                    <a:pt x="91" y="31"/>
                  </a:cubicBezTo>
                  <a:cubicBezTo>
                    <a:pt x="75" y="35"/>
                    <a:pt x="60" y="41"/>
                    <a:pt x="47" y="50"/>
                  </a:cubicBezTo>
                  <a:cubicBezTo>
                    <a:pt x="39" y="56"/>
                    <a:pt x="33" y="63"/>
                    <a:pt x="29" y="72"/>
                  </a:cubicBezTo>
                  <a:cubicBezTo>
                    <a:pt x="27" y="74"/>
                    <a:pt x="27" y="76"/>
                    <a:pt x="26" y="78"/>
                  </a:cubicBezTo>
                  <a:cubicBezTo>
                    <a:pt x="22" y="89"/>
                    <a:pt x="20" y="99"/>
                    <a:pt x="20" y="111"/>
                  </a:cubicBezTo>
                  <a:cubicBezTo>
                    <a:pt x="20" y="141"/>
                    <a:pt x="20" y="171"/>
                    <a:pt x="20" y="202"/>
                  </a:cubicBezTo>
                  <a:cubicBezTo>
                    <a:pt x="20" y="209"/>
                    <a:pt x="20" y="209"/>
                    <a:pt x="14" y="211"/>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7">
              <a:extLst>
                <a:ext uri="{FF2B5EF4-FFF2-40B4-BE49-F238E27FC236}">
                  <a16:creationId xmlns:a16="http://schemas.microsoft.com/office/drawing/2014/main" id="{AB5EB88B-A868-299D-2DCF-1B4B20C9C4E5}"/>
                </a:ext>
              </a:extLst>
            </p:cNvPr>
            <p:cNvSpPr>
              <a:spLocks/>
            </p:cNvSpPr>
            <p:nvPr/>
          </p:nvSpPr>
          <p:spPr bwMode="auto">
            <a:xfrm>
              <a:off x="2980" y="1381"/>
              <a:ext cx="214" cy="288"/>
            </a:xfrm>
            <a:custGeom>
              <a:avLst/>
              <a:gdLst>
                <a:gd name="T0" fmla="*/ 41 w 75"/>
                <a:gd name="T1" fmla="*/ 26 h 101"/>
                <a:gd name="T2" fmla="*/ 20 w 75"/>
                <a:gd name="T3" fmla="*/ 22 h 101"/>
                <a:gd name="T4" fmla="*/ 6 w 75"/>
                <a:gd name="T5" fmla="*/ 23 h 101"/>
                <a:gd name="T6" fmla="*/ 3 w 75"/>
                <a:gd name="T7" fmla="*/ 21 h 101"/>
                <a:gd name="T8" fmla="*/ 1 w 75"/>
                <a:gd name="T9" fmla="*/ 6 h 101"/>
                <a:gd name="T10" fmla="*/ 2 w 75"/>
                <a:gd name="T11" fmla="*/ 3 h 101"/>
                <a:gd name="T12" fmla="*/ 43 w 75"/>
                <a:gd name="T13" fmla="*/ 3 h 101"/>
                <a:gd name="T14" fmla="*/ 70 w 75"/>
                <a:gd name="T15" fmla="*/ 30 h 101"/>
                <a:gd name="T16" fmla="*/ 75 w 75"/>
                <a:gd name="T17" fmla="*/ 72 h 101"/>
                <a:gd name="T18" fmla="*/ 75 w 75"/>
                <a:gd name="T19" fmla="*/ 92 h 101"/>
                <a:gd name="T20" fmla="*/ 71 w 75"/>
                <a:gd name="T21" fmla="*/ 97 h 101"/>
                <a:gd name="T22" fmla="*/ 59 w 75"/>
                <a:gd name="T23" fmla="*/ 100 h 101"/>
                <a:gd name="T24" fmla="*/ 55 w 75"/>
                <a:gd name="T25" fmla="*/ 99 h 101"/>
                <a:gd name="T26" fmla="*/ 55 w 75"/>
                <a:gd name="T27" fmla="*/ 55 h 101"/>
                <a:gd name="T28" fmla="*/ 48 w 75"/>
                <a:gd name="T29" fmla="*/ 33 h 101"/>
                <a:gd name="T30" fmla="*/ 48 w 75"/>
                <a:gd name="T31" fmla="*/ 33 h 101"/>
                <a:gd name="T32" fmla="*/ 45 w 75"/>
                <a:gd name="T33" fmla="*/ 30 h 101"/>
                <a:gd name="T34" fmla="*/ 45 w 75"/>
                <a:gd name="T35" fmla="*/ 30 h 101"/>
                <a:gd name="T36" fmla="*/ 41 w 75"/>
                <a:gd name="T3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01">
                  <a:moveTo>
                    <a:pt x="41" y="26"/>
                  </a:moveTo>
                  <a:cubicBezTo>
                    <a:pt x="35" y="22"/>
                    <a:pt x="27" y="22"/>
                    <a:pt x="20" y="22"/>
                  </a:cubicBezTo>
                  <a:cubicBezTo>
                    <a:pt x="15" y="22"/>
                    <a:pt x="11" y="23"/>
                    <a:pt x="6" y="23"/>
                  </a:cubicBezTo>
                  <a:cubicBezTo>
                    <a:pt x="4" y="24"/>
                    <a:pt x="3" y="23"/>
                    <a:pt x="3" y="21"/>
                  </a:cubicBezTo>
                  <a:cubicBezTo>
                    <a:pt x="2" y="16"/>
                    <a:pt x="1" y="11"/>
                    <a:pt x="1" y="6"/>
                  </a:cubicBezTo>
                  <a:cubicBezTo>
                    <a:pt x="0" y="4"/>
                    <a:pt x="0" y="3"/>
                    <a:pt x="2" y="3"/>
                  </a:cubicBezTo>
                  <a:cubicBezTo>
                    <a:pt x="16" y="1"/>
                    <a:pt x="30" y="0"/>
                    <a:pt x="43" y="3"/>
                  </a:cubicBezTo>
                  <a:cubicBezTo>
                    <a:pt x="58" y="6"/>
                    <a:pt x="66" y="16"/>
                    <a:pt x="70" y="30"/>
                  </a:cubicBezTo>
                  <a:cubicBezTo>
                    <a:pt x="74" y="44"/>
                    <a:pt x="75" y="58"/>
                    <a:pt x="75" y="72"/>
                  </a:cubicBezTo>
                  <a:cubicBezTo>
                    <a:pt x="75" y="79"/>
                    <a:pt x="75" y="85"/>
                    <a:pt x="75" y="92"/>
                  </a:cubicBezTo>
                  <a:cubicBezTo>
                    <a:pt x="75" y="95"/>
                    <a:pt x="75" y="97"/>
                    <a:pt x="71" y="97"/>
                  </a:cubicBezTo>
                  <a:cubicBezTo>
                    <a:pt x="67" y="98"/>
                    <a:pt x="63" y="99"/>
                    <a:pt x="59" y="100"/>
                  </a:cubicBezTo>
                  <a:cubicBezTo>
                    <a:pt x="57" y="100"/>
                    <a:pt x="56" y="101"/>
                    <a:pt x="55" y="99"/>
                  </a:cubicBezTo>
                  <a:cubicBezTo>
                    <a:pt x="55" y="84"/>
                    <a:pt x="56" y="69"/>
                    <a:pt x="55" y="55"/>
                  </a:cubicBezTo>
                  <a:cubicBezTo>
                    <a:pt x="54" y="47"/>
                    <a:pt x="53" y="39"/>
                    <a:pt x="48" y="33"/>
                  </a:cubicBezTo>
                  <a:cubicBezTo>
                    <a:pt x="48" y="33"/>
                    <a:pt x="48" y="33"/>
                    <a:pt x="48" y="33"/>
                  </a:cubicBezTo>
                  <a:cubicBezTo>
                    <a:pt x="48" y="32"/>
                    <a:pt x="47" y="30"/>
                    <a:pt x="45" y="30"/>
                  </a:cubicBezTo>
                  <a:cubicBezTo>
                    <a:pt x="45" y="30"/>
                    <a:pt x="45" y="30"/>
                    <a:pt x="45" y="30"/>
                  </a:cubicBezTo>
                  <a:cubicBezTo>
                    <a:pt x="44" y="28"/>
                    <a:pt x="43" y="27"/>
                    <a:pt x="41"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8">
              <a:extLst>
                <a:ext uri="{FF2B5EF4-FFF2-40B4-BE49-F238E27FC236}">
                  <a16:creationId xmlns:a16="http://schemas.microsoft.com/office/drawing/2014/main" id="{A45CB3BC-EEE4-089E-C5F0-45767607A4DF}"/>
                </a:ext>
              </a:extLst>
            </p:cNvPr>
            <p:cNvSpPr>
              <a:spLocks/>
            </p:cNvSpPr>
            <p:nvPr/>
          </p:nvSpPr>
          <p:spPr bwMode="auto">
            <a:xfrm>
              <a:off x="2642" y="1430"/>
              <a:ext cx="176" cy="335"/>
            </a:xfrm>
            <a:custGeom>
              <a:avLst/>
              <a:gdLst>
                <a:gd name="T0" fmla="*/ 16 w 62"/>
                <a:gd name="T1" fmla="*/ 26 h 118"/>
                <a:gd name="T2" fmla="*/ 58 w 62"/>
                <a:gd name="T3" fmla="*/ 1 h 118"/>
                <a:gd name="T4" fmla="*/ 61 w 62"/>
                <a:gd name="T5" fmla="*/ 3 h 118"/>
                <a:gd name="T6" fmla="*/ 62 w 62"/>
                <a:gd name="T7" fmla="*/ 20 h 118"/>
                <a:gd name="T8" fmla="*/ 60 w 62"/>
                <a:gd name="T9" fmla="*/ 22 h 118"/>
                <a:gd name="T10" fmla="*/ 52 w 62"/>
                <a:gd name="T11" fmla="*/ 26 h 118"/>
                <a:gd name="T12" fmla="*/ 22 w 62"/>
                <a:gd name="T13" fmla="*/ 69 h 118"/>
                <a:gd name="T14" fmla="*/ 22 w 62"/>
                <a:gd name="T15" fmla="*/ 110 h 118"/>
                <a:gd name="T16" fmla="*/ 18 w 62"/>
                <a:gd name="T17" fmla="*/ 115 h 118"/>
                <a:gd name="T18" fmla="*/ 1 w 62"/>
                <a:gd name="T19" fmla="*/ 118 h 118"/>
                <a:gd name="T20" fmla="*/ 7 w 62"/>
                <a:gd name="T21" fmla="*/ 42 h 118"/>
                <a:gd name="T22" fmla="*/ 7 w 62"/>
                <a:gd name="T23" fmla="*/ 42 h 118"/>
                <a:gd name="T24" fmla="*/ 10 w 62"/>
                <a:gd name="T25" fmla="*/ 35 h 118"/>
                <a:gd name="T26" fmla="*/ 10 w 62"/>
                <a:gd name="T27" fmla="*/ 35 h 118"/>
                <a:gd name="T28" fmla="*/ 12 w 62"/>
                <a:gd name="T29" fmla="*/ 32 h 118"/>
                <a:gd name="T30" fmla="*/ 12 w 62"/>
                <a:gd name="T31" fmla="*/ 32 h 118"/>
                <a:gd name="T32" fmla="*/ 16 w 62"/>
                <a:gd name="T33" fmla="*/ 2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18">
                  <a:moveTo>
                    <a:pt x="16" y="26"/>
                  </a:moveTo>
                  <a:cubicBezTo>
                    <a:pt x="27" y="12"/>
                    <a:pt x="42" y="6"/>
                    <a:pt x="58" y="1"/>
                  </a:cubicBezTo>
                  <a:cubicBezTo>
                    <a:pt x="60" y="0"/>
                    <a:pt x="60" y="1"/>
                    <a:pt x="61" y="3"/>
                  </a:cubicBezTo>
                  <a:cubicBezTo>
                    <a:pt x="62" y="8"/>
                    <a:pt x="62" y="14"/>
                    <a:pt x="62" y="20"/>
                  </a:cubicBezTo>
                  <a:cubicBezTo>
                    <a:pt x="62" y="21"/>
                    <a:pt x="61" y="22"/>
                    <a:pt x="60" y="22"/>
                  </a:cubicBezTo>
                  <a:cubicBezTo>
                    <a:pt x="57" y="23"/>
                    <a:pt x="55" y="25"/>
                    <a:pt x="52" y="26"/>
                  </a:cubicBezTo>
                  <a:cubicBezTo>
                    <a:pt x="33" y="34"/>
                    <a:pt x="24" y="49"/>
                    <a:pt x="22" y="69"/>
                  </a:cubicBezTo>
                  <a:cubicBezTo>
                    <a:pt x="21" y="83"/>
                    <a:pt x="22" y="96"/>
                    <a:pt x="22" y="110"/>
                  </a:cubicBezTo>
                  <a:cubicBezTo>
                    <a:pt x="22" y="113"/>
                    <a:pt x="21" y="114"/>
                    <a:pt x="18" y="115"/>
                  </a:cubicBezTo>
                  <a:cubicBezTo>
                    <a:pt x="12" y="115"/>
                    <a:pt x="7" y="117"/>
                    <a:pt x="1" y="118"/>
                  </a:cubicBezTo>
                  <a:cubicBezTo>
                    <a:pt x="2" y="92"/>
                    <a:pt x="0" y="67"/>
                    <a:pt x="7" y="42"/>
                  </a:cubicBezTo>
                  <a:cubicBezTo>
                    <a:pt x="7" y="42"/>
                    <a:pt x="7" y="42"/>
                    <a:pt x="7" y="42"/>
                  </a:cubicBezTo>
                  <a:cubicBezTo>
                    <a:pt x="9" y="40"/>
                    <a:pt x="10" y="38"/>
                    <a:pt x="10" y="35"/>
                  </a:cubicBezTo>
                  <a:cubicBezTo>
                    <a:pt x="10" y="35"/>
                    <a:pt x="10" y="35"/>
                    <a:pt x="10" y="35"/>
                  </a:cubicBezTo>
                  <a:cubicBezTo>
                    <a:pt x="11" y="34"/>
                    <a:pt x="12" y="33"/>
                    <a:pt x="12" y="32"/>
                  </a:cubicBezTo>
                  <a:cubicBezTo>
                    <a:pt x="12" y="32"/>
                    <a:pt x="12" y="32"/>
                    <a:pt x="12" y="32"/>
                  </a:cubicBezTo>
                  <a:cubicBezTo>
                    <a:pt x="13" y="30"/>
                    <a:pt x="15" y="28"/>
                    <a:pt x="16" y="26"/>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9">
              <a:extLst>
                <a:ext uri="{FF2B5EF4-FFF2-40B4-BE49-F238E27FC236}">
                  <a16:creationId xmlns:a16="http://schemas.microsoft.com/office/drawing/2014/main" id="{AE7FA9DB-96D2-69E4-6253-C99B570F6B89}"/>
                </a:ext>
              </a:extLst>
            </p:cNvPr>
            <p:cNvSpPr>
              <a:spLocks/>
            </p:cNvSpPr>
            <p:nvPr/>
          </p:nvSpPr>
          <p:spPr bwMode="auto">
            <a:xfrm>
              <a:off x="3097" y="1455"/>
              <a:ext cx="12" cy="12"/>
            </a:xfrm>
            <a:custGeom>
              <a:avLst/>
              <a:gdLst>
                <a:gd name="T0" fmla="*/ 0 w 4"/>
                <a:gd name="T1" fmla="*/ 0 h 4"/>
                <a:gd name="T2" fmla="*/ 4 w 4"/>
                <a:gd name="T3" fmla="*/ 4 h 4"/>
                <a:gd name="T4" fmla="*/ 0 w 4"/>
                <a:gd name="T5" fmla="*/ 0 h 4"/>
              </a:gdLst>
              <a:ahLst/>
              <a:cxnLst>
                <a:cxn ang="0">
                  <a:pos x="T0" y="T1"/>
                </a:cxn>
                <a:cxn ang="0">
                  <a:pos x="T2" y="T3"/>
                </a:cxn>
                <a:cxn ang="0">
                  <a:pos x="T4" y="T5"/>
                </a:cxn>
              </a:cxnLst>
              <a:rect l="0" t="0" r="r" b="b"/>
              <a:pathLst>
                <a:path w="4" h="4">
                  <a:moveTo>
                    <a:pt x="0" y="0"/>
                  </a:moveTo>
                  <a:cubicBezTo>
                    <a:pt x="2" y="1"/>
                    <a:pt x="3" y="2"/>
                    <a:pt x="4" y="4"/>
                  </a:cubicBezTo>
                  <a:cubicBezTo>
                    <a:pt x="2" y="3"/>
                    <a:pt x="1" y="2"/>
                    <a:pt x="0"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10">
              <a:extLst>
                <a:ext uri="{FF2B5EF4-FFF2-40B4-BE49-F238E27FC236}">
                  <a16:creationId xmlns:a16="http://schemas.microsoft.com/office/drawing/2014/main" id="{B1639226-1C6F-D8B1-5BB7-AA3A31A72A86}"/>
                </a:ext>
              </a:extLst>
            </p:cNvPr>
            <p:cNvSpPr>
              <a:spLocks/>
            </p:cNvSpPr>
            <p:nvPr/>
          </p:nvSpPr>
          <p:spPr bwMode="auto">
            <a:xfrm>
              <a:off x="2636" y="2562"/>
              <a:ext cx="438" cy="401"/>
            </a:xfrm>
            <a:custGeom>
              <a:avLst/>
              <a:gdLst>
                <a:gd name="T0" fmla="*/ 11 w 154"/>
                <a:gd name="T1" fmla="*/ 122 h 141"/>
                <a:gd name="T2" fmla="*/ 10 w 154"/>
                <a:gd name="T3" fmla="*/ 122 h 141"/>
                <a:gd name="T4" fmla="*/ 4 w 154"/>
                <a:gd name="T5" fmla="*/ 119 h 141"/>
                <a:gd name="T6" fmla="*/ 0 w 154"/>
                <a:gd name="T7" fmla="*/ 115 h 141"/>
                <a:gd name="T8" fmla="*/ 0 w 154"/>
                <a:gd name="T9" fmla="*/ 5 h 141"/>
                <a:gd name="T10" fmla="*/ 4 w 154"/>
                <a:gd name="T11" fmla="*/ 0 h 141"/>
                <a:gd name="T12" fmla="*/ 9 w 154"/>
                <a:gd name="T13" fmla="*/ 0 h 141"/>
                <a:gd name="T14" fmla="*/ 143 w 154"/>
                <a:gd name="T15" fmla="*/ 0 h 141"/>
                <a:gd name="T16" fmla="*/ 154 w 154"/>
                <a:gd name="T17" fmla="*/ 10 h 141"/>
                <a:gd name="T18" fmla="*/ 154 w 154"/>
                <a:gd name="T19" fmla="*/ 135 h 141"/>
                <a:gd name="T20" fmla="*/ 148 w 154"/>
                <a:gd name="T21" fmla="*/ 140 h 141"/>
                <a:gd name="T22" fmla="*/ 115 w 154"/>
                <a:gd name="T23" fmla="*/ 136 h 141"/>
                <a:gd name="T24" fmla="*/ 108 w 154"/>
                <a:gd name="T25" fmla="*/ 134 h 141"/>
                <a:gd name="T26" fmla="*/ 71 w 154"/>
                <a:gd name="T27" fmla="*/ 129 h 141"/>
                <a:gd name="T28" fmla="*/ 37 w 154"/>
                <a:gd name="T29" fmla="*/ 125 h 141"/>
                <a:gd name="T30" fmla="*/ 17 w 154"/>
                <a:gd name="T31" fmla="*/ 121 h 141"/>
                <a:gd name="T32" fmla="*/ 11 w 154"/>
                <a:gd name="T33" fmla="*/ 12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41">
                  <a:moveTo>
                    <a:pt x="11" y="122"/>
                  </a:moveTo>
                  <a:cubicBezTo>
                    <a:pt x="10" y="122"/>
                    <a:pt x="10" y="122"/>
                    <a:pt x="10" y="122"/>
                  </a:cubicBezTo>
                  <a:cubicBezTo>
                    <a:pt x="9" y="119"/>
                    <a:pt x="9" y="115"/>
                    <a:pt x="4" y="119"/>
                  </a:cubicBezTo>
                  <a:cubicBezTo>
                    <a:pt x="2" y="121"/>
                    <a:pt x="0" y="119"/>
                    <a:pt x="0" y="115"/>
                  </a:cubicBezTo>
                  <a:cubicBezTo>
                    <a:pt x="0" y="78"/>
                    <a:pt x="0" y="41"/>
                    <a:pt x="0" y="5"/>
                  </a:cubicBezTo>
                  <a:cubicBezTo>
                    <a:pt x="0" y="1"/>
                    <a:pt x="2" y="0"/>
                    <a:pt x="4" y="0"/>
                  </a:cubicBezTo>
                  <a:cubicBezTo>
                    <a:pt x="6" y="0"/>
                    <a:pt x="7" y="0"/>
                    <a:pt x="9" y="0"/>
                  </a:cubicBezTo>
                  <a:cubicBezTo>
                    <a:pt x="54" y="0"/>
                    <a:pt x="98" y="0"/>
                    <a:pt x="143" y="0"/>
                  </a:cubicBezTo>
                  <a:cubicBezTo>
                    <a:pt x="154" y="0"/>
                    <a:pt x="154" y="0"/>
                    <a:pt x="154" y="10"/>
                  </a:cubicBezTo>
                  <a:cubicBezTo>
                    <a:pt x="154" y="52"/>
                    <a:pt x="154" y="94"/>
                    <a:pt x="154" y="135"/>
                  </a:cubicBezTo>
                  <a:cubicBezTo>
                    <a:pt x="154" y="141"/>
                    <a:pt x="153" y="141"/>
                    <a:pt x="148" y="140"/>
                  </a:cubicBezTo>
                  <a:cubicBezTo>
                    <a:pt x="137" y="139"/>
                    <a:pt x="126" y="137"/>
                    <a:pt x="115" y="136"/>
                  </a:cubicBezTo>
                  <a:cubicBezTo>
                    <a:pt x="112" y="135"/>
                    <a:pt x="110" y="134"/>
                    <a:pt x="108" y="134"/>
                  </a:cubicBezTo>
                  <a:cubicBezTo>
                    <a:pt x="95" y="134"/>
                    <a:pt x="84" y="130"/>
                    <a:pt x="71" y="129"/>
                  </a:cubicBezTo>
                  <a:cubicBezTo>
                    <a:pt x="60" y="129"/>
                    <a:pt x="49" y="126"/>
                    <a:pt x="37" y="125"/>
                  </a:cubicBezTo>
                  <a:cubicBezTo>
                    <a:pt x="31" y="124"/>
                    <a:pt x="24" y="123"/>
                    <a:pt x="17" y="121"/>
                  </a:cubicBezTo>
                  <a:cubicBezTo>
                    <a:pt x="15" y="121"/>
                    <a:pt x="13" y="120"/>
                    <a:pt x="11" y="122"/>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11">
              <a:extLst>
                <a:ext uri="{FF2B5EF4-FFF2-40B4-BE49-F238E27FC236}">
                  <a16:creationId xmlns:a16="http://schemas.microsoft.com/office/drawing/2014/main" id="{27F3D239-7A53-7610-B8FE-CB7DF6FCCAEA}"/>
                </a:ext>
              </a:extLst>
            </p:cNvPr>
            <p:cNvSpPr>
              <a:spLocks/>
            </p:cNvSpPr>
            <p:nvPr/>
          </p:nvSpPr>
          <p:spPr bwMode="auto">
            <a:xfrm>
              <a:off x="2238" y="2198"/>
              <a:ext cx="347" cy="313"/>
            </a:xfrm>
            <a:custGeom>
              <a:avLst/>
              <a:gdLst>
                <a:gd name="T0" fmla="*/ 0 w 122"/>
                <a:gd name="T1" fmla="*/ 21 h 110"/>
                <a:gd name="T2" fmla="*/ 0 w 122"/>
                <a:gd name="T3" fmla="*/ 19 h 110"/>
                <a:gd name="T4" fmla="*/ 34 w 122"/>
                <a:gd name="T5" fmla="*/ 14 h 110"/>
                <a:gd name="T6" fmla="*/ 71 w 122"/>
                <a:gd name="T7" fmla="*/ 8 h 110"/>
                <a:gd name="T8" fmla="*/ 75 w 122"/>
                <a:gd name="T9" fmla="*/ 6 h 110"/>
                <a:gd name="T10" fmla="*/ 115 w 122"/>
                <a:gd name="T11" fmla="*/ 1 h 110"/>
                <a:gd name="T12" fmla="*/ 117 w 122"/>
                <a:gd name="T13" fmla="*/ 2 h 110"/>
                <a:gd name="T14" fmla="*/ 122 w 122"/>
                <a:gd name="T15" fmla="*/ 6 h 110"/>
                <a:gd name="T16" fmla="*/ 122 w 122"/>
                <a:gd name="T17" fmla="*/ 105 h 110"/>
                <a:gd name="T18" fmla="*/ 118 w 122"/>
                <a:gd name="T19" fmla="*/ 110 h 110"/>
                <a:gd name="T20" fmla="*/ 5 w 122"/>
                <a:gd name="T21" fmla="*/ 110 h 110"/>
                <a:gd name="T22" fmla="*/ 1 w 122"/>
                <a:gd name="T23" fmla="*/ 106 h 110"/>
                <a:gd name="T24" fmla="*/ 1 w 122"/>
                <a:gd name="T25" fmla="*/ 24 h 110"/>
                <a:gd name="T26" fmla="*/ 0 w 122"/>
                <a:gd name="T27"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10">
                  <a:moveTo>
                    <a:pt x="0" y="21"/>
                  </a:moveTo>
                  <a:cubicBezTo>
                    <a:pt x="0" y="20"/>
                    <a:pt x="0" y="20"/>
                    <a:pt x="0" y="19"/>
                  </a:cubicBezTo>
                  <a:cubicBezTo>
                    <a:pt x="11" y="16"/>
                    <a:pt x="23" y="15"/>
                    <a:pt x="34" y="14"/>
                  </a:cubicBezTo>
                  <a:cubicBezTo>
                    <a:pt x="46" y="12"/>
                    <a:pt x="59" y="10"/>
                    <a:pt x="71" y="8"/>
                  </a:cubicBezTo>
                  <a:cubicBezTo>
                    <a:pt x="72" y="8"/>
                    <a:pt x="74" y="8"/>
                    <a:pt x="75" y="6"/>
                  </a:cubicBezTo>
                  <a:cubicBezTo>
                    <a:pt x="88" y="4"/>
                    <a:pt x="102" y="2"/>
                    <a:pt x="115" y="1"/>
                  </a:cubicBezTo>
                  <a:cubicBezTo>
                    <a:pt x="116" y="1"/>
                    <a:pt x="117" y="2"/>
                    <a:pt x="117" y="2"/>
                  </a:cubicBezTo>
                  <a:cubicBezTo>
                    <a:pt x="121" y="0"/>
                    <a:pt x="122" y="2"/>
                    <a:pt x="122" y="6"/>
                  </a:cubicBezTo>
                  <a:cubicBezTo>
                    <a:pt x="122" y="39"/>
                    <a:pt x="122" y="72"/>
                    <a:pt x="122" y="105"/>
                  </a:cubicBezTo>
                  <a:cubicBezTo>
                    <a:pt x="122" y="109"/>
                    <a:pt x="121" y="110"/>
                    <a:pt x="118" y="110"/>
                  </a:cubicBezTo>
                  <a:cubicBezTo>
                    <a:pt x="80" y="110"/>
                    <a:pt x="43" y="110"/>
                    <a:pt x="5" y="110"/>
                  </a:cubicBezTo>
                  <a:cubicBezTo>
                    <a:pt x="2" y="110"/>
                    <a:pt x="1" y="109"/>
                    <a:pt x="1" y="106"/>
                  </a:cubicBezTo>
                  <a:cubicBezTo>
                    <a:pt x="1" y="79"/>
                    <a:pt x="1" y="51"/>
                    <a:pt x="1" y="24"/>
                  </a:cubicBezTo>
                  <a:cubicBezTo>
                    <a:pt x="1" y="22"/>
                    <a:pt x="1" y="21"/>
                    <a:pt x="0" y="21"/>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12">
              <a:extLst>
                <a:ext uri="{FF2B5EF4-FFF2-40B4-BE49-F238E27FC236}">
                  <a16:creationId xmlns:a16="http://schemas.microsoft.com/office/drawing/2014/main" id="{6A23393E-B3C6-EA0B-554B-9A8D5B064D4F}"/>
                </a:ext>
              </a:extLst>
            </p:cNvPr>
            <p:cNvSpPr>
              <a:spLocks/>
            </p:cNvSpPr>
            <p:nvPr/>
          </p:nvSpPr>
          <p:spPr bwMode="auto">
            <a:xfrm>
              <a:off x="2633" y="2559"/>
              <a:ext cx="444" cy="410"/>
            </a:xfrm>
            <a:custGeom>
              <a:avLst/>
              <a:gdLst>
                <a:gd name="T0" fmla="*/ 12 w 156"/>
                <a:gd name="T1" fmla="*/ 123 h 144"/>
                <a:gd name="T2" fmla="*/ 18 w 156"/>
                <a:gd name="T3" fmla="*/ 122 h 144"/>
                <a:gd name="T4" fmla="*/ 38 w 156"/>
                <a:gd name="T5" fmla="*/ 126 h 144"/>
                <a:gd name="T6" fmla="*/ 72 w 156"/>
                <a:gd name="T7" fmla="*/ 130 h 144"/>
                <a:gd name="T8" fmla="*/ 109 w 156"/>
                <a:gd name="T9" fmla="*/ 135 h 144"/>
                <a:gd name="T10" fmla="*/ 116 w 156"/>
                <a:gd name="T11" fmla="*/ 137 h 144"/>
                <a:gd name="T12" fmla="*/ 149 w 156"/>
                <a:gd name="T13" fmla="*/ 141 h 144"/>
                <a:gd name="T14" fmla="*/ 155 w 156"/>
                <a:gd name="T15" fmla="*/ 136 h 144"/>
                <a:gd name="T16" fmla="*/ 155 w 156"/>
                <a:gd name="T17" fmla="*/ 11 h 144"/>
                <a:gd name="T18" fmla="*/ 144 w 156"/>
                <a:gd name="T19" fmla="*/ 1 h 144"/>
                <a:gd name="T20" fmla="*/ 10 w 156"/>
                <a:gd name="T21" fmla="*/ 1 h 144"/>
                <a:gd name="T22" fmla="*/ 5 w 156"/>
                <a:gd name="T23" fmla="*/ 1 h 144"/>
                <a:gd name="T24" fmla="*/ 1 w 156"/>
                <a:gd name="T25" fmla="*/ 6 h 144"/>
                <a:gd name="T26" fmla="*/ 1 w 156"/>
                <a:gd name="T27" fmla="*/ 116 h 144"/>
                <a:gd name="T28" fmla="*/ 5 w 156"/>
                <a:gd name="T29" fmla="*/ 120 h 144"/>
                <a:gd name="T30" fmla="*/ 11 w 156"/>
                <a:gd name="T31" fmla="*/ 123 h 144"/>
                <a:gd name="T32" fmla="*/ 0 w 156"/>
                <a:gd name="T33" fmla="*/ 111 h 144"/>
                <a:gd name="T34" fmla="*/ 0 w 156"/>
                <a:gd name="T35" fmla="*/ 4 h 144"/>
                <a:gd name="T36" fmla="*/ 4 w 156"/>
                <a:gd name="T37" fmla="*/ 0 h 144"/>
                <a:gd name="T38" fmla="*/ 152 w 156"/>
                <a:gd name="T39" fmla="*/ 0 h 144"/>
                <a:gd name="T40" fmla="*/ 156 w 156"/>
                <a:gd name="T41" fmla="*/ 4 h 144"/>
                <a:gd name="T42" fmla="*/ 156 w 156"/>
                <a:gd name="T43" fmla="*/ 140 h 144"/>
                <a:gd name="T44" fmla="*/ 152 w 156"/>
                <a:gd name="T45" fmla="*/ 144 h 144"/>
                <a:gd name="T46" fmla="*/ 13 w 156"/>
                <a:gd name="T47" fmla="*/ 123 h 144"/>
                <a:gd name="T48" fmla="*/ 12 w 156"/>
                <a:gd name="T49"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44">
                  <a:moveTo>
                    <a:pt x="12" y="123"/>
                  </a:moveTo>
                  <a:cubicBezTo>
                    <a:pt x="14" y="121"/>
                    <a:pt x="16" y="122"/>
                    <a:pt x="18" y="122"/>
                  </a:cubicBezTo>
                  <a:cubicBezTo>
                    <a:pt x="25" y="124"/>
                    <a:pt x="32" y="125"/>
                    <a:pt x="38" y="126"/>
                  </a:cubicBezTo>
                  <a:cubicBezTo>
                    <a:pt x="50" y="127"/>
                    <a:pt x="61" y="130"/>
                    <a:pt x="72" y="130"/>
                  </a:cubicBezTo>
                  <a:cubicBezTo>
                    <a:pt x="85" y="131"/>
                    <a:pt x="96" y="135"/>
                    <a:pt x="109" y="135"/>
                  </a:cubicBezTo>
                  <a:cubicBezTo>
                    <a:pt x="111" y="135"/>
                    <a:pt x="113" y="136"/>
                    <a:pt x="116" y="137"/>
                  </a:cubicBezTo>
                  <a:cubicBezTo>
                    <a:pt x="127" y="138"/>
                    <a:pt x="138" y="140"/>
                    <a:pt x="149" y="141"/>
                  </a:cubicBezTo>
                  <a:cubicBezTo>
                    <a:pt x="154" y="142"/>
                    <a:pt x="155" y="142"/>
                    <a:pt x="155" y="136"/>
                  </a:cubicBezTo>
                  <a:cubicBezTo>
                    <a:pt x="155" y="95"/>
                    <a:pt x="155" y="53"/>
                    <a:pt x="155" y="11"/>
                  </a:cubicBezTo>
                  <a:cubicBezTo>
                    <a:pt x="155" y="1"/>
                    <a:pt x="155" y="1"/>
                    <a:pt x="144" y="1"/>
                  </a:cubicBezTo>
                  <a:cubicBezTo>
                    <a:pt x="99" y="1"/>
                    <a:pt x="55" y="1"/>
                    <a:pt x="10" y="1"/>
                  </a:cubicBezTo>
                  <a:cubicBezTo>
                    <a:pt x="8" y="1"/>
                    <a:pt x="7" y="1"/>
                    <a:pt x="5" y="1"/>
                  </a:cubicBezTo>
                  <a:cubicBezTo>
                    <a:pt x="3" y="1"/>
                    <a:pt x="1" y="2"/>
                    <a:pt x="1" y="6"/>
                  </a:cubicBezTo>
                  <a:cubicBezTo>
                    <a:pt x="1" y="42"/>
                    <a:pt x="1" y="79"/>
                    <a:pt x="1" y="116"/>
                  </a:cubicBezTo>
                  <a:cubicBezTo>
                    <a:pt x="1" y="120"/>
                    <a:pt x="3" y="122"/>
                    <a:pt x="5" y="120"/>
                  </a:cubicBezTo>
                  <a:cubicBezTo>
                    <a:pt x="10" y="116"/>
                    <a:pt x="10" y="120"/>
                    <a:pt x="11" y="123"/>
                  </a:cubicBezTo>
                  <a:cubicBezTo>
                    <a:pt x="0" y="122"/>
                    <a:pt x="0" y="122"/>
                    <a:pt x="0" y="111"/>
                  </a:cubicBezTo>
                  <a:cubicBezTo>
                    <a:pt x="0" y="76"/>
                    <a:pt x="0" y="40"/>
                    <a:pt x="0" y="4"/>
                  </a:cubicBezTo>
                  <a:cubicBezTo>
                    <a:pt x="0" y="0"/>
                    <a:pt x="1" y="0"/>
                    <a:pt x="4" y="0"/>
                  </a:cubicBezTo>
                  <a:cubicBezTo>
                    <a:pt x="54" y="0"/>
                    <a:pt x="103" y="0"/>
                    <a:pt x="152" y="0"/>
                  </a:cubicBezTo>
                  <a:cubicBezTo>
                    <a:pt x="155" y="0"/>
                    <a:pt x="156" y="1"/>
                    <a:pt x="156" y="4"/>
                  </a:cubicBezTo>
                  <a:cubicBezTo>
                    <a:pt x="156" y="49"/>
                    <a:pt x="156" y="94"/>
                    <a:pt x="156" y="140"/>
                  </a:cubicBezTo>
                  <a:cubicBezTo>
                    <a:pt x="156" y="143"/>
                    <a:pt x="156" y="144"/>
                    <a:pt x="152" y="144"/>
                  </a:cubicBezTo>
                  <a:cubicBezTo>
                    <a:pt x="106" y="137"/>
                    <a:pt x="59" y="130"/>
                    <a:pt x="13" y="123"/>
                  </a:cubicBezTo>
                  <a:cubicBezTo>
                    <a:pt x="13" y="123"/>
                    <a:pt x="12" y="123"/>
                    <a:pt x="12" y="123"/>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13">
              <a:extLst>
                <a:ext uri="{FF2B5EF4-FFF2-40B4-BE49-F238E27FC236}">
                  <a16:creationId xmlns:a16="http://schemas.microsoft.com/office/drawing/2014/main" id="{9B7E4E91-3B63-B78B-48C9-806F12C9E06F}"/>
                </a:ext>
              </a:extLst>
            </p:cNvPr>
            <p:cNvSpPr>
              <a:spLocks noEditPoints="1"/>
            </p:cNvSpPr>
            <p:nvPr/>
          </p:nvSpPr>
          <p:spPr bwMode="auto">
            <a:xfrm>
              <a:off x="2633" y="2127"/>
              <a:ext cx="444" cy="390"/>
            </a:xfrm>
            <a:custGeom>
              <a:avLst/>
              <a:gdLst>
                <a:gd name="T0" fmla="*/ 78 w 156"/>
                <a:gd name="T1" fmla="*/ 136 h 137"/>
                <a:gd name="T2" fmla="*/ 4 w 156"/>
                <a:gd name="T3" fmla="*/ 137 h 137"/>
                <a:gd name="T4" fmla="*/ 0 w 156"/>
                <a:gd name="T5" fmla="*/ 132 h 137"/>
                <a:gd name="T6" fmla="*/ 0 w 156"/>
                <a:gd name="T7" fmla="*/ 27 h 137"/>
                <a:gd name="T8" fmla="*/ 4 w 156"/>
                <a:gd name="T9" fmla="*/ 23 h 137"/>
                <a:gd name="T10" fmla="*/ 116 w 156"/>
                <a:gd name="T11" fmla="*/ 6 h 137"/>
                <a:gd name="T12" fmla="*/ 152 w 156"/>
                <a:gd name="T13" fmla="*/ 1 h 137"/>
                <a:gd name="T14" fmla="*/ 156 w 156"/>
                <a:gd name="T15" fmla="*/ 5 h 137"/>
                <a:gd name="T16" fmla="*/ 156 w 156"/>
                <a:gd name="T17" fmla="*/ 131 h 137"/>
                <a:gd name="T18" fmla="*/ 151 w 156"/>
                <a:gd name="T19" fmla="*/ 137 h 137"/>
                <a:gd name="T20" fmla="*/ 78 w 156"/>
                <a:gd name="T21" fmla="*/ 136 h 137"/>
                <a:gd name="T22" fmla="*/ 78 w 156"/>
                <a:gd name="T23" fmla="*/ 136 h 137"/>
                <a:gd name="T24" fmla="*/ 78 w 156"/>
                <a:gd name="T25" fmla="*/ 135 h 137"/>
                <a:gd name="T26" fmla="*/ 147 w 156"/>
                <a:gd name="T27" fmla="*/ 135 h 137"/>
                <a:gd name="T28" fmla="*/ 155 w 156"/>
                <a:gd name="T29" fmla="*/ 127 h 137"/>
                <a:gd name="T30" fmla="*/ 155 w 156"/>
                <a:gd name="T31" fmla="*/ 8 h 137"/>
                <a:gd name="T32" fmla="*/ 148 w 156"/>
                <a:gd name="T33" fmla="*/ 3 h 137"/>
                <a:gd name="T34" fmla="*/ 129 w 156"/>
                <a:gd name="T35" fmla="*/ 6 h 137"/>
                <a:gd name="T36" fmla="*/ 110 w 156"/>
                <a:gd name="T37" fmla="*/ 9 h 137"/>
                <a:gd name="T38" fmla="*/ 104 w 156"/>
                <a:gd name="T39" fmla="*/ 11 h 137"/>
                <a:gd name="T40" fmla="*/ 91 w 156"/>
                <a:gd name="T41" fmla="*/ 11 h 137"/>
                <a:gd name="T42" fmla="*/ 60 w 156"/>
                <a:gd name="T43" fmla="*/ 16 h 137"/>
                <a:gd name="T44" fmla="*/ 20 w 156"/>
                <a:gd name="T45" fmla="*/ 22 h 137"/>
                <a:gd name="T46" fmla="*/ 15 w 156"/>
                <a:gd name="T47" fmla="*/ 24 h 137"/>
                <a:gd name="T48" fmla="*/ 7 w 156"/>
                <a:gd name="T49" fmla="*/ 24 h 137"/>
                <a:gd name="T50" fmla="*/ 1 w 156"/>
                <a:gd name="T51" fmla="*/ 30 h 137"/>
                <a:gd name="T52" fmla="*/ 1 w 156"/>
                <a:gd name="T53" fmla="*/ 129 h 137"/>
                <a:gd name="T54" fmla="*/ 7 w 156"/>
                <a:gd name="T55" fmla="*/ 135 h 137"/>
                <a:gd name="T56" fmla="*/ 78 w 156"/>
                <a:gd name="T57" fmla="*/ 1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37">
                  <a:moveTo>
                    <a:pt x="78" y="136"/>
                  </a:moveTo>
                  <a:cubicBezTo>
                    <a:pt x="53" y="136"/>
                    <a:pt x="29" y="136"/>
                    <a:pt x="4" y="137"/>
                  </a:cubicBezTo>
                  <a:cubicBezTo>
                    <a:pt x="1" y="137"/>
                    <a:pt x="0" y="135"/>
                    <a:pt x="0" y="132"/>
                  </a:cubicBezTo>
                  <a:cubicBezTo>
                    <a:pt x="0" y="97"/>
                    <a:pt x="0" y="62"/>
                    <a:pt x="0" y="27"/>
                  </a:cubicBezTo>
                  <a:cubicBezTo>
                    <a:pt x="0" y="24"/>
                    <a:pt x="0" y="23"/>
                    <a:pt x="4" y="23"/>
                  </a:cubicBezTo>
                  <a:cubicBezTo>
                    <a:pt x="41" y="17"/>
                    <a:pt x="78" y="12"/>
                    <a:pt x="116" y="6"/>
                  </a:cubicBezTo>
                  <a:cubicBezTo>
                    <a:pt x="128" y="5"/>
                    <a:pt x="140" y="3"/>
                    <a:pt x="152" y="1"/>
                  </a:cubicBezTo>
                  <a:cubicBezTo>
                    <a:pt x="155" y="0"/>
                    <a:pt x="156" y="1"/>
                    <a:pt x="156" y="5"/>
                  </a:cubicBezTo>
                  <a:cubicBezTo>
                    <a:pt x="156" y="47"/>
                    <a:pt x="156" y="89"/>
                    <a:pt x="156" y="131"/>
                  </a:cubicBezTo>
                  <a:cubicBezTo>
                    <a:pt x="156" y="135"/>
                    <a:pt x="156" y="137"/>
                    <a:pt x="151" y="137"/>
                  </a:cubicBezTo>
                  <a:cubicBezTo>
                    <a:pt x="127" y="136"/>
                    <a:pt x="102" y="136"/>
                    <a:pt x="78" y="136"/>
                  </a:cubicBezTo>
                  <a:cubicBezTo>
                    <a:pt x="78" y="136"/>
                    <a:pt x="78" y="136"/>
                    <a:pt x="78" y="136"/>
                  </a:cubicBezTo>
                  <a:close/>
                  <a:moveTo>
                    <a:pt x="78" y="135"/>
                  </a:moveTo>
                  <a:cubicBezTo>
                    <a:pt x="101" y="135"/>
                    <a:pt x="124" y="135"/>
                    <a:pt x="147" y="135"/>
                  </a:cubicBezTo>
                  <a:cubicBezTo>
                    <a:pt x="155" y="135"/>
                    <a:pt x="155" y="135"/>
                    <a:pt x="155" y="127"/>
                  </a:cubicBezTo>
                  <a:cubicBezTo>
                    <a:pt x="155" y="87"/>
                    <a:pt x="155" y="48"/>
                    <a:pt x="155" y="8"/>
                  </a:cubicBezTo>
                  <a:cubicBezTo>
                    <a:pt x="155" y="3"/>
                    <a:pt x="153" y="2"/>
                    <a:pt x="148" y="3"/>
                  </a:cubicBezTo>
                  <a:cubicBezTo>
                    <a:pt x="142" y="4"/>
                    <a:pt x="136" y="5"/>
                    <a:pt x="129" y="6"/>
                  </a:cubicBezTo>
                  <a:cubicBezTo>
                    <a:pt x="123" y="7"/>
                    <a:pt x="116" y="7"/>
                    <a:pt x="110" y="9"/>
                  </a:cubicBezTo>
                  <a:cubicBezTo>
                    <a:pt x="107" y="9"/>
                    <a:pt x="105" y="12"/>
                    <a:pt x="104" y="11"/>
                  </a:cubicBezTo>
                  <a:cubicBezTo>
                    <a:pt x="99" y="9"/>
                    <a:pt x="95" y="11"/>
                    <a:pt x="91" y="11"/>
                  </a:cubicBezTo>
                  <a:cubicBezTo>
                    <a:pt x="81" y="13"/>
                    <a:pt x="70" y="15"/>
                    <a:pt x="60" y="16"/>
                  </a:cubicBezTo>
                  <a:cubicBezTo>
                    <a:pt x="46" y="17"/>
                    <a:pt x="33" y="20"/>
                    <a:pt x="20" y="22"/>
                  </a:cubicBezTo>
                  <a:cubicBezTo>
                    <a:pt x="17" y="22"/>
                    <a:pt x="16" y="25"/>
                    <a:pt x="15" y="24"/>
                  </a:cubicBezTo>
                  <a:cubicBezTo>
                    <a:pt x="12" y="23"/>
                    <a:pt x="9" y="24"/>
                    <a:pt x="7" y="24"/>
                  </a:cubicBezTo>
                  <a:cubicBezTo>
                    <a:pt x="2" y="24"/>
                    <a:pt x="1" y="25"/>
                    <a:pt x="1" y="30"/>
                  </a:cubicBezTo>
                  <a:cubicBezTo>
                    <a:pt x="1" y="63"/>
                    <a:pt x="1" y="96"/>
                    <a:pt x="1" y="129"/>
                  </a:cubicBezTo>
                  <a:cubicBezTo>
                    <a:pt x="1" y="135"/>
                    <a:pt x="1" y="135"/>
                    <a:pt x="7" y="135"/>
                  </a:cubicBezTo>
                  <a:cubicBezTo>
                    <a:pt x="31" y="135"/>
                    <a:pt x="54" y="135"/>
                    <a:pt x="78" y="135"/>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14">
              <a:extLst>
                <a:ext uri="{FF2B5EF4-FFF2-40B4-BE49-F238E27FC236}">
                  <a16:creationId xmlns:a16="http://schemas.microsoft.com/office/drawing/2014/main" id="{2E6A5DC7-5C8F-33F7-D706-917003FAB8B5}"/>
                </a:ext>
              </a:extLst>
            </p:cNvPr>
            <p:cNvSpPr>
              <a:spLocks noEditPoints="1"/>
            </p:cNvSpPr>
            <p:nvPr/>
          </p:nvSpPr>
          <p:spPr bwMode="auto">
            <a:xfrm>
              <a:off x="2235" y="2559"/>
              <a:ext cx="356" cy="342"/>
            </a:xfrm>
            <a:custGeom>
              <a:avLst/>
              <a:gdLst>
                <a:gd name="T0" fmla="*/ 63 w 125"/>
                <a:gd name="T1" fmla="*/ 0 h 120"/>
                <a:gd name="T2" fmla="*/ 121 w 125"/>
                <a:gd name="T3" fmla="*/ 0 h 120"/>
                <a:gd name="T4" fmla="*/ 125 w 125"/>
                <a:gd name="T5" fmla="*/ 4 h 120"/>
                <a:gd name="T6" fmla="*/ 125 w 125"/>
                <a:gd name="T7" fmla="*/ 116 h 120"/>
                <a:gd name="T8" fmla="*/ 120 w 125"/>
                <a:gd name="T9" fmla="*/ 120 h 120"/>
                <a:gd name="T10" fmla="*/ 41 w 125"/>
                <a:gd name="T11" fmla="*/ 108 h 120"/>
                <a:gd name="T12" fmla="*/ 4 w 125"/>
                <a:gd name="T13" fmla="*/ 103 h 120"/>
                <a:gd name="T14" fmla="*/ 0 w 125"/>
                <a:gd name="T15" fmla="*/ 99 h 120"/>
                <a:gd name="T16" fmla="*/ 0 w 125"/>
                <a:gd name="T17" fmla="*/ 3 h 120"/>
                <a:gd name="T18" fmla="*/ 4 w 125"/>
                <a:gd name="T19" fmla="*/ 0 h 120"/>
                <a:gd name="T20" fmla="*/ 63 w 125"/>
                <a:gd name="T21" fmla="*/ 0 h 120"/>
                <a:gd name="T22" fmla="*/ 123 w 125"/>
                <a:gd name="T23" fmla="*/ 60 h 120"/>
                <a:gd name="T24" fmla="*/ 123 w 125"/>
                <a:gd name="T25" fmla="*/ 31 h 120"/>
                <a:gd name="T26" fmla="*/ 123 w 125"/>
                <a:gd name="T27" fmla="*/ 6 h 120"/>
                <a:gd name="T28" fmla="*/ 120 w 125"/>
                <a:gd name="T29" fmla="*/ 2 h 120"/>
                <a:gd name="T30" fmla="*/ 113 w 125"/>
                <a:gd name="T31" fmla="*/ 1 h 120"/>
                <a:gd name="T32" fmla="*/ 6 w 125"/>
                <a:gd name="T33" fmla="*/ 1 h 120"/>
                <a:gd name="T34" fmla="*/ 2 w 125"/>
                <a:gd name="T35" fmla="*/ 5 h 120"/>
                <a:gd name="T36" fmla="*/ 2 w 125"/>
                <a:gd name="T37" fmla="*/ 97 h 120"/>
                <a:gd name="T38" fmla="*/ 7 w 125"/>
                <a:gd name="T39" fmla="*/ 102 h 120"/>
                <a:gd name="T40" fmla="*/ 38 w 125"/>
                <a:gd name="T41" fmla="*/ 106 h 120"/>
                <a:gd name="T42" fmla="*/ 55 w 125"/>
                <a:gd name="T43" fmla="*/ 109 h 120"/>
                <a:gd name="T44" fmla="*/ 71 w 125"/>
                <a:gd name="T45" fmla="*/ 111 h 120"/>
                <a:gd name="T46" fmla="*/ 87 w 125"/>
                <a:gd name="T47" fmla="*/ 113 h 120"/>
                <a:gd name="T48" fmla="*/ 101 w 125"/>
                <a:gd name="T49" fmla="*/ 115 h 120"/>
                <a:gd name="T50" fmla="*/ 118 w 125"/>
                <a:gd name="T51" fmla="*/ 118 h 120"/>
                <a:gd name="T52" fmla="*/ 123 w 125"/>
                <a:gd name="T53" fmla="*/ 114 h 120"/>
                <a:gd name="T54" fmla="*/ 123 w 125"/>
                <a:gd name="T5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20">
                  <a:moveTo>
                    <a:pt x="63" y="0"/>
                  </a:moveTo>
                  <a:cubicBezTo>
                    <a:pt x="82" y="0"/>
                    <a:pt x="101" y="0"/>
                    <a:pt x="121" y="0"/>
                  </a:cubicBezTo>
                  <a:cubicBezTo>
                    <a:pt x="124" y="0"/>
                    <a:pt x="125" y="1"/>
                    <a:pt x="125" y="4"/>
                  </a:cubicBezTo>
                  <a:cubicBezTo>
                    <a:pt x="125" y="41"/>
                    <a:pt x="125" y="78"/>
                    <a:pt x="125" y="116"/>
                  </a:cubicBezTo>
                  <a:cubicBezTo>
                    <a:pt x="125" y="119"/>
                    <a:pt x="124" y="120"/>
                    <a:pt x="120" y="120"/>
                  </a:cubicBezTo>
                  <a:cubicBezTo>
                    <a:pt x="94" y="116"/>
                    <a:pt x="67" y="112"/>
                    <a:pt x="41" y="108"/>
                  </a:cubicBezTo>
                  <a:cubicBezTo>
                    <a:pt x="29" y="107"/>
                    <a:pt x="16" y="105"/>
                    <a:pt x="4" y="103"/>
                  </a:cubicBezTo>
                  <a:cubicBezTo>
                    <a:pt x="1" y="103"/>
                    <a:pt x="0" y="102"/>
                    <a:pt x="0" y="99"/>
                  </a:cubicBezTo>
                  <a:cubicBezTo>
                    <a:pt x="1" y="67"/>
                    <a:pt x="1" y="35"/>
                    <a:pt x="0" y="3"/>
                  </a:cubicBezTo>
                  <a:cubicBezTo>
                    <a:pt x="0" y="0"/>
                    <a:pt x="2" y="0"/>
                    <a:pt x="4" y="0"/>
                  </a:cubicBezTo>
                  <a:cubicBezTo>
                    <a:pt x="24" y="0"/>
                    <a:pt x="43" y="0"/>
                    <a:pt x="63" y="0"/>
                  </a:cubicBezTo>
                  <a:close/>
                  <a:moveTo>
                    <a:pt x="123" y="60"/>
                  </a:moveTo>
                  <a:cubicBezTo>
                    <a:pt x="123" y="51"/>
                    <a:pt x="123" y="41"/>
                    <a:pt x="123" y="31"/>
                  </a:cubicBezTo>
                  <a:cubicBezTo>
                    <a:pt x="123" y="22"/>
                    <a:pt x="123" y="14"/>
                    <a:pt x="123" y="6"/>
                  </a:cubicBezTo>
                  <a:cubicBezTo>
                    <a:pt x="123" y="4"/>
                    <a:pt x="123" y="2"/>
                    <a:pt x="120" y="2"/>
                  </a:cubicBezTo>
                  <a:cubicBezTo>
                    <a:pt x="118" y="2"/>
                    <a:pt x="115" y="1"/>
                    <a:pt x="113" y="1"/>
                  </a:cubicBezTo>
                  <a:cubicBezTo>
                    <a:pt x="77" y="1"/>
                    <a:pt x="42" y="1"/>
                    <a:pt x="6" y="1"/>
                  </a:cubicBezTo>
                  <a:cubicBezTo>
                    <a:pt x="3" y="1"/>
                    <a:pt x="2" y="2"/>
                    <a:pt x="2" y="5"/>
                  </a:cubicBezTo>
                  <a:cubicBezTo>
                    <a:pt x="2" y="36"/>
                    <a:pt x="2" y="66"/>
                    <a:pt x="2" y="97"/>
                  </a:cubicBezTo>
                  <a:cubicBezTo>
                    <a:pt x="2" y="101"/>
                    <a:pt x="4" y="102"/>
                    <a:pt x="7" y="102"/>
                  </a:cubicBezTo>
                  <a:cubicBezTo>
                    <a:pt x="17" y="103"/>
                    <a:pt x="27" y="106"/>
                    <a:pt x="38" y="106"/>
                  </a:cubicBezTo>
                  <a:cubicBezTo>
                    <a:pt x="43" y="107"/>
                    <a:pt x="49" y="108"/>
                    <a:pt x="55" y="109"/>
                  </a:cubicBezTo>
                  <a:cubicBezTo>
                    <a:pt x="60" y="110"/>
                    <a:pt x="66" y="109"/>
                    <a:pt x="71" y="111"/>
                  </a:cubicBezTo>
                  <a:cubicBezTo>
                    <a:pt x="76" y="114"/>
                    <a:pt x="82" y="111"/>
                    <a:pt x="87" y="113"/>
                  </a:cubicBezTo>
                  <a:cubicBezTo>
                    <a:pt x="91" y="115"/>
                    <a:pt x="97" y="115"/>
                    <a:pt x="101" y="115"/>
                  </a:cubicBezTo>
                  <a:cubicBezTo>
                    <a:pt x="107" y="116"/>
                    <a:pt x="112" y="117"/>
                    <a:pt x="118" y="118"/>
                  </a:cubicBezTo>
                  <a:cubicBezTo>
                    <a:pt x="122" y="119"/>
                    <a:pt x="123" y="119"/>
                    <a:pt x="123" y="114"/>
                  </a:cubicBezTo>
                  <a:cubicBezTo>
                    <a:pt x="123" y="96"/>
                    <a:pt x="123" y="78"/>
                    <a:pt x="123" y="6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15">
              <a:extLst>
                <a:ext uri="{FF2B5EF4-FFF2-40B4-BE49-F238E27FC236}">
                  <a16:creationId xmlns:a16="http://schemas.microsoft.com/office/drawing/2014/main" id="{CCD98505-69F0-8418-3EFC-0A438FC9AB06}"/>
                </a:ext>
              </a:extLst>
            </p:cNvPr>
            <p:cNvSpPr>
              <a:spLocks/>
            </p:cNvSpPr>
            <p:nvPr/>
          </p:nvSpPr>
          <p:spPr bwMode="auto">
            <a:xfrm>
              <a:off x="2235" y="2195"/>
              <a:ext cx="356" cy="322"/>
            </a:xfrm>
            <a:custGeom>
              <a:avLst/>
              <a:gdLst>
                <a:gd name="T0" fmla="*/ 1 w 125"/>
                <a:gd name="T1" fmla="*/ 22 h 113"/>
                <a:gd name="T2" fmla="*/ 2 w 125"/>
                <a:gd name="T3" fmla="*/ 25 h 113"/>
                <a:gd name="T4" fmla="*/ 2 w 125"/>
                <a:gd name="T5" fmla="*/ 107 h 113"/>
                <a:gd name="T6" fmla="*/ 6 w 125"/>
                <a:gd name="T7" fmla="*/ 111 h 113"/>
                <a:gd name="T8" fmla="*/ 119 w 125"/>
                <a:gd name="T9" fmla="*/ 111 h 113"/>
                <a:gd name="T10" fmla="*/ 123 w 125"/>
                <a:gd name="T11" fmla="*/ 106 h 113"/>
                <a:gd name="T12" fmla="*/ 123 w 125"/>
                <a:gd name="T13" fmla="*/ 7 h 113"/>
                <a:gd name="T14" fmla="*/ 118 w 125"/>
                <a:gd name="T15" fmla="*/ 3 h 113"/>
                <a:gd name="T16" fmla="*/ 116 w 125"/>
                <a:gd name="T17" fmla="*/ 2 h 113"/>
                <a:gd name="T18" fmla="*/ 123 w 125"/>
                <a:gd name="T19" fmla="*/ 1 h 113"/>
                <a:gd name="T20" fmla="*/ 125 w 125"/>
                <a:gd name="T21" fmla="*/ 2 h 113"/>
                <a:gd name="T22" fmla="*/ 125 w 125"/>
                <a:gd name="T23" fmla="*/ 5 h 113"/>
                <a:gd name="T24" fmla="*/ 125 w 125"/>
                <a:gd name="T25" fmla="*/ 108 h 113"/>
                <a:gd name="T26" fmla="*/ 120 w 125"/>
                <a:gd name="T27" fmla="*/ 113 h 113"/>
                <a:gd name="T28" fmla="*/ 4 w 125"/>
                <a:gd name="T29" fmla="*/ 112 h 113"/>
                <a:gd name="T30" fmla="*/ 0 w 125"/>
                <a:gd name="T31" fmla="*/ 110 h 113"/>
                <a:gd name="T32" fmla="*/ 1 w 125"/>
                <a:gd name="T33" fmla="*/ 22 h 113"/>
                <a:gd name="T34" fmla="*/ 1 w 125"/>
                <a:gd name="T3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13">
                  <a:moveTo>
                    <a:pt x="1" y="22"/>
                  </a:moveTo>
                  <a:cubicBezTo>
                    <a:pt x="2" y="22"/>
                    <a:pt x="2" y="23"/>
                    <a:pt x="2" y="25"/>
                  </a:cubicBezTo>
                  <a:cubicBezTo>
                    <a:pt x="2" y="52"/>
                    <a:pt x="2" y="80"/>
                    <a:pt x="2" y="107"/>
                  </a:cubicBezTo>
                  <a:cubicBezTo>
                    <a:pt x="2" y="110"/>
                    <a:pt x="3" y="111"/>
                    <a:pt x="6" y="111"/>
                  </a:cubicBezTo>
                  <a:cubicBezTo>
                    <a:pt x="44" y="111"/>
                    <a:pt x="81" y="111"/>
                    <a:pt x="119" y="111"/>
                  </a:cubicBezTo>
                  <a:cubicBezTo>
                    <a:pt x="122" y="111"/>
                    <a:pt x="123" y="110"/>
                    <a:pt x="123" y="106"/>
                  </a:cubicBezTo>
                  <a:cubicBezTo>
                    <a:pt x="123" y="73"/>
                    <a:pt x="123" y="40"/>
                    <a:pt x="123" y="7"/>
                  </a:cubicBezTo>
                  <a:cubicBezTo>
                    <a:pt x="123" y="3"/>
                    <a:pt x="122" y="1"/>
                    <a:pt x="118" y="3"/>
                  </a:cubicBezTo>
                  <a:cubicBezTo>
                    <a:pt x="118" y="3"/>
                    <a:pt x="117" y="2"/>
                    <a:pt x="116" y="2"/>
                  </a:cubicBezTo>
                  <a:cubicBezTo>
                    <a:pt x="118" y="0"/>
                    <a:pt x="121" y="1"/>
                    <a:pt x="123" y="1"/>
                  </a:cubicBezTo>
                  <a:cubicBezTo>
                    <a:pt x="124" y="0"/>
                    <a:pt x="125" y="1"/>
                    <a:pt x="125" y="2"/>
                  </a:cubicBezTo>
                  <a:cubicBezTo>
                    <a:pt x="124" y="3"/>
                    <a:pt x="125" y="4"/>
                    <a:pt x="125" y="5"/>
                  </a:cubicBezTo>
                  <a:cubicBezTo>
                    <a:pt x="125" y="39"/>
                    <a:pt x="124" y="74"/>
                    <a:pt x="125" y="108"/>
                  </a:cubicBezTo>
                  <a:cubicBezTo>
                    <a:pt x="125" y="111"/>
                    <a:pt x="124" y="113"/>
                    <a:pt x="120" y="113"/>
                  </a:cubicBezTo>
                  <a:cubicBezTo>
                    <a:pt x="82" y="112"/>
                    <a:pt x="43" y="112"/>
                    <a:pt x="4" y="112"/>
                  </a:cubicBezTo>
                  <a:cubicBezTo>
                    <a:pt x="2" y="112"/>
                    <a:pt x="0" y="113"/>
                    <a:pt x="0" y="110"/>
                  </a:cubicBezTo>
                  <a:cubicBezTo>
                    <a:pt x="1" y="80"/>
                    <a:pt x="1" y="51"/>
                    <a:pt x="1" y="22"/>
                  </a:cubicBezTo>
                  <a:cubicBezTo>
                    <a:pt x="1" y="22"/>
                    <a:pt x="1" y="22"/>
                    <a:pt x="1" y="22"/>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16">
              <a:extLst>
                <a:ext uri="{FF2B5EF4-FFF2-40B4-BE49-F238E27FC236}">
                  <a16:creationId xmlns:a16="http://schemas.microsoft.com/office/drawing/2014/main" id="{65F0F35D-D4BB-3A00-A8EF-1512146B038E}"/>
                </a:ext>
              </a:extLst>
            </p:cNvPr>
            <p:cNvSpPr>
              <a:spLocks/>
            </p:cNvSpPr>
            <p:nvPr/>
          </p:nvSpPr>
          <p:spPr bwMode="auto">
            <a:xfrm>
              <a:off x="2235" y="2215"/>
              <a:ext cx="216" cy="37"/>
            </a:xfrm>
            <a:custGeom>
              <a:avLst/>
              <a:gdLst>
                <a:gd name="T0" fmla="*/ 76 w 76"/>
                <a:gd name="T1" fmla="*/ 0 h 13"/>
                <a:gd name="T2" fmla="*/ 72 w 76"/>
                <a:gd name="T3" fmla="*/ 2 h 13"/>
                <a:gd name="T4" fmla="*/ 35 w 76"/>
                <a:gd name="T5" fmla="*/ 8 h 13"/>
                <a:gd name="T6" fmla="*/ 1 w 76"/>
                <a:gd name="T7" fmla="*/ 13 h 13"/>
                <a:gd name="T8" fmla="*/ 3 w 76"/>
                <a:gd name="T9" fmla="*/ 10 h 13"/>
                <a:gd name="T10" fmla="*/ 76 w 76"/>
                <a:gd name="T11" fmla="*/ 0 h 13"/>
              </a:gdLst>
              <a:ahLst/>
              <a:cxnLst>
                <a:cxn ang="0">
                  <a:pos x="T0" y="T1"/>
                </a:cxn>
                <a:cxn ang="0">
                  <a:pos x="T2" y="T3"/>
                </a:cxn>
                <a:cxn ang="0">
                  <a:pos x="T4" y="T5"/>
                </a:cxn>
                <a:cxn ang="0">
                  <a:pos x="T6" y="T7"/>
                </a:cxn>
                <a:cxn ang="0">
                  <a:pos x="T8" y="T9"/>
                </a:cxn>
                <a:cxn ang="0">
                  <a:pos x="T10" y="T11"/>
                </a:cxn>
              </a:cxnLst>
              <a:rect l="0" t="0" r="r" b="b"/>
              <a:pathLst>
                <a:path w="76" h="13">
                  <a:moveTo>
                    <a:pt x="76" y="0"/>
                  </a:moveTo>
                  <a:cubicBezTo>
                    <a:pt x="75" y="2"/>
                    <a:pt x="73" y="2"/>
                    <a:pt x="72" y="2"/>
                  </a:cubicBezTo>
                  <a:cubicBezTo>
                    <a:pt x="60" y="4"/>
                    <a:pt x="47" y="6"/>
                    <a:pt x="35" y="8"/>
                  </a:cubicBezTo>
                  <a:cubicBezTo>
                    <a:pt x="24" y="9"/>
                    <a:pt x="12" y="10"/>
                    <a:pt x="1" y="13"/>
                  </a:cubicBezTo>
                  <a:cubicBezTo>
                    <a:pt x="0" y="11"/>
                    <a:pt x="1" y="11"/>
                    <a:pt x="3" y="10"/>
                  </a:cubicBezTo>
                  <a:cubicBezTo>
                    <a:pt x="27" y="7"/>
                    <a:pt x="51" y="4"/>
                    <a:pt x="76" y="0"/>
                  </a:cubicBezTo>
                  <a:close/>
                </a:path>
              </a:pathLst>
            </a:custGeom>
            <a:solidFill>
              <a:srgbClr val="3D9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7">
              <a:extLst>
                <a:ext uri="{FF2B5EF4-FFF2-40B4-BE49-F238E27FC236}">
                  <a16:creationId xmlns:a16="http://schemas.microsoft.com/office/drawing/2014/main" id="{0606AE4F-4947-2A57-9E80-8C72240B4215}"/>
                </a:ext>
              </a:extLst>
            </p:cNvPr>
            <p:cNvSpPr>
              <a:spLocks/>
            </p:cNvSpPr>
            <p:nvPr/>
          </p:nvSpPr>
          <p:spPr bwMode="auto">
            <a:xfrm>
              <a:off x="2636" y="2132"/>
              <a:ext cx="438" cy="379"/>
            </a:xfrm>
            <a:custGeom>
              <a:avLst/>
              <a:gdLst>
                <a:gd name="T0" fmla="*/ 77 w 154"/>
                <a:gd name="T1" fmla="*/ 133 h 133"/>
                <a:gd name="T2" fmla="*/ 6 w 154"/>
                <a:gd name="T3" fmla="*/ 133 h 133"/>
                <a:gd name="T4" fmla="*/ 0 w 154"/>
                <a:gd name="T5" fmla="*/ 127 h 133"/>
                <a:gd name="T6" fmla="*/ 0 w 154"/>
                <a:gd name="T7" fmla="*/ 28 h 133"/>
                <a:gd name="T8" fmla="*/ 6 w 154"/>
                <a:gd name="T9" fmla="*/ 22 h 133"/>
                <a:gd name="T10" fmla="*/ 14 w 154"/>
                <a:gd name="T11" fmla="*/ 22 h 133"/>
                <a:gd name="T12" fmla="*/ 19 w 154"/>
                <a:gd name="T13" fmla="*/ 20 h 133"/>
                <a:gd name="T14" fmla="*/ 59 w 154"/>
                <a:gd name="T15" fmla="*/ 14 h 133"/>
                <a:gd name="T16" fmla="*/ 90 w 154"/>
                <a:gd name="T17" fmla="*/ 9 h 133"/>
                <a:gd name="T18" fmla="*/ 103 w 154"/>
                <a:gd name="T19" fmla="*/ 9 h 133"/>
                <a:gd name="T20" fmla="*/ 109 w 154"/>
                <a:gd name="T21" fmla="*/ 7 h 133"/>
                <a:gd name="T22" fmla="*/ 128 w 154"/>
                <a:gd name="T23" fmla="*/ 4 h 133"/>
                <a:gd name="T24" fmla="*/ 147 w 154"/>
                <a:gd name="T25" fmla="*/ 1 h 133"/>
                <a:gd name="T26" fmla="*/ 154 w 154"/>
                <a:gd name="T27" fmla="*/ 6 h 133"/>
                <a:gd name="T28" fmla="*/ 154 w 154"/>
                <a:gd name="T29" fmla="*/ 125 h 133"/>
                <a:gd name="T30" fmla="*/ 146 w 154"/>
                <a:gd name="T31" fmla="*/ 133 h 133"/>
                <a:gd name="T32" fmla="*/ 77 w 154"/>
                <a:gd name="T33"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33">
                  <a:moveTo>
                    <a:pt x="77" y="133"/>
                  </a:moveTo>
                  <a:cubicBezTo>
                    <a:pt x="53" y="133"/>
                    <a:pt x="30" y="133"/>
                    <a:pt x="6" y="133"/>
                  </a:cubicBezTo>
                  <a:cubicBezTo>
                    <a:pt x="0" y="133"/>
                    <a:pt x="0" y="133"/>
                    <a:pt x="0" y="127"/>
                  </a:cubicBezTo>
                  <a:cubicBezTo>
                    <a:pt x="0" y="94"/>
                    <a:pt x="0" y="61"/>
                    <a:pt x="0" y="28"/>
                  </a:cubicBezTo>
                  <a:cubicBezTo>
                    <a:pt x="0" y="23"/>
                    <a:pt x="1" y="22"/>
                    <a:pt x="6" y="22"/>
                  </a:cubicBezTo>
                  <a:cubicBezTo>
                    <a:pt x="8" y="22"/>
                    <a:pt x="11" y="21"/>
                    <a:pt x="14" y="22"/>
                  </a:cubicBezTo>
                  <a:cubicBezTo>
                    <a:pt x="15" y="23"/>
                    <a:pt x="16" y="20"/>
                    <a:pt x="19" y="20"/>
                  </a:cubicBezTo>
                  <a:cubicBezTo>
                    <a:pt x="32" y="18"/>
                    <a:pt x="45" y="15"/>
                    <a:pt x="59" y="14"/>
                  </a:cubicBezTo>
                  <a:cubicBezTo>
                    <a:pt x="69" y="13"/>
                    <a:pt x="80" y="11"/>
                    <a:pt x="90" y="9"/>
                  </a:cubicBezTo>
                  <a:cubicBezTo>
                    <a:pt x="94" y="9"/>
                    <a:pt x="98" y="7"/>
                    <a:pt x="103" y="9"/>
                  </a:cubicBezTo>
                  <a:cubicBezTo>
                    <a:pt x="104" y="10"/>
                    <a:pt x="106" y="7"/>
                    <a:pt x="109" y="7"/>
                  </a:cubicBezTo>
                  <a:cubicBezTo>
                    <a:pt x="115" y="5"/>
                    <a:pt x="122" y="5"/>
                    <a:pt x="128" y="4"/>
                  </a:cubicBezTo>
                  <a:cubicBezTo>
                    <a:pt x="135" y="3"/>
                    <a:pt x="141" y="2"/>
                    <a:pt x="147" y="1"/>
                  </a:cubicBezTo>
                  <a:cubicBezTo>
                    <a:pt x="152" y="0"/>
                    <a:pt x="154" y="1"/>
                    <a:pt x="154" y="6"/>
                  </a:cubicBezTo>
                  <a:cubicBezTo>
                    <a:pt x="154" y="46"/>
                    <a:pt x="154" y="85"/>
                    <a:pt x="154" y="125"/>
                  </a:cubicBezTo>
                  <a:cubicBezTo>
                    <a:pt x="154" y="133"/>
                    <a:pt x="154" y="133"/>
                    <a:pt x="146" y="133"/>
                  </a:cubicBezTo>
                  <a:cubicBezTo>
                    <a:pt x="123" y="133"/>
                    <a:pt x="100" y="133"/>
                    <a:pt x="77" y="133"/>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18">
              <a:extLst>
                <a:ext uri="{FF2B5EF4-FFF2-40B4-BE49-F238E27FC236}">
                  <a16:creationId xmlns:a16="http://schemas.microsoft.com/office/drawing/2014/main" id="{018ECAA8-5983-3268-4AE8-9D1E7408B437}"/>
                </a:ext>
              </a:extLst>
            </p:cNvPr>
            <p:cNvSpPr>
              <a:spLocks/>
            </p:cNvSpPr>
            <p:nvPr/>
          </p:nvSpPr>
          <p:spPr bwMode="auto">
            <a:xfrm>
              <a:off x="2241" y="2562"/>
              <a:ext cx="344" cy="336"/>
            </a:xfrm>
            <a:custGeom>
              <a:avLst/>
              <a:gdLst>
                <a:gd name="T0" fmla="*/ 121 w 121"/>
                <a:gd name="T1" fmla="*/ 59 h 118"/>
                <a:gd name="T2" fmla="*/ 121 w 121"/>
                <a:gd name="T3" fmla="*/ 113 h 118"/>
                <a:gd name="T4" fmla="*/ 116 w 121"/>
                <a:gd name="T5" fmla="*/ 117 h 118"/>
                <a:gd name="T6" fmla="*/ 99 w 121"/>
                <a:gd name="T7" fmla="*/ 114 h 118"/>
                <a:gd name="T8" fmla="*/ 85 w 121"/>
                <a:gd name="T9" fmla="*/ 112 h 118"/>
                <a:gd name="T10" fmla="*/ 69 w 121"/>
                <a:gd name="T11" fmla="*/ 110 h 118"/>
                <a:gd name="T12" fmla="*/ 53 w 121"/>
                <a:gd name="T13" fmla="*/ 108 h 118"/>
                <a:gd name="T14" fmla="*/ 36 w 121"/>
                <a:gd name="T15" fmla="*/ 105 h 118"/>
                <a:gd name="T16" fmla="*/ 5 w 121"/>
                <a:gd name="T17" fmla="*/ 101 h 118"/>
                <a:gd name="T18" fmla="*/ 0 w 121"/>
                <a:gd name="T19" fmla="*/ 96 h 118"/>
                <a:gd name="T20" fmla="*/ 0 w 121"/>
                <a:gd name="T21" fmla="*/ 4 h 118"/>
                <a:gd name="T22" fmla="*/ 4 w 121"/>
                <a:gd name="T23" fmla="*/ 0 h 118"/>
                <a:gd name="T24" fmla="*/ 111 w 121"/>
                <a:gd name="T25" fmla="*/ 0 h 118"/>
                <a:gd name="T26" fmla="*/ 118 w 121"/>
                <a:gd name="T27" fmla="*/ 1 h 118"/>
                <a:gd name="T28" fmla="*/ 121 w 121"/>
                <a:gd name="T29" fmla="*/ 5 h 118"/>
                <a:gd name="T30" fmla="*/ 121 w 121"/>
                <a:gd name="T31" fmla="*/ 30 h 118"/>
                <a:gd name="T32" fmla="*/ 121 w 121"/>
                <a:gd name="T33"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1" h="118">
                  <a:moveTo>
                    <a:pt x="121" y="59"/>
                  </a:moveTo>
                  <a:cubicBezTo>
                    <a:pt x="121" y="77"/>
                    <a:pt x="121" y="95"/>
                    <a:pt x="121" y="113"/>
                  </a:cubicBezTo>
                  <a:cubicBezTo>
                    <a:pt x="121" y="118"/>
                    <a:pt x="120" y="118"/>
                    <a:pt x="116" y="117"/>
                  </a:cubicBezTo>
                  <a:cubicBezTo>
                    <a:pt x="110" y="116"/>
                    <a:pt x="105" y="115"/>
                    <a:pt x="99" y="114"/>
                  </a:cubicBezTo>
                  <a:cubicBezTo>
                    <a:pt x="95" y="114"/>
                    <a:pt x="89" y="114"/>
                    <a:pt x="85" y="112"/>
                  </a:cubicBezTo>
                  <a:cubicBezTo>
                    <a:pt x="80" y="110"/>
                    <a:pt x="74" y="113"/>
                    <a:pt x="69" y="110"/>
                  </a:cubicBezTo>
                  <a:cubicBezTo>
                    <a:pt x="64" y="108"/>
                    <a:pt x="58" y="109"/>
                    <a:pt x="53" y="108"/>
                  </a:cubicBezTo>
                  <a:cubicBezTo>
                    <a:pt x="47" y="107"/>
                    <a:pt x="41" y="106"/>
                    <a:pt x="36" y="105"/>
                  </a:cubicBezTo>
                  <a:cubicBezTo>
                    <a:pt x="25" y="105"/>
                    <a:pt x="15" y="102"/>
                    <a:pt x="5" y="101"/>
                  </a:cubicBezTo>
                  <a:cubicBezTo>
                    <a:pt x="2" y="101"/>
                    <a:pt x="0" y="100"/>
                    <a:pt x="0" y="96"/>
                  </a:cubicBezTo>
                  <a:cubicBezTo>
                    <a:pt x="0" y="65"/>
                    <a:pt x="0" y="35"/>
                    <a:pt x="0" y="4"/>
                  </a:cubicBezTo>
                  <a:cubicBezTo>
                    <a:pt x="0" y="1"/>
                    <a:pt x="1" y="0"/>
                    <a:pt x="4" y="0"/>
                  </a:cubicBezTo>
                  <a:cubicBezTo>
                    <a:pt x="40" y="0"/>
                    <a:pt x="75" y="0"/>
                    <a:pt x="111" y="0"/>
                  </a:cubicBezTo>
                  <a:cubicBezTo>
                    <a:pt x="113" y="0"/>
                    <a:pt x="116" y="1"/>
                    <a:pt x="118" y="1"/>
                  </a:cubicBezTo>
                  <a:cubicBezTo>
                    <a:pt x="121" y="1"/>
                    <a:pt x="121" y="3"/>
                    <a:pt x="121" y="5"/>
                  </a:cubicBezTo>
                  <a:cubicBezTo>
                    <a:pt x="121" y="13"/>
                    <a:pt x="121" y="21"/>
                    <a:pt x="121" y="30"/>
                  </a:cubicBezTo>
                  <a:cubicBezTo>
                    <a:pt x="121" y="40"/>
                    <a:pt x="121" y="50"/>
                    <a:pt x="121" y="59"/>
                  </a:cubicBezTo>
                  <a:close/>
                </a:path>
              </a:pathLst>
            </a:custGeom>
            <a:solidFill>
              <a:srgbClr val="279F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625712" y="237711"/>
            <a:ext cx="8820822" cy="724247"/>
          </a:xfrm>
          <a:prstGeom prst="rect">
            <a:avLst/>
          </a:prstGeom>
        </p:spPr>
        <p:txBody>
          <a:bodyPr>
            <a:normAutofit fontScale="92500" lnSpcReduction="10000"/>
          </a:bodyPr>
          <a:lstStyle/>
          <a:p>
            <a:pPr marL="186262" indent="0">
              <a:buNone/>
            </a:pPr>
            <a:r>
              <a:rPr lang="en-US" b="1" dirty="0">
                <a:solidFill>
                  <a:srgbClr val="0070C0"/>
                </a:solidFill>
              </a:rPr>
              <a:t>Infographic Style</a:t>
            </a:r>
          </a:p>
        </p:txBody>
      </p:sp>
      <p:sp>
        <p:nvSpPr>
          <p:cNvPr id="19" name="Título 2"/>
          <p:cNvSpPr>
            <a:spLocks noGrp="1"/>
          </p:cNvSpPr>
          <p:nvPr>
            <p:ph type="title" idx="4294967295"/>
          </p:nvPr>
        </p:nvSpPr>
        <p:spPr>
          <a:xfrm>
            <a:off x="344931" y="1393331"/>
            <a:ext cx="6440488" cy="1533525"/>
          </a:xfrm>
        </p:spPr>
        <p:txBody>
          <a:bodyPr/>
          <a:lstStyle/>
          <a:p>
            <a:r>
              <a:rPr lang="es-AR" sz="6400" b="1" dirty="0">
                <a:solidFill>
                  <a:srgbClr val="0070C0"/>
                </a:solidFill>
              </a:rPr>
              <a:t>Free Template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344931" y="3296185"/>
            <a:ext cx="3348000" cy="889745"/>
            <a:chOff x="5076057" y="1240057"/>
            <a:chExt cx="2137127" cy="384753"/>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7"/>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pic>
        <p:nvPicPr>
          <p:cNvPr id="18" name="Imagen 17"/>
          <p:cNvPicPr>
            <a:picLocks noChangeAspect="1"/>
          </p:cNvPicPr>
          <p:nvPr/>
        </p:nvPicPr>
        <p:blipFill>
          <a:blip r:embed="rId2"/>
          <a:stretch>
            <a:fillRect/>
          </a:stretch>
        </p:blipFill>
        <p:spPr>
          <a:xfrm>
            <a:off x="8679207" y="2641067"/>
            <a:ext cx="517887" cy="517887"/>
          </a:xfrm>
          <a:prstGeom prst="rect">
            <a:avLst/>
          </a:prstGeom>
        </p:spPr>
      </p:pic>
      <p:pic>
        <p:nvPicPr>
          <p:cNvPr id="25" name="Imagen 24"/>
          <p:cNvPicPr>
            <a:picLocks noChangeAspect="1"/>
          </p:cNvPicPr>
          <p:nvPr/>
        </p:nvPicPr>
        <p:blipFill>
          <a:blip r:embed="rId2"/>
          <a:stretch>
            <a:fillRect/>
          </a:stretch>
        </p:blipFill>
        <p:spPr>
          <a:xfrm>
            <a:off x="8756685" y="4320176"/>
            <a:ext cx="517887" cy="517887"/>
          </a:xfrm>
          <a:prstGeom prst="rect">
            <a:avLst/>
          </a:prstGeom>
        </p:spPr>
      </p:pic>
      <p:pic>
        <p:nvPicPr>
          <p:cNvPr id="26" name="Imagen 25"/>
          <p:cNvPicPr>
            <a:picLocks noChangeAspect="1"/>
          </p:cNvPicPr>
          <p:nvPr/>
        </p:nvPicPr>
        <p:blipFill>
          <a:blip r:embed="rId2"/>
          <a:stretch>
            <a:fillRect/>
          </a:stretch>
        </p:blipFill>
        <p:spPr>
          <a:xfrm>
            <a:off x="2954150" y="2741087"/>
            <a:ext cx="517887" cy="517887"/>
          </a:xfrm>
          <a:prstGeom prst="rect">
            <a:avLst/>
          </a:prstGeom>
        </p:spPr>
      </p:pic>
      <p:pic>
        <p:nvPicPr>
          <p:cNvPr id="27" name="Imagen 26"/>
          <p:cNvPicPr>
            <a:picLocks noChangeAspect="1"/>
          </p:cNvPicPr>
          <p:nvPr/>
        </p:nvPicPr>
        <p:blipFill>
          <a:blip r:embed="rId2"/>
          <a:stretch>
            <a:fillRect/>
          </a:stretch>
        </p:blipFill>
        <p:spPr>
          <a:xfrm>
            <a:off x="2954151" y="4320176"/>
            <a:ext cx="517887" cy="517887"/>
          </a:xfrm>
          <a:prstGeom prst="rect">
            <a:avLst/>
          </a:prstGeom>
        </p:spPr>
      </p:pic>
      <p:grpSp>
        <p:nvGrpSpPr>
          <p:cNvPr id="15" name="Group 4">
            <a:extLst>
              <a:ext uri="{FF2B5EF4-FFF2-40B4-BE49-F238E27FC236}">
                <a16:creationId xmlns:a16="http://schemas.microsoft.com/office/drawing/2014/main" id="{A8758433-0B97-A200-D46D-30B9A6F1EDBD}"/>
              </a:ext>
            </a:extLst>
          </p:cNvPr>
          <p:cNvGrpSpPr>
            <a:grpSpLocks noChangeAspect="1"/>
          </p:cNvGrpSpPr>
          <p:nvPr/>
        </p:nvGrpSpPr>
        <p:grpSpPr bwMode="auto">
          <a:xfrm>
            <a:off x="4795838" y="3292475"/>
            <a:ext cx="2519362" cy="2506663"/>
            <a:chOff x="3021" y="2074"/>
            <a:chExt cx="1587" cy="1579"/>
          </a:xfrm>
        </p:grpSpPr>
        <p:sp>
          <p:nvSpPr>
            <p:cNvPr id="20" name="Freeform 5">
              <a:extLst>
                <a:ext uri="{FF2B5EF4-FFF2-40B4-BE49-F238E27FC236}">
                  <a16:creationId xmlns:a16="http://schemas.microsoft.com/office/drawing/2014/main" id="{4CF02E29-9844-91CE-38A0-B20C0DA6D5A8}"/>
                </a:ext>
              </a:extLst>
            </p:cNvPr>
            <p:cNvSpPr>
              <a:spLocks/>
            </p:cNvSpPr>
            <p:nvPr/>
          </p:nvSpPr>
          <p:spPr bwMode="auto">
            <a:xfrm>
              <a:off x="3741" y="2074"/>
              <a:ext cx="867" cy="751"/>
            </a:xfrm>
            <a:custGeom>
              <a:avLst/>
              <a:gdLst>
                <a:gd name="T0" fmla="*/ 2 w 112"/>
                <a:gd name="T1" fmla="*/ 97 h 97"/>
                <a:gd name="T2" fmla="*/ 26 w 112"/>
                <a:gd name="T3" fmla="*/ 97 h 97"/>
                <a:gd name="T4" fmla="*/ 68 w 112"/>
                <a:gd name="T5" fmla="*/ 97 h 97"/>
                <a:gd name="T6" fmla="*/ 110 w 112"/>
                <a:gd name="T7" fmla="*/ 97 h 97"/>
                <a:gd name="T8" fmla="*/ 112 w 112"/>
                <a:gd name="T9" fmla="*/ 95 h 97"/>
                <a:gd name="T10" fmla="*/ 112 w 112"/>
                <a:gd name="T11" fmla="*/ 48 h 97"/>
                <a:gd name="T12" fmla="*/ 112 w 112"/>
                <a:gd name="T13" fmla="*/ 20 h 97"/>
                <a:gd name="T14" fmla="*/ 112 w 112"/>
                <a:gd name="T15" fmla="*/ 1 h 97"/>
                <a:gd name="T16" fmla="*/ 110 w 112"/>
                <a:gd name="T17" fmla="*/ 0 h 97"/>
                <a:gd name="T18" fmla="*/ 106 w 112"/>
                <a:gd name="T19" fmla="*/ 0 h 97"/>
                <a:gd name="T20" fmla="*/ 74 w 112"/>
                <a:gd name="T21" fmla="*/ 5 h 97"/>
                <a:gd name="T22" fmla="*/ 40 w 112"/>
                <a:gd name="T23" fmla="*/ 10 h 97"/>
                <a:gd name="T24" fmla="*/ 2 w 112"/>
                <a:gd name="T25" fmla="*/ 15 h 97"/>
                <a:gd name="T26" fmla="*/ 1 w 112"/>
                <a:gd name="T27" fmla="*/ 17 h 97"/>
                <a:gd name="T28" fmla="*/ 0 w 112"/>
                <a:gd name="T29" fmla="*/ 96 h 97"/>
                <a:gd name="T30" fmla="*/ 2 w 112"/>
                <a:gd name="T3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2" y="97"/>
                  </a:moveTo>
                  <a:cubicBezTo>
                    <a:pt x="10" y="97"/>
                    <a:pt x="18" y="97"/>
                    <a:pt x="26" y="97"/>
                  </a:cubicBezTo>
                  <a:cubicBezTo>
                    <a:pt x="40" y="97"/>
                    <a:pt x="54" y="97"/>
                    <a:pt x="68" y="97"/>
                  </a:cubicBezTo>
                  <a:cubicBezTo>
                    <a:pt x="82" y="96"/>
                    <a:pt x="96" y="97"/>
                    <a:pt x="110" y="97"/>
                  </a:cubicBezTo>
                  <a:cubicBezTo>
                    <a:pt x="111" y="97"/>
                    <a:pt x="112" y="96"/>
                    <a:pt x="112" y="95"/>
                  </a:cubicBezTo>
                  <a:cubicBezTo>
                    <a:pt x="112" y="79"/>
                    <a:pt x="112" y="64"/>
                    <a:pt x="112" y="48"/>
                  </a:cubicBezTo>
                  <a:cubicBezTo>
                    <a:pt x="112" y="39"/>
                    <a:pt x="112" y="29"/>
                    <a:pt x="112" y="20"/>
                  </a:cubicBezTo>
                  <a:cubicBezTo>
                    <a:pt x="112" y="14"/>
                    <a:pt x="112" y="7"/>
                    <a:pt x="112" y="1"/>
                  </a:cubicBezTo>
                  <a:cubicBezTo>
                    <a:pt x="112" y="0"/>
                    <a:pt x="112" y="0"/>
                    <a:pt x="110" y="0"/>
                  </a:cubicBezTo>
                  <a:cubicBezTo>
                    <a:pt x="109" y="0"/>
                    <a:pt x="107" y="0"/>
                    <a:pt x="106" y="0"/>
                  </a:cubicBezTo>
                  <a:cubicBezTo>
                    <a:pt x="95" y="2"/>
                    <a:pt x="85" y="3"/>
                    <a:pt x="74" y="5"/>
                  </a:cubicBezTo>
                  <a:cubicBezTo>
                    <a:pt x="63" y="7"/>
                    <a:pt x="51" y="8"/>
                    <a:pt x="40" y="10"/>
                  </a:cubicBezTo>
                  <a:cubicBezTo>
                    <a:pt x="27" y="12"/>
                    <a:pt x="15" y="14"/>
                    <a:pt x="2" y="15"/>
                  </a:cubicBezTo>
                  <a:cubicBezTo>
                    <a:pt x="1" y="16"/>
                    <a:pt x="1" y="16"/>
                    <a:pt x="1" y="17"/>
                  </a:cubicBezTo>
                  <a:cubicBezTo>
                    <a:pt x="1" y="44"/>
                    <a:pt x="1" y="70"/>
                    <a:pt x="0" y="96"/>
                  </a:cubicBezTo>
                  <a:cubicBezTo>
                    <a:pt x="0" y="97"/>
                    <a:pt x="1" y="97"/>
                    <a:pt x="2" y="97"/>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6">
              <a:extLst>
                <a:ext uri="{FF2B5EF4-FFF2-40B4-BE49-F238E27FC236}">
                  <a16:creationId xmlns:a16="http://schemas.microsoft.com/office/drawing/2014/main" id="{73106420-3784-CFC1-833C-6AAC06CE0A0B}"/>
                </a:ext>
              </a:extLst>
            </p:cNvPr>
            <p:cNvSpPr>
              <a:spLocks/>
            </p:cNvSpPr>
            <p:nvPr/>
          </p:nvSpPr>
          <p:spPr bwMode="auto">
            <a:xfrm>
              <a:off x="3741" y="2902"/>
              <a:ext cx="867" cy="751"/>
            </a:xfrm>
            <a:custGeom>
              <a:avLst/>
              <a:gdLst>
                <a:gd name="T0" fmla="*/ 110 w 112"/>
                <a:gd name="T1" fmla="*/ 0 h 97"/>
                <a:gd name="T2" fmla="*/ 56 w 112"/>
                <a:gd name="T3" fmla="*/ 0 h 97"/>
                <a:gd name="T4" fmla="*/ 56 w 112"/>
                <a:gd name="T5" fmla="*/ 0 h 97"/>
                <a:gd name="T6" fmla="*/ 3 w 112"/>
                <a:gd name="T7" fmla="*/ 0 h 97"/>
                <a:gd name="T8" fmla="*/ 0 w 112"/>
                <a:gd name="T9" fmla="*/ 3 h 97"/>
                <a:gd name="T10" fmla="*/ 0 w 112"/>
                <a:gd name="T11" fmla="*/ 26 h 97"/>
                <a:gd name="T12" fmla="*/ 1 w 112"/>
                <a:gd name="T13" fmla="*/ 80 h 97"/>
                <a:gd name="T14" fmla="*/ 2 w 112"/>
                <a:gd name="T15" fmla="*/ 81 h 97"/>
                <a:gd name="T16" fmla="*/ 6 w 112"/>
                <a:gd name="T17" fmla="*/ 82 h 97"/>
                <a:gd name="T18" fmla="*/ 30 w 112"/>
                <a:gd name="T19" fmla="*/ 85 h 97"/>
                <a:gd name="T20" fmla="*/ 51 w 112"/>
                <a:gd name="T21" fmla="*/ 88 h 97"/>
                <a:gd name="T22" fmla="*/ 82 w 112"/>
                <a:gd name="T23" fmla="*/ 93 h 97"/>
                <a:gd name="T24" fmla="*/ 109 w 112"/>
                <a:gd name="T25" fmla="*/ 96 h 97"/>
                <a:gd name="T26" fmla="*/ 112 w 112"/>
                <a:gd name="T27" fmla="*/ 94 h 97"/>
                <a:gd name="T28" fmla="*/ 112 w 112"/>
                <a:gd name="T29" fmla="*/ 3 h 97"/>
                <a:gd name="T30" fmla="*/ 110 w 112"/>
                <a:gd name="T3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0"/>
                  </a:moveTo>
                  <a:cubicBezTo>
                    <a:pt x="92" y="0"/>
                    <a:pt x="74" y="0"/>
                    <a:pt x="56" y="0"/>
                  </a:cubicBezTo>
                  <a:cubicBezTo>
                    <a:pt x="56" y="0"/>
                    <a:pt x="56" y="0"/>
                    <a:pt x="56" y="0"/>
                  </a:cubicBezTo>
                  <a:cubicBezTo>
                    <a:pt x="38" y="0"/>
                    <a:pt x="20" y="0"/>
                    <a:pt x="3" y="0"/>
                  </a:cubicBezTo>
                  <a:cubicBezTo>
                    <a:pt x="0" y="0"/>
                    <a:pt x="0" y="0"/>
                    <a:pt x="0" y="3"/>
                  </a:cubicBezTo>
                  <a:cubicBezTo>
                    <a:pt x="0" y="10"/>
                    <a:pt x="0" y="18"/>
                    <a:pt x="0" y="26"/>
                  </a:cubicBezTo>
                  <a:cubicBezTo>
                    <a:pt x="1" y="44"/>
                    <a:pt x="1" y="62"/>
                    <a:pt x="1" y="80"/>
                  </a:cubicBezTo>
                  <a:cubicBezTo>
                    <a:pt x="1" y="81"/>
                    <a:pt x="1" y="81"/>
                    <a:pt x="2" y="81"/>
                  </a:cubicBezTo>
                  <a:cubicBezTo>
                    <a:pt x="3" y="81"/>
                    <a:pt x="4" y="82"/>
                    <a:pt x="6" y="82"/>
                  </a:cubicBezTo>
                  <a:cubicBezTo>
                    <a:pt x="14" y="83"/>
                    <a:pt x="22" y="84"/>
                    <a:pt x="30" y="85"/>
                  </a:cubicBezTo>
                  <a:cubicBezTo>
                    <a:pt x="37" y="86"/>
                    <a:pt x="44" y="87"/>
                    <a:pt x="51" y="88"/>
                  </a:cubicBezTo>
                  <a:cubicBezTo>
                    <a:pt x="62" y="90"/>
                    <a:pt x="72" y="91"/>
                    <a:pt x="82" y="93"/>
                  </a:cubicBezTo>
                  <a:cubicBezTo>
                    <a:pt x="91" y="94"/>
                    <a:pt x="100" y="95"/>
                    <a:pt x="109" y="96"/>
                  </a:cubicBezTo>
                  <a:cubicBezTo>
                    <a:pt x="112" y="97"/>
                    <a:pt x="112" y="97"/>
                    <a:pt x="112" y="94"/>
                  </a:cubicBezTo>
                  <a:cubicBezTo>
                    <a:pt x="112" y="64"/>
                    <a:pt x="112" y="33"/>
                    <a:pt x="112" y="3"/>
                  </a:cubicBezTo>
                  <a:cubicBezTo>
                    <a:pt x="112" y="0"/>
                    <a:pt x="112" y="0"/>
                    <a:pt x="110" y="0"/>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7">
              <a:extLst>
                <a:ext uri="{FF2B5EF4-FFF2-40B4-BE49-F238E27FC236}">
                  <a16:creationId xmlns:a16="http://schemas.microsoft.com/office/drawing/2014/main" id="{E5F92236-B7A1-9964-3844-72376EB80DA9}"/>
                </a:ext>
              </a:extLst>
            </p:cNvPr>
            <p:cNvSpPr>
              <a:spLocks/>
            </p:cNvSpPr>
            <p:nvPr/>
          </p:nvSpPr>
          <p:spPr bwMode="auto">
            <a:xfrm>
              <a:off x="3021" y="2895"/>
              <a:ext cx="651" cy="627"/>
            </a:xfrm>
            <a:custGeom>
              <a:avLst/>
              <a:gdLst>
                <a:gd name="T0" fmla="*/ 83 w 84"/>
                <a:gd name="T1" fmla="*/ 2 h 81"/>
                <a:gd name="T2" fmla="*/ 81 w 84"/>
                <a:gd name="T3" fmla="*/ 0 h 81"/>
                <a:gd name="T4" fmla="*/ 49 w 84"/>
                <a:gd name="T5" fmla="*/ 0 h 81"/>
                <a:gd name="T6" fmla="*/ 1 w 84"/>
                <a:gd name="T7" fmla="*/ 0 h 81"/>
                <a:gd name="T8" fmla="*/ 0 w 84"/>
                <a:gd name="T9" fmla="*/ 2 h 81"/>
                <a:gd name="T10" fmla="*/ 0 w 84"/>
                <a:gd name="T11" fmla="*/ 42 h 81"/>
                <a:gd name="T12" fmla="*/ 0 w 84"/>
                <a:gd name="T13" fmla="*/ 68 h 81"/>
                <a:gd name="T14" fmla="*/ 1 w 84"/>
                <a:gd name="T15" fmla="*/ 70 h 81"/>
                <a:gd name="T16" fmla="*/ 21 w 84"/>
                <a:gd name="T17" fmla="*/ 72 h 81"/>
                <a:gd name="T18" fmla="*/ 50 w 84"/>
                <a:gd name="T19" fmla="*/ 76 h 81"/>
                <a:gd name="T20" fmla="*/ 81 w 84"/>
                <a:gd name="T21" fmla="*/ 81 h 81"/>
                <a:gd name="T22" fmla="*/ 83 w 84"/>
                <a:gd name="T23" fmla="*/ 79 h 81"/>
                <a:gd name="T24" fmla="*/ 84 w 84"/>
                <a:gd name="T25" fmla="*/ 77 h 81"/>
                <a:gd name="T26" fmla="*/ 84 w 84"/>
                <a:gd name="T27" fmla="*/ 42 h 81"/>
                <a:gd name="T28" fmla="*/ 83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3" y="2"/>
                  </a:moveTo>
                  <a:cubicBezTo>
                    <a:pt x="83" y="1"/>
                    <a:pt x="83" y="0"/>
                    <a:pt x="81" y="0"/>
                  </a:cubicBezTo>
                  <a:cubicBezTo>
                    <a:pt x="71" y="0"/>
                    <a:pt x="60" y="0"/>
                    <a:pt x="49" y="0"/>
                  </a:cubicBezTo>
                  <a:cubicBezTo>
                    <a:pt x="33" y="0"/>
                    <a:pt x="17" y="0"/>
                    <a:pt x="1" y="0"/>
                  </a:cubicBezTo>
                  <a:cubicBezTo>
                    <a:pt x="0" y="0"/>
                    <a:pt x="0" y="0"/>
                    <a:pt x="0" y="2"/>
                  </a:cubicBezTo>
                  <a:cubicBezTo>
                    <a:pt x="0" y="15"/>
                    <a:pt x="0" y="28"/>
                    <a:pt x="0" y="42"/>
                  </a:cubicBezTo>
                  <a:cubicBezTo>
                    <a:pt x="0" y="50"/>
                    <a:pt x="0" y="59"/>
                    <a:pt x="0" y="68"/>
                  </a:cubicBezTo>
                  <a:cubicBezTo>
                    <a:pt x="0" y="69"/>
                    <a:pt x="0" y="70"/>
                    <a:pt x="1" y="70"/>
                  </a:cubicBezTo>
                  <a:cubicBezTo>
                    <a:pt x="8" y="71"/>
                    <a:pt x="14" y="71"/>
                    <a:pt x="21" y="72"/>
                  </a:cubicBezTo>
                  <a:cubicBezTo>
                    <a:pt x="30" y="74"/>
                    <a:pt x="40" y="75"/>
                    <a:pt x="50" y="76"/>
                  </a:cubicBezTo>
                  <a:cubicBezTo>
                    <a:pt x="60" y="78"/>
                    <a:pt x="71" y="79"/>
                    <a:pt x="81" y="81"/>
                  </a:cubicBezTo>
                  <a:cubicBezTo>
                    <a:pt x="83" y="81"/>
                    <a:pt x="83" y="81"/>
                    <a:pt x="83" y="79"/>
                  </a:cubicBezTo>
                  <a:cubicBezTo>
                    <a:pt x="84" y="78"/>
                    <a:pt x="84" y="77"/>
                    <a:pt x="84" y="77"/>
                  </a:cubicBezTo>
                  <a:cubicBezTo>
                    <a:pt x="84" y="65"/>
                    <a:pt x="84" y="54"/>
                    <a:pt x="84" y="42"/>
                  </a:cubicBezTo>
                  <a:cubicBezTo>
                    <a:pt x="84" y="29"/>
                    <a:pt x="84" y="16"/>
                    <a:pt x="83"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8">
              <a:extLst>
                <a:ext uri="{FF2B5EF4-FFF2-40B4-BE49-F238E27FC236}">
                  <a16:creationId xmlns:a16="http://schemas.microsoft.com/office/drawing/2014/main" id="{D7D5DE98-04FB-1438-1457-EEE48D5D5D74}"/>
                </a:ext>
              </a:extLst>
            </p:cNvPr>
            <p:cNvSpPr>
              <a:spLocks/>
            </p:cNvSpPr>
            <p:nvPr/>
          </p:nvSpPr>
          <p:spPr bwMode="auto">
            <a:xfrm>
              <a:off x="3021" y="2206"/>
              <a:ext cx="651" cy="627"/>
            </a:xfrm>
            <a:custGeom>
              <a:avLst/>
              <a:gdLst>
                <a:gd name="T0" fmla="*/ 82 w 84"/>
                <a:gd name="T1" fmla="*/ 0 h 81"/>
                <a:gd name="T2" fmla="*/ 77 w 84"/>
                <a:gd name="T3" fmla="*/ 1 h 81"/>
                <a:gd name="T4" fmla="*/ 52 w 84"/>
                <a:gd name="T5" fmla="*/ 4 h 81"/>
                <a:gd name="T6" fmla="*/ 27 w 84"/>
                <a:gd name="T7" fmla="*/ 8 h 81"/>
                <a:gd name="T8" fmla="*/ 1 w 84"/>
                <a:gd name="T9" fmla="*/ 11 h 81"/>
                <a:gd name="T10" fmla="*/ 0 w 84"/>
                <a:gd name="T11" fmla="*/ 13 h 81"/>
                <a:gd name="T12" fmla="*/ 0 w 84"/>
                <a:gd name="T13" fmla="*/ 79 h 81"/>
                <a:gd name="T14" fmla="*/ 1 w 84"/>
                <a:gd name="T15" fmla="*/ 81 h 81"/>
                <a:gd name="T16" fmla="*/ 24 w 84"/>
                <a:gd name="T17" fmla="*/ 81 h 81"/>
                <a:gd name="T18" fmla="*/ 25 w 84"/>
                <a:gd name="T19" fmla="*/ 81 h 81"/>
                <a:gd name="T20" fmla="*/ 59 w 84"/>
                <a:gd name="T21" fmla="*/ 80 h 81"/>
                <a:gd name="T22" fmla="*/ 66 w 84"/>
                <a:gd name="T23" fmla="*/ 81 h 81"/>
                <a:gd name="T24" fmla="*/ 81 w 84"/>
                <a:gd name="T25" fmla="*/ 80 h 81"/>
                <a:gd name="T26" fmla="*/ 84 w 84"/>
                <a:gd name="T27" fmla="*/ 78 h 81"/>
                <a:gd name="T28" fmla="*/ 84 w 84"/>
                <a:gd name="T29" fmla="*/ 30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1"/>
                    <a:pt x="79" y="1"/>
                    <a:pt x="77" y="1"/>
                  </a:cubicBezTo>
                  <a:cubicBezTo>
                    <a:pt x="69" y="2"/>
                    <a:pt x="60" y="3"/>
                    <a:pt x="52" y="4"/>
                  </a:cubicBezTo>
                  <a:cubicBezTo>
                    <a:pt x="44" y="5"/>
                    <a:pt x="36" y="7"/>
                    <a:pt x="27" y="8"/>
                  </a:cubicBezTo>
                  <a:cubicBezTo>
                    <a:pt x="19" y="9"/>
                    <a:pt x="10" y="10"/>
                    <a:pt x="1" y="11"/>
                  </a:cubicBezTo>
                  <a:cubicBezTo>
                    <a:pt x="0" y="11"/>
                    <a:pt x="0" y="12"/>
                    <a:pt x="0" y="13"/>
                  </a:cubicBezTo>
                  <a:cubicBezTo>
                    <a:pt x="0" y="35"/>
                    <a:pt x="0" y="57"/>
                    <a:pt x="0" y="79"/>
                  </a:cubicBezTo>
                  <a:cubicBezTo>
                    <a:pt x="0" y="81"/>
                    <a:pt x="0" y="81"/>
                    <a:pt x="1" y="81"/>
                  </a:cubicBezTo>
                  <a:cubicBezTo>
                    <a:pt x="9" y="81"/>
                    <a:pt x="17" y="81"/>
                    <a:pt x="24" y="81"/>
                  </a:cubicBezTo>
                  <a:cubicBezTo>
                    <a:pt x="25" y="81"/>
                    <a:pt x="25" y="81"/>
                    <a:pt x="25" y="81"/>
                  </a:cubicBezTo>
                  <a:cubicBezTo>
                    <a:pt x="36" y="81"/>
                    <a:pt x="48" y="81"/>
                    <a:pt x="59" y="80"/>
                  </a:cubicBezTo>
                  <a:cubicBezTo>
                    <a:pt x="61" y="81"/>
                    <a:pt x="64" y="81"/>
                    <a:pt x="66" y="81"/>
                  </a:cubicBezTo>
                  <a:cubicBezTo>
                    <a:pt x="71" y="81"/>
                    <a:pt x="76" y="80"/>
                    <a:pt x="81" y="80"/>
                  </a:cubicBezTo>
                  <a:cubicBezTo>
                    <a:pt x="84" y="80"/>
                    <a:pt x="84" y="81"/>
                    <a:pt x="84" y="78"/>
                  </a:cubicBezTo>
                  <a:cubicBezTo>
                    <a:pt x="84" y="62"/>
                    <a:pt x="84" y="46"/>
                    <a:pt x="84" y="30"/>
                  </a:cubicBezTo>
                  <a:cubicBezTo>
                    <a:pt x="84" y="20"/>
                    <a:pt x="84" y="11"/>
                    <a:pt x="84" y="2"/>
                  </a:cubicBezTo>
                  <a:cubicBezTo>
                    <a:pt x="84" y="1"/>
                    <a:pt x="83" y="0"/>
                    <a:pt x="82" y="0"/>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02723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44931" y="611506"/>
            <a:ext cx="8821738" cy="723900"/>
          </a:xfrm>
          <a:prstGeom prst="rect">
            <a:avLst/>
          </a:prstGeom>
        </p:spPr>
        <p:txBody>
          <a:bodyPr>
            <a:normAutofit/>
          </a:bodyPr>
          <a:lstStyle/>
          <a:p>
            <a:r>
              <a:rPr lang="en-US" sz="3600" b="1" dirty="0">
                <a:solidFill>
                  <a:schemeClr val="bg1"/>
                </a:solidFill>
                <a:latin typeface="Trebuchet MS" panose="020B0603020202020204" pitchFamily="34" charset="0"/>
              </a:rPr>
              <a:t>Infographic Style</a:t>
            </a:r>
          </a:p>
        </p:txBody>
      </p:sp>
      <p:grpSp>
        <p:nvGrpSpPr>
          <p:cNvPr id="3" name="Group 2">
            <a:extLst>
              <a:ext uri="{FF2B5EF4-FFF2-40B4-BE49-F238E27FC236}">
                <a16:creationId xmlns:a16="http://schemas.microsoft.com/office/drawing/2014/main" id="{8AE113E9-8B7B-4E99-BA7F-558DEDA315DF}"/>
              </a:ext>
            </a:extLst>
          </p:cNvPr>
          <p:cNvGrpSpPr/>
          <p:nvPr/>
        </p:nvGrpSpPr>
        <p:grpSpPr>
          <a:xfrm>
            <a:off x="8405427" y="3296191"/>
            <a:ext cx="3348000" cy="889744"/>
            <a:chOff x="5076057" y="1240057"/>
            <a:chExt cx="2137127" cy="384752"/>
          </a:xfrm>
        </p:grpSpPr>
        <p:sp>
          <p:nvSpPr>
            <p:cNvPr id="4" name="TextBox 3">
              <a:extLst>
                <a:ext uri="{FF2B5EF4-FFF2-40B4-BE49-F238E27FC236}">
                  <a16:creationId xmlns:a16="http://schemas.microsoft.com/office/drawing/2014/main" id="{66925377-93CC-40B1-920D-AF9A5DBE614B}"/>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F2E3089D-EA2E-403C-B235-4CF26D7D55D5}"/>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a16="http://schemas.microsoft.com/office/drawing/2014/main" id="{836E6BB9-5E13-4FCF-975C-49FF63029D2F}"/>
              </a:ext>
            </a:extLst>
          </p:cNvPr>
          <p:cNvGrpSpPr/>
          <p:nvPr/>
        </p:nvGrpSpPr>
        <p:grpSpPr>
          <a:xfrm>
            <a:off x="8484135" y="4909439"/>
            <a:ext cx="3348000" cy="889744"/>
            <a:chOff x="5076057" y="1240057"/>
            <a:chExt cx="2137127" cy="384752"/>
          </a:xfrm>
        </p:grpSpPr>
        <p:sp>
          <p:nvSpPr>
            <p:cNvPr id="7" name="TextBox 6">
              <a:extLst>
                <a:ext uri="{FF2B5EF4-FFF2-40B4-BE49-F238E27FC236}">
                  <a16:creationId xmlns:a16="http://schemas.microsoft.com/office/drawing/2014/main" id="{327E59A2-C3BF-45F0-853A-31987386EBB3}"/>
                </a:ext>
              </a:extLst>
            </p:cNvPr>
            <p:cNvSpPr txBox="1"/>
            <p:nvPr/>
          </p:nvSpPr>
          <p:spPr>
            <a:xfrm>
              <a:off x="5076057" y="1240057"/>
              <a:ext cx="2137127" cy="119783"/>
            </a:xfrm>
            <a:prstGeom prst="rect">
              <a:avLst/>
            </a:prstGeom>
            <a:noFill/>
          </p:spPr>
          <p:txBody>
            <a:bodyPr wrap="square" lIns="90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392B8976-1071-4A62-9B85-EB5F400FE571}"/>
                </a:ext>
              </a:extLst>
            </p:cNvPr>
            <p:cNvSpPr txBox="1"/>
            <p:nvPr/>
          </p:nvSpPr>
          <p:spPr>
            <a:xfrm>
              <a:off x="5076059" y="1345316"/>
              <a:ext cx="2137125" cy="279493"/>
            </a:xfrm>
            <a:prstGeom prst="rect">
              <a:avLst/>
            </a:prstGeom>
            <a:noFill/>
          </p:spPr>
          <p:txBody>
            <a:bodyPr wrap="square" lIns="72000" rIns="108000"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a16="http://schemas.microsoft.com/office/drawing/2014/main" id="{B5BD4201-F9F3-4B3D-879B-811FD91BB449}"/>
              </a:ext>
            </a:extLst>
          </p:cNvPr>
          <p:cNvGrpSpPr/>
          <p:nvPr/>
        </p:nvGrpSpPr>
        <p:grpSpPr>
          <a:xfrm>
            <a:off x="397531" y="4909439"/>
            <a:ext cx="3348000" cy="889744"/>
            <a:chOff x="5076057" y="1240057"/>
            <a:chExt cx="2137127" cy="384752"/>
          </a:xfrm>
        </p:grpSpPr>
        <p:sp>
          <p:nvSpPr>
            <p:cNvPr id="10" name="TextBox 9">
              <a:extLst>
                <a:ext uri="{FF2B5EF4-FFF2-40B4-BE49-F238E27FC236}">
                  <a16:creationId xmlns:a16="http://schemas.microsoft.com/office/drawing/2014/main" id="{475D6E25-8925-4D8E-9619-6F232FA855F4}"/>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55CF74-6015-440A-A6AB-E86A1D9363CA}"/>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a16="http://schemas.microsoft.com/office/drawing/2014/main" id="{B6954C91-B58F-4B4C-912B-E56B6876FF1E}"/>
              </a:ext>
            </a:extLst>
          </p:cNvPr>
          <p:cNvGrpSpPr/>
          <p:nvPr/>
        </p:nvGrpSpPr>
        <p:grpSpPr>
          <a:xfrm>
            <a:off x="344931" y="3296191"/>
            <a:ext cx="3348000" cy="889744"/>
            <a:chOff x="5076057" y="1240057"/>
            <a:chExt cx="2137127" cy="384752"/>
          </a:xfrm>
        </p:grpSpPr>
        <p:sp>
          <p:nvSpPr>
            <p:cNvPr id="13" name="TextBox 12">
              <a:extLst>
                <a:ext uri="{FF2B5EF4-FFF2-40B4-BE49-F238E27FC236}">
                  <a16:creationId xmlns:a16="http://schemas.microsoft.com/office/drawing/2014/main" id="{87B2A270-801C-4639-9EFD-61FBBDB2BEC8}"/>
                </a:ext>
              </a:extLst>
            </p:cNvPr>
            <p:cNvSpPr txBox="1"/>
            <p:nvPr/>
          </p:nvSpPr>
          <p:spPr>
            <a:xfrm>
              <a:off x="5076057" y="1240057"/>
              <a:ext cx="2137127" cy="119783"/>
            </a:xfrm>
            <a:prstGeom prst="rect">
              <a:avLst/>
            </a:prstGeom>
            <a:noFill/>
          </p:spPr>
          <p:txBody>
            <a:bodyPr wrap="square" lIns="90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820076B-D21E-4E2C-B278-ABB89BE19E58}"/>
                </a:ext>
              </a:extLst>
            </p:cNvPr>
            <p:cNvSpPr txBox="1"/>
            <p:nvPr/>
          </p:nvSpPr>
          <p:spPr>
            <a:xfrm>
              <a:off x="5076059" y="1345316"/>
              <a:ext cx="2137125" cy="279493"/>
            </a:xfrm>
            <a:prstGeom prst="rect">
              <a:avLst/>
            </a:prstGeom>
            <a:noFill/>
          </p:spPr>
          <p:txBody>
            <a:bodyPr wrap="square" lIns="72000" rIns="108000" rtlCol="0">
              <a:spAutoFit/>
            </a:bodyPr>
            <a:lstStyle/>
            <a:p>
              <a:pPr algn="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a16="http://schemas.microsoft.com/office/drawing/2014/main" id="{489B050C-BC53-4435-B89D-B3212CB42893}"/>
              </a:ext>
            </a:extLst>
          </p:cNvPr>
          <p:cNvSpPr txBox="1"/>
          <p:nvPr/>
        </p:nvSpPr>
        <p:spPr>
          <a:xfrm>
            <a:off x="444843" y="1457112"/>
            <a:ext cx="3806287" cy="1477328"/>
          </a:xfrm>
          <a:prstGeom prst="rect">
            <a:avLst/>
          </a:prstGeom>
          <a:noFill/>
        </p:spPr>
        <p:txBody>
          <a:bodyPr wrap="square" lIns="72000" tIns="0" rIns="36000" bIns="0" rtlCol="0">
            <a:spAutoFit/>
          </a:bodyPr>
          <a:lstStyle/>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We Create</a:t>
            </a:r>
          </a:p>
          <a:p>
            <a:r>
              <a:rPr lang="en-US" altLang="ko-KR"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rPr>
              <a:t>Professional Presentation</a:t>
            </a:r>
            <a:endParaRPr lang="ko-KR" altLang="en-US" sz="3200" dirty="0">
              <a:solidFill>
                <a:schemeClr val="tx1">
                  <a:lumMod val="95000"/>
                  <a:lumOff val="5000"/>
                </a:schemeClr>
              </a:solidFill>
              <a:latin typeface="Malgun Gothic" panose="020B0503020000020004" pitchFamily="34" charset="-127"/>
              <a:ea typeface="Malgun Gothic" panose="020B0503020000020004" pitchFamily="34" charset="-127"/>
              <a:cs typeface="Arial" pitchFamily="34" charset="0"/>
            </a:endParaRPr>
          </a:p>
        </p:txBody>
      </p:sp>
      <p:pic>
        <p:nvPicPr>
          <p:cNvPr id="16" name="Imagen 15"/>
          <p:cNvPicPr>
            <a:picLocks noChangeAspect="1"/>
          </p:cNvPicPr>
          <p:nvPr/>
        </p:nvPicPr>
        <p:blipFill>
          <a:blip r:embed="rId3"/>
          <a:stretch>
            <a:fillRect/>
          </a:stretch>
        </p:blipFill>
        <p:spPr>
          <a:xfrm>
            <a:off x="4530422" y="2934440"/>
            <a:ext cx="2443579" cy="3272651"/>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2723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sp>
        <p:nvSpPr>
          <p:cNvPr id="2531" name="Google Shape;2531;p38"/>
          <p:cNvSpPr txBox="1">
            <a:spLocks noGrp="1"/>
          </p:cNvSpPr>
          <p:nvPr>
            <p:ph type="body" sz="quarter" idx="10"/>
          </p:nvPr>
        </p:nvSpPr>
        <p:spPr>
          <a:xfrm>
            <a:off x="2132308" y="4008478"/>
            <a:ext cx="8820822" cy="724247"/>
          </a:xfrm>
          <a:prstGeom prst="rect">
            <a:avLst/>
          </a:prstGeom>
        </p:spPr>
        <p:txBody>
          <a:bodyPr spcFirstLastPara="1" vert="horz" wrap="square" lIns="121900" tIns="121900" rIns="121900" bIns="121900" rtlCol="0" anchor="t" anchorCtr="0">
            <a:noAutofit/>
          </a:bodyPr>
          <a:lstStyle/>
          <a:p>
            <a:pPr marL="0" indent="0"/>
            <a:r>
              <a:rPr lang="en" sz="3600" dirty="0"/>
              <a:t>It can be the part of the presentation where you introduce yourself, write your email…</a:t>
            </a:r>
            <a:endParaRPr sz="3600" dirty="0"/>
          </a:p>
        </p:txBody>
      </p:sp>
      <p:sp>
        <p:nvSpPr>
          <p:cNvPr id="2530" name="Google Shape;2530;p38"/>
          <p:cNvSpPr txBox="1">
            <a:spLocks noGrp="1"/>
          </p:cNvSpPr>
          <p:nvPr>
            <p:ph type="title" idx="4294967295"/>
          </p:nvPr>
        </p:nvSpPr>
        <p:spPr>
          <a:xfrm>
            <a:off x="2913693" y="1608738"/>
            <a:ext cx="6710625" cy="1781175"/>
          </a:xfrm>
          <a:prstGeom prst="rect">
            <a:avLst/>
          </a:prstGeom>
        </p:spPr>
        <p:txBody>
          <a:bodyPr spcFirstLastPara="1" vert="horz" wrap="square" lIns="121900" tIns="121900" rIns="121900" bIns="121900" rtlCol="0" anchor="b" anchorCtr="0">
            <a:noAutofit/>
          </a:bodyPr>
          <a:lstStyle/>
          <a:p>
            <a:pPr algn="ctr"/>
            <a:r>
              <a:rPr lang="en" sz="8800" b="1" dirty="0">
                <a:solidFill>
                  <a:srgbClr val="0070C0"/>
                </a:solidFill>
                <a:latin typeface="Trebuchet MS" panose="020B0603020202020204" pitchFamily="34" charset="0"/>
              </a:rPr>
              <a:t>HOLA</a:t>
            </a:r>
            <a:endParaRPr sz="8800" b="1" dirty="0">
              <a:solidFill>
                <a:srgbClr val="0070C0"/>
              </a:solidFill>
              <a:latin typeface="Trebuchet MS" panose="020B0603020202020204" pitchFamily="34" charset="0"/>
            </a:endParaRPr>
          </a:p>
        </p:txBody>
      </p:sp>
      <p:pic>
        <p:nvPicPr>
          <p:cNvPr id="3" name="Imagen 2"/>
          <p:cNvPicPr>
            <a:picLocks noChangeAspect="1"/>
          </p:cNvPicPr>
          <p:nvPr/>
        </p:nvPicPr>
        <p:blipFill>
          <a:blip r:embed="rId3"/>
          <a:stretch>
            <a:fillRect/>
          </a:stretch>
        </p:blipFill>
        <p:spPr>
          <a:xfrm>
            <a:off x="5686517" y="3480313"/>
            <a:ext cx="1164976" cy="413379"/>
          </a:xfrm>
          <a:prstGeom prst="rect">
            <a:avLst/>
          </a:prstGeom>
        </p:spPr>
      </p:pic>
      <p:grpSp>
        <p:nvGrpSpPr>
          <p:cNvPr id="2" name="Group 4">
            <a:extLst>
              <a:ext uri="{FF2B5EF4-FFF2-40B4-BE49-F238E27FC236}">
                <a16:creationId xmlns:a16="http://schemas.microsoft.com/office/drawing/2014/main" id="{0450A11B-5996-BB6D-3BE5-06DC6AF00599}"/>
              </a:ext>
            </a:extLst>
          </p:cNvPr>
          <p:cNvGrpSpPr>
            <a:grpSpLocks noChangeAspect="1"/>
          </p:cNvGrpSpPr>
          <p:nvPr/>
        </p:nvGrpSpPr>
        <p:grpSpPr bwMode="auto">
          <a:xfrm>
            <a:off x="244475" y="252413"/>
            <a:ext cx="1293813" cy="1730375"/>
            <a:chOff x="154" y="159"/>
            <a:chExt cx="815" cy="1090"/>
          </a:xfrm>
        </p:grpSpPr>
        <p:sp>
          <p:nvSpPr>
            <p:cNvPr id="5" name="Freeform 5">
              <a:extLst>
                <a:ext uri="{FF2B5EF4-FFF2-40B4-BE49-F238E27FC236}">
                  <a16:creationId xmlns:a16="http://schemas.microsoft.com/office/drawing/2014/main" id="{E4D8FC09-41BD-2018-679D-0151FA8E2602}"/>
                </a:ext>
              </a:extLst>
            </p:cNvPr>
            <p:cNvSpPr>
              <a:spLocks/>
            </p:cNvSpPr>
            <p:nvPr/>
          </p:nvSpPr>
          <p:spPr bwMode="auto">
            <a:xfrm>
              <a:off x="154" y="159"/>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3D7DB457-A050-E008-836D-D39C70C20CC8}"/>
                </a:ext>
              </a:extLst>
            </p:cNvPr>
            <p:cNvSpPr>
              <a:spLocks/>
            </p:cNvSpPr>
            <p:nvPr/>
          </p:nvSpPr>
          <p:spPr bwMode="auto">
            <a:xfrm>
              <a:off x="695" y="696"/>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D19E2942-E2B4-F187-2439-F418F45B0A9E}"/>
                </a:ext>
              </a:extLst>
            </p:cNvPr>
            <p:cNvSpPr>
              <a:spLocks/>
            </p:cNvSpPr>
            <p:nvPr/>
          </p:nvSpPr>
          <p:spPr bwMode="auto">
            <a:xfrm>
              <a:off x="695" y="976"/>
              <a:ext cx="274" cy="27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B3C98FEC-081D-F3F1-2B19-73E0F94C7508}"/>
                </a:ext>
              </a:extLst>
            </p:cNvPr>
            <p:cNvSpPr>
              <a:spLocks/>
            </p:cNvSpPr>
            <p:nvPr/>
          </p:nvSpPr>
          <p:spPr bwMode="auto">
            <a:xfrm>
              <a:off x="429" y="984"/>
              <a:ext cx="250" cy="24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1" name="Group 11">
            <a:extLst>
              <a:ext uri="{FF2B5EF4-FFF2-40B4-BE49-F238E27FC236}">
                <a16:creationId xmlns:a16="http://schemas.microsoft.com/office/drawing/2014/main" id="{FF4F0216-0A30-FBE1-0363-2EE44095E16B}"/>
              </a:ext>
            </a:extLst>
          </p:cNvPr>
          <p:cNvGrpSpPr>
            <a:grpSpLocks noChangeAspect="1"/>
          </p:cNvGrpSpPr>
          <p:nvPr/>
        </p:nvGrpSpPr>
        <p:grpSpPr bwMode="auto">
          <a:xfrm flipH="1">
            <a:off x="10633075" y="252413"/>
            <a:ext cx="1276350" cy="1708150"/>
            <a:chOff x="6698" y="159"/>
            <a:chExt cx="804" cy="1076"/>
          </a:xfrm>
        </p:grpSpPr>
        <p:sp>
          <p:nvSpPr>
            <p:cNvPr id="13" name="Freeform 12">
              <a:extLst>
                <a:ext uri="{FF2B5EF4-FFF2-40B4-BE49-F238E27FC236}">
                  <a16:creationId xmlns:a16="http://schemas.microsoft.com/office/drawing/2014/main" id="{16CC3234-7E7E-3A10-00D7-4484AE6C493D}"/>
                </a:ext>
              </a:extLst>
            </p:cNvPr>
            <p:cNvSpPr>
              <a:spLocks/>
            </p:cNvSpPr>
            <p:nvPr/>
          </p:nvSpPr>
          <p:spPr bwMode="auto">
            <a:xfrm>
              <a:off x="6698" y="159"/>
              <a:ext cx="518" cy="514"/>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A14C1A59-298F-EAD9-9F46-E5B2B4B370DA}"/>
                </a:ext>
              </a:extLst>
            </p:cNvPr>
            <p:cNvSpPr>
              <a:spLocks/>
            </p:cNvSpPr>
            <p:nvPr/>
          </p:nvSpPr>
          <p:spPr bwMode="auto">
            <a:xfrm>
              <a:off x="7232" y="689"/>
              <a:ext cx="254" cy="26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4">
              <a:extLst>
                <a:ext uri="{FF2B5EF4-FFF2-40B4-BE49-F238E27FC236}">
                  <a16:creationId xmlns:a16="http://schemas.microsoft.com/office/drawing/2014/main" id="{0A875D2E-3C57-2A86-E035-CD1F8F2A9403}"/>
                </a:ext>
              </a:extLst>
            </p:cNvPr>
            <p:cNvSpPr>
              <a:spLocks/>
            </p:cNvSpPr>
            <p:nvPr/>
          </p:nvSpPr>
          <p:spPr bwMode="auto">
            <a:xfrm>
              <a:off x="7232" y="966"/>
              <a:ext cx="270" cy="269"/>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5">
              <a:extLst>
                <a:ext uri="{FF2B5EF4-FFF2-40B4-BE49-F238E27FC236}">
                  <a16:creationId xmlns:a16="http://schemas.microsoft.com/office/drawing/2014/main" id="{5CBE7D7D-7CE9-5D47-844A-976219C0AA4C}"/>
                </a:ext>
              </a:extLst>
            </p:cNvPr>
            <p:cNvSpPr>
              <a:spLocks/>
            </p:cNvSpPr>
            <p:nvPr/>
          </p:nvSpPr>
          <p:spPr bwMode="auto">
            <a:xfrm>
              <a:off x="6969" y="974"/>
              <a:ext cx="247" cy="245"/>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C5D24B7D-33CF-4EC2-8E3D-FCF9295EC8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174" y="936026"/>
            <a:ext cx="11791273" cy="5740905"/>
          </a:xfrm>
          <a:prstGeom prst="rect">
            <a:avLst/>
          </a:prstGeom>
        </p:spPr>
      </p:pic>
      <p:sp>
        <p:nvSpPr>
          <p:cNvPr id="2" name="Rectangle 1">
            <a:extLst>
              <a:ext uri="{FF2B5EF4-FFF2-40B4-BE49-F238E27FC236}">
                <a16:creationId xmlns:a16="http://schemas.microsoft.com/office/drawing/2014/main" id="{29EAB501-DAC3-4A55-A55C-A9B7A36E1199}"/>
              </a:ext>
            </a:extLst>
          </p:cNvPr>
          <p:cNvSpPr/>
          <p:nvPr/>
        </p:nvSpPr>
        <p:spPr>
          <a:xfrm>
            <a:off x="199175" y="158436"/>
            <a:ext cx="5703684" cy="6518495"/>
          </a:xfrm>
          <a:prstGeom prst="rect">
            <a:avLst/>
          </a:prstGeom>
          <a:solidFill>
            <a:srgbClr val="8B8B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9">
            <a:extLst>
              <a:ext uri="{FF2B5EF4-FFF2-40B4-BE49-F238E27FC236}">
                <a16:creationId xmlns:a16="http://schemas.microsoft.com/office/drawing/2014/main" id="{1734BFDE-0610-4898-BC8A-74C7EF63268D}"/>
              </a:ext>
            </a:extLst>
          </p:cNvPr>
          <p:cNvGrpSpPr/>
          <p:nvPr/>
        </p:nvGrpSpPr>
        <p:grpSpPr>
          <a:xfrm>
            <a:off x="707546" y="2690682"/>
            <a:ext cx="4512637" cy="1106575"/>
            <a:chOff x="4932040" y="2183693"/>
            <a:chExt cx="4029507" cy="1106575"/>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83693"/>
              <a:ext cx="4029507" cy="523220"/>
            </a:xfrm>
            <a:prstGeom prst="rect">
              <a:avLst/>
            </a:prstGeom>
            <a:noFill/>
          </p:spPr>
          <p:txBody>
            <a:bodyPr wrap="square" rtlCol="0" anchor="ctr">
              <a:spAutoFit/>
            </a:bodyPr>
            <a:lstStyle/>
            <a:p>
              <a:r>
                <a:rPr lang="en-US" altLang="ko-KR" sz="2800" b="1" dirty="0">
                  <a:solidFill>
                    <a:schemeClr val="bg1"/>
                  </a:solidFill>
                </a:rPr>
                <a:t>Content A</a:t>
              </a:r>
              <a:endParaRPr lang="ko-KR" altLang="en-US" sz="2800" b="1" dirty="0">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722211" y="3986827"/>
            <a:ext cx="4498711" cy="1106575"/>
            <a:chOff x="4947415" y="3479837"/>
            <a:chExt cx="4017073" cy="1106575"/>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79837"/>
              <a:ext cx="4001699" cy="523220"/>
            </a:xfrm>
            <a:prstGeom prst="rect">
              <a:avLst/>
            </a:prstGeom>
            <a:noFill/>
          </p:spPr>
          <p:txBody>
            <a:bodyPr wrap="square" rtlCol="0" anchor="ctr">
              <a:spAutoFit/>
            </a:bodyPr>
            <a:lstStyle/>
            <a:p>
              <a:r>
                <a:rPr lang="en-US" altLang="ko-KR" sz="2800" b="1" dirty="0">
                  <a:solidFill>
                    <a:schemeClr val="bg1"/>
                  </a:solidFill>
                </a:rPr>
                <a:t>Content B</a:t>
              </a:r>
              <a:endParaRPr lang="ko-KR" altLang="en-US" sz="2800" b="1" dirty="0">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738614" y="5210962"/>
            <a:ext cx="4462350" cy="1106575"/>
            <a:chOff x="4962790" y="4703973"/>
            <a:chExt cx="3984605" cy="1106575"/>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703973"/>
              <a:ext cx="3984605" cy="523220"/>
            </a:xfrm>
            <a:prstGeom prst="rect">
              <a:avLst/>
            </a:prstGeom>
            <a:noFill/>
          </p:spPr>
          <p:txBody>
            <a:bodyPr wrap="square" rtlCol="0" anchor="ctr">
              <a:spAutoFit/>
            </a:bodyPr>
            <a:lstStyle/>
            <a:p>
              <a:r>
                <a:rPr lang="en-US" altLang="ko-KR" sz="2800" b="1" dirty="0">
                  <a:solidFill>
                    <a:schemeClr val="bg1"/>
                  </a:solidFill>
                </a:rPr>
                <a:t>Content C</a:t>
              </a:r>
              <a:endParaRPr lang="ko-KR" altLang="en-US" sz="2800" b="1" dirty="0">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646331"/>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I hope and I believe that this Template will your Time, Money and Reputation. </a:t>
              </a:r>
              <a:r>
                <a:rPr lang="en-US" altLang="ko-KR" sz="1200" dirty="0">
                  <a:solidFill>
                    <a:schemeClr val="bg1"/>
                  </a:solidFill>
                  <a:cs typeface="Arial" pitchFamily="34" charset="0"/>
                </a:rPr>
                <a:t>Easy to change colors, photos and Text. </a:t>
              </a:r>
              <a:endParaRPr lang="en-US" altLang="ko-KR" sz="1200" dirty="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707546" y="316787"/>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707546" y="963949"/>
            <a:ext cx="4253546"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707546" y="1528417"/>
            <a:ext cx="4253545" cy="307777"/>
          </a:xfrm>
          <a:prstGeom prst="rect">
            <a:avLst/>
          </a:prstGeom>
          <a:noFill/>
        </p:spPr>
        <p:txBody>
          <a:bodyPr wrap="square" rtlCol="0">
            <a:spAutoFit/>
          </a:bodyPr>
          <a:lstStyle/>
          <a:p>
            <a:pPr algn="dist"/>
            <a:r>
              <a:rPr lang="en-US" altLang="ko-KR" sz="1400" b="0" dirty="0">
                <a:solidFill>
                  <a:schemeClr val="bg1"/>
                </a:solidFill>
                <a:ea typeface="FZShuTi" pitchFamily="2" charset="-122"/>
                <a:cs typeface="Arial" pitchFamily="34" charset="0"/>
              </a:rPr>
              <a:t>EASY TO CHANGE COLORS, PHOTOS.   </a:t>
            </a:r>
            <a:endParaRPr lang="ko-KR" altLang="en-US" sz="1400" b="0" dirty="0">
              <a:solidFill>
                <a:schemeClr val="bg1"/>
              </a:solidFill>
              <a:cs typeface="Arial" pitchFamily="34" charset="0"/>
            </a:endParaRPr>
          </a:p>
        </p:txBody>
      </p:sp>
    </p:spTree>
    <p:extLst>
      <p:ext uri="{BB962C8B-B14F-4D97-AF65-F5344CB8AC3E}">
        <p14:creationId xmlns:p14="http://schemas.microsoft.com/office/powerpoint/2010/main" val="341201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E7B58B57-48C9-4854-B150-80E837B7E237}"/>
              </a:ext>
            </a:extLst>
          </p:cNvPr>
          <p:cNvSpPr txBox="1">
            <a:spLocks/>
          </p:cNvSpPr>
          <p:nvPr/>
        </p:nvSpPr>
        <p:spPr>
          <a:xfrm>
            <a:off x="824900" y="4332818"/>
            <a:ext cx="4295739" cy="204689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Column </a:t>
            </a:r>
          </a:p>
          <a:p>
            <a:pPr marL="0" indent="0">
              <a:lnSpc>
                <a:spcPct val="110000"/>
              </a:lnSpc>
              <a:buNone/>
            </a:pPr>
            <a:r>
              <a:rPr lang="en-US" altLang="ko-KR" sz="5400" b="1" dirty="0">
                <a:solidFill>
                  <a:schemeClr val="bg1">
                    <a:lumMod val="65000"/>
                  </a:schemeClr>
                </a:solidFill>
                <a:latin typeface="Trebuchet MS" panose="020B0603020202020204" pitchFamily="34" charset="0"/>
                <a:cs typeface="Arial" pitchFamily="34" charset="0"/>
              </a:rPr>
              <a:t>Style</a:t>
            </a:r>
          </a:p>
        </p:txBody>
      </p:sp>
      <p:grpSp>
        <p:nvGrpSpPr>
          <p:cNvPr id="2" name="Group 1">
            <a:extLst>
              <a:ext uri="{FF2B5EF4-FFF2-40B4-BE49-F238E27FC236}">
                <a16:creationId xmlns:a16="http://schemas.microsoft.com/office/drawing/2014/main" id="{C4265E91-D0E9-4D4E-A745-937EDAA689F1}"/>
              </a:ext>
            </a:extLst>
          </p:cNvPr>
          <p:cNvGrpSpPr/>
          <p:nvPr/>
        </p:nvGrpSpPr>
        <p:grpSpPr>
          <a:xfrm>
            <a:off x="6702393" y="2614162"/>
            <a:ext cx="4958341" cy="3513973"/>
            <a:chOff x="6547859" y="-253206"/>
            <a:chExt cx="4958341" cy="3513973"/>
          </a:xfrm>
        </p:grpSpPr>
        <p:sp>
          <p:nvSpPr>
            <p:cNvPr id="11" name="TextBox 10">
              <a:extLst>
                <a:ext uri="{FF2B5EF4-FFF2-40B4-BE49-F238E27FC236}">
                  <a16:creationId xmlns:a16="http://schemas.microsoft.com/office/drawing/2014/main" id="{C75FA847-8142-4D67-BFEC-B789B4A27F32}"/>
                </a:ext>
              </a:extLst>
            </p:cNvPr>
            <p:cNvSpPr txBox="1"/>
            <p:nvPr/>
          </p:nvSpPr>
          <p:spPr>
            <a:xfrm>
              <a:off x="6547859" y="480315"/>
              <a:ext cx="4958341" cy="307777"/>
            </a:xfrm>
            <a:prstGeom prst="rect">
              <a:avLst/>
            </a:prstGeom>
            <a:noFill/>
          </p:spPr>
          <p:txBody>
            <a:bodyPr wrap="square" rtlCol="0">
              <a:spAutoFit/>
            </a:bodyPr>
            <a:lstStyle/>
            <a:p>
              <a:r>
                <a:rPr lang="en-US" altLang="ko-KR" sz="1400" b="1" dirty="0">
                  <a:solidFill>
                    <a:srgbClr val="0070C0"/>
                  </a:solidFill>
                  <a:latin typeface="Trebuchet MS" panose="020B0603020202020204" pitchFamily="34" charset="0"/>
                  <a:cs typeface="Calibri" pitchFamily="34" charset="0"/>
                </a:rPr>
                <a:t>Modern PowerPoint Presentation Templates</a:t>
              </a:r>
              <a:endParaRPr lang="ko-KR" altLang="en-US" sz="1400" b="1" dirty="0">
                <a:solidFill>
                  <a:srgbClr val="0070C0"/>
                </a:solidFill>
                <a:latin typeface="Trebuchet MS" panose="020B0603020202020204" pitchFamily="34" charset="0"/>
                <a:cs typeface="Calibri" pitchFamily="34" charset="0"/>
              </a:endParaRPr>
            </a:p>
          </p:txBody>
        </p:sp>
        <p:sp>
          <p:nvSpPr>
            <p:cNvPr id="12" name="TextBox 11">
              <a:extLst>
                <a:ext uri="{FF2B5EF4-FFF2-40B4-BE49-F238E27FC236}">
                  <a16:creationId xmlns:a16="http://schemas.microsoft.com/office/drawing/2014/main" id="{297169F0-DF73-4D3D-93C5-5C5E84F5F1B1}"/>
                </a:ext>
              </a:extLst>
            </p:cNvPr>
            <p:cNvSpPr txBox="1"/>
            <p:nvPr/>
          </p:nvSpPr>
          <p:spPr>
            <a:xfrm>
              <a:off x="6547859" y="1321775"/>
              <a:ext cx="4958340" cy="1938992"/>
            </a:xfrm>
            <a:prstGeom prst="rect">
              <a:avLst/>
            </a:prstGeom>
            <a:noFill/>
          </p:spPr>
          <p:txBody>
            <a:bodyPr wrap="square" rtlCol="0">
              <a:spAutoFit/>
            </a:bodyPr>
            <a:lstStyle/>
            <a:p>
              <a:r>
                <a:rPr lang="en-US" altLang="ko-KR" sz="1200" dirty="0">
                  <a:solidFill>
                    <a:srgbClr val="0070C0"/>
                  </a:solidFill>
                  <a:latin typeface="Trebuchet MS" panose="020B0603020202020204" pitchFamily="34" charset="0"/>
                  <a:cs typeface="Arial" pitchFamily="34" charset="0"/>
                </a:rPr>
                <a:t>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r>
                <a:rPr lang="en-US" altLang="ko-KR" sz="1200" dirty="0">
                  <a:solidFill>
                    <a:srgbClr val="0070C0"/>
                  </a:solidFill>
                  <a:latin typeface="Trebuchet MS" panose="020B0603020202020204" pitchFamily="34" charset="0"/>
                  <a:cs typeface="Arial" pitchFamily="34" charset="0"/>
                </a:rPr>
                <a:t> Get a modern PowerPoint  Presentation that is beautifully designed. I hope and I believe that this Template will your Time, Money and Reputation. Easy to change colors, photos and Text.</a:t>
              </a:r>
              <a:r>
                <a:rPr lang="en-US" altLang="ko-KR" sz="1200" dirty="0">
                  <a:solidFill>
                    <a:srgbClr val="0070C0"/>
                  </a:solidFill>
                  <a:latin typeface="Trebuchet MS" panose="020B0603020202020204" pitchFamily="34" charset="0"/>
                </a:rPr>
                <a:t> You can simply impress your audience and add a unique zing and appeal to your Reports and Presentations with our Templates..</a:t>
              </a:r>
              <a:endParaRPr lang="en-US" altLang="ko-KR" sz="1200" dirty="0">
                <a:solidFill>
                  <a:srgbClr val="0070C0"/>
                </a:solidFill>
                <a:latin typeface="Trebuchet MS" panose="020B0603020202020204" pitchFamily="34" charset="0"/>
                <a:cs typeface="Arial" pitchFamily="34" charset="0"/>
              </a:endParaRPr>
            </a:p>
          </p:txBody>
        </p:sp>
        <p:sp>
          <p:nvSpPr>
            <p:cNvPr id="13" name="TextBox 12">
              <a:extLst>
                <a:ext uri="{FF2B5EF4-FFF2-40B4-BE49-F238E27FC236}">
                  <a16:creationId xmlns:a16="http://schemas.microsoft.com/office/drawing/2014/main" id="{E3F40611-7569-434F-B6EF-DDB218EC1262}"/>
                </a:ext>
              </a:extLst>
            </p:cNvPr>
            <p:cNvSpPr txBox="1"/>
            <p:nvPr/>
          </p:nvSpPr>
          <p:spPr>
            <a:xfrm>
              <a:off x="7263848" y="-165278"/>
              <a:ext cx="4242351" cy="584775"/>
            </a:xfrm>
            <a:prstGeom prst="rect">
              <a:avLst/>
            </a:prstGeom>
            <a:noFill/>
          </p:spPr>
          <p:txBody>
            <a:bodyPr wrap="square" rtlCol="0">
              <a:spAutoFit/>
            </a:bodyPr>
            <a:lstStyle/>
            <a:p>
              <a:r>
                <a:rPr lang="en-US" altLang="ko-KR" sz="1600" b="1" dirty="0">
                  <a:solidFill>
                    <a:srgbClr val="0070C0"/>
                  </a:solidFill>
                  <a:latin typeface="Trebuchet MS" panose="020B0603020202020204" pitchFamily="34" charset="0"/>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id="{B5B00AB4-95BA-4F01-A192-B29CA9AB98F4}"/>
                </a:ext>
              </a:extLst>
            </p:cNvPr>
            <p:cNvSpPr txBox="1"/>
            <p:nvPr/>
          </p:nvSpPr>
          <p:spPr>
            <a:xfrm>
              <a:off x="6547859" y="-253206"/>
              <a:ext cx="872116" cy="769441"/>
            </a:xfrm>
            <a:prstGeom prst="rect">
              <a:avLst/>
            </a:prstGeom>
            <a:noFill/>
          </p:spPr>
          <p:txBody>
            <a:bodyPr wrap="square" rtlCol="0">
              <a:spAutoFit/>
            </a:bodyPr>
            <a:lstStyle/>
            <a:p>
              <a:r>
                <a:rPr lang="en-US" altLang="ko-KR" sz="4400" b="1" dirty="0">
                  <a:solidFill>
                    <a:srgbClr val="0070C0"/>
                  </a:solidFill>
                  <a:latin typeface="Trebuchet MS" panose="020B0603020202020204" pitchFamily="34" charset="0"/>
                  <a:cs typeface="Calibri" pitchFamily="34" charset="0"/>
                </a:rPr>
                <a:t>01</a:t>
              </a:r>
              <a:endParaRPr lang="ko-KR" altLang="en-US" sz="4400" b="1" dirty="0">
                <a:solidFill>
                  <a:srgbClr val="0070C0"/>
                </a:solidFill>
                <a:latin typeface="Trebuchet MS" panose="020B0603020202020204" pitchFamily="34" charset="0"/>
                <a:cs typeface="Calibri" pitchFamily="34" charset="0"/>
              </a:endParaRPr>
            </a:p>
          </p:txBody>
        </p:sp>
      </p:grpSp>
      <p:sp>
        <p:nvSpPr>
          <p:cNvPr id="15" name="TextBox 11">
            <a:extLst>
              <a:ext uri="{FF2B5EF4-FFF2-40B4-BE49-F238E27FC236}">
                <a16:creationId xmlns:a16="http://schemas.microsoft.com/office/drawing/2014/main" id="{297169F0-DF73-4D3D-93C5-5C5E84F5F1B1}"/>
              </a:ext>
            </a:extLst>
          </p:cNvPr>
          <p:cNvSpPr txBox="1"/>
          <p:nvPr/>
        </p:nvSpPr>
        <p:spPr>
          <a:xfrm>
            <a:off x="4150605" y="460758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a:t>simply impress your audience and add a to your Reports and Presentations with our Templates..</a:t>
            </a:r>
            <a:endParaRPr lang="en-US" altLang="ko-KR" sz="1200" dirty="0">
              <a:cs typeface="Arial" pitchFamily="34" charset="0"/>
            </a:endParaRPr>
          </a:p>
        </p:txBody>
      </p:sp>
      <p:sp>
        <p:nvSpPr>
          <p:cNvPr id="16" name="TextBox 11">
            <a:extLst>
              <a:ext uri="{FF2B5EF4-FFF2-40B4-BE49-F238E27FC236}">
                <a16:creationId xmlns:a16="http://schemas.microsoft.com/office/drawing/2014/main" id="{297169F0-DF73-4D3D-93C5-5C5E84F5F1B1}"/>
              </a:ext>
            </a:extLst>
          </p:cNvPr>
          <p:cNvSpPr txBox="1"/>
          <p:nvPr/>
        </p:nvSpPr>
        <p:spPr>
          <a:xfrm>
            <a:off x="4150605" y="2694531"/>
            <a:ext cx="1940068"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a:t>
            </a:r>
            <a:r>
              <a:rPr lang="en-US" altLang="ko-KR" sz="1200" dirty="0"/>
              <a:t>simply impress your audience and add a to your Reports and Presentations with our Templates..</a:t>
            </a:r>
            <a:endParaRPr lang="en-US" altLang="ko-KR" sz="1200" dirty="0">
              <a:cs typeface="Arial" pitchFamily="34" charset="0"/>
            </a:endParaRPr>
          </a:p>
        </p:txBody>
      </p:sp>
      <p:sp>
        <p:nvSpPr>
          <p:cNvPr id="18" name="TextBox 16">
            <a:extLst>
              <a:ext uri="{FF2B5EF4-FFF2-40B4-BE49-F238E27FC236}">
                <a16:creationId xmlns:a16="http://schemas.microsoft.com/office/drawing/2014/main" id="{43AA02D0-437B-4A51-B519-43836D5FAB25}"/>
              </a:ext>
            </a:extLst>
          </p:cNvPr>
          <p:cNvSpPr txBox="1"/>
          <p:nvPr/>
        </p:nvSpPr>
        <p:spPr>
          <a:xfrm>
            <a:off x="4150605" y="1776343"/>
            <a:ext cx="7844050" cy="646331"/>
          </a:xfrm>
          <a:prstGeom prst="rect">
            <a:avLst/>
          </a:prstGeom>
          <a:noFill/>
        </p:spPr>
        <p:txBody>
          <a:bodyPr wrap="square" rtlCol="0">
            <a:spAutoFit/>
          </a:bodyPr>
          <a:lstStyle/>
          <a:p>
            <a:r>
              <a:rPr lang="en-US" altLang="ko-KR" b="1" dirty="0">
                <a:solidFill>
                  <a:srgbClr val="0070C0"/>
                </a:solidFill>
                <a:cs typeface="Arial" pitchFamily="34" charset="0"/>
              </a:rPr>
              <a:t>You can simply impress your audience and add a unique zing and appeal to your Presentations.</a:t>
            </a:r>
            <a:endParaRPr lang="ko-KR" altLang="en-US" b="1" dirty="0">
              <a:solidFill>
                <a:srgbClr val="0070C0"/>
              </a:solidFill>
              <a:cs typeface="Arial" pitchFamily="34" charset="0"/>
            </a:endParaRPr>
          </a:p>
        </p:txBody>
      </p:sp>
      <p:grpSp>
        <p:nvGrpSpPr>
          <p:cNvPr id="4" name="Group 4">
            <a:extLst>
              <a:ext uri="{FF2B5EF4-FFF2-40B4-BE49-F238E27FC236}">
                <a16:creationId xmlns:a16="http://schemas.microsoft.com/office/drawing/2014/main" id="{0EFC1B02-176F-2A2B-38C2-CE3F84345FB6}"/>
              </a:ext>
            </a:extLst>
          </p:cNvPr>
          <p:cNvGrpSpPr>
            <a:grpSpLocks noChangeAspect="1"/>
          </p:cNvGrpSpPr>
          <p:nvPr/>
        </p:nvGrpSpPr>
        <p:grpSpPr bwMode="auto">
          <a:xfrm>
            <a:off x="968375" y="1598613"/>
            <a:ext cx="2324101" cy="2409825"/>
            <a:chOff x="610" y="1007"/>
            <a:chExt cx="1464" cy="1518"/>
          </a:xfrm>
        </p:grpSpPr>
        <p:sp>
          <p:nvSpPr>
            <p:cNvPr id="7" name="Freeform 5">
              <a:extLst>
                <a:ext uri="{FF2B5EF4-FFF2-40B4-BE49-F238E27FC236}">
                  <a16:creationId xmlns:a16="http://schemas.microsoft.com/office/drawing/2014/main" id="{315ADDEF-2F8C-0255-2018-1D104CAF8034}"/>
                </a:ext>
              </a:extLst>
            </p:cNvPr>
            <p:cNvSpPr>
              <a:spLocks/>
            </p:cNvSpPr>
            <p:nvPr/>
          </p:nvSpPr>
          <p:spPr bwMode="auto">
            <a:xfrm>
              <a:off x="652" y="1021"/>
              <a:ext cx="687" cy="1285"/>
            </a:xfrm>
            <a:custGeom>
              <a:avLst/>
              <a:gdLst>
                <a:gd name="T0" fmla="*/ 1 w 100"/>
                <a:gd name="T1" fmla="*/ 0 h 187"/>
                <a:gd name="T2" fmla="*/ 59 w 100"/>
                <a:gd name="T3" fmla="*/ 0 h 187"/>
                <a:gd name="T4" fmla="*/ 68 w 100"/>
                <a:gd name="T5" fmla="*/ 13 h 187"/>
                <a:gd name="T6" fmla="*/ 75 w 100"/>
                <a:gd name="T7" fmla="*/ 23 h 187"/>
                <a:gd name="T8" fmla="*/ 64 w 100"/>
                <a:gd name="T9" fmla="*/ 33 h 187"/>
                <a:gd name="T10" fmla="*/ 62 w 100"/>
                <a:gd name="T11" fmla="*/ 35 h 187"/>
                <a:gd name="T12" fmla="*/ 57 w 100"/>
                <a:gd name="T13" fmla="*/ 44 h 187"/>
                <a:gd name="T14" fmla="*/ 56 w 100"/>
                <a:gd name="T15" fmla="*/ 47 h 187"/>
                <a:gd name="T16" fmla="*/ 58 w 100"/>
                <a:gd name="T17" fmla="*/ 49 h 187"/>
                <a:gd name="T18" fmla="*/ 61 w 100"/>
                <a:gd name="T19" fmla="*/ 66 h 187"/>
                <a:gd name="T20" fmla="*/ 66 w 100"/>
                <a:gd name="T21" fmla="*/ 70 h 187"/>
                <a:gd name="T22" fmla="*/ 70 w 100"/>
                <a:gd name="T23" fmla="*/ 71 h 187"/>
                <a:gd name="T24" fmla="*/ 79 w 100"/>
                <a:gd name="T25" fmla="*/ 73 h 187"/>
                <a:gd name="T26" fmla="*/ 82 w 100"/>
                <a:gd name="T27" fmla="*/ 74 h 187"/>
                <a:gd name="T28" fmla="*/ 92 w 100"/>
                <a:gd name="T29" fmla="*/ 75 h 187"/>
                <a:gd name="T30" fmla="*/ 93 w 100"/>
                <a:gd name="T31" fmla="*/ 76 h 187"/>
                <a:gd name="T32" fmla="*/ 90 w 100"/>
                <a:gd name="T33" fmla="*/ 86 h 187"/>
                <a:gd name="T34" fmla="*/ 91 w 100"/>
                <a:gd name="T35" fmla="*/ 95 h 187"/>
                <a:gd name="T36" fmla="*/ 95 w 100"/>
                <a:gd name="T37" fmla="*/ 102 h 187"/>
                <a:gd name="T38" fmla="*/ 88 w 100"/>
                <a:gd name="T39" fmla="*/ 106 h 187"/>
                <a:gd name="T40" fmla="*/ 83 w 100"/>
                <a:gd name="T41" fmla="*/ 113 h 187"/>
                <a:gd name="T42" fmla="*/ 88 w 100"/>
                <a:gd name="T43" fmla="*/ 124 h 187"/>
                <a:gd name="T44" fmla="*/ 95 w 100"/>
                <a:gd name="T45" fmla="*/ 128 h 187"/>
                <a:gd name="T46" fmla="*/ 91 w 100"/>
                <a:gd name="T47" fmla="*/ 135 h 187"/>
                <a:gd name="T48" fmla="*/ 90 w 100"/>
                <a:gd name="T49" fmla="*/ 143 h 187"/>
                <a:gd name="T50" fmla="*/ 96 w 100"/>
                <a:gd name="T51" fmla="*/ 156 h 187"/>
                <a:gd name="T52" fmla="*/ 95 w 100"/>
                <a:gd name="T53" fmla="*/ 180 h 187"/>
                <a:gd name="T54" fmla="*/ 90 w 100"/>
                <a:gd name="T55" fmla="*/ 184 h 187"/>
                <a:gd name="T56" fmla="*/ 79 w 100"/>
                <a:gd name="T57" fmla="*/ 185 h 187"/>
                <a:gd name="T58" fmla="*/ 45 w 100"/>
                <a:gd name="T59" fmla="*/ 184 h 187"/>
                <a:gd name="T60" fmla="*/ 41 w 100"/>
                <a:gd name="T61" fmla="*/ 177 h 187"/>
                <a:gd name="T62" fmla="*/ 44 w 100"/>
                <a:gd name="T63" fmla="*/ 156 h 187"/>
                <a:gd name="T64" fmla="*/ 45 w 100"/>
                <a:gd name="T65" fmla="*/ 145 h 187"/>
                <a:gd name="T66" fmla="*/ 45 w 100"/>
                <a:gd name="T67" fmla="*/ 97 h 187"/>
                <a:gd name="T68" fmla="*/ 46 w 100"/>
                <a:gd name="T69" fmla="*/ 46 h 187"/>
                <a:gd name="T70" fmla="*/ 40 w 100"/>
                <a:gd name="T71" fmla="*/ 35 h 187"/>
                <a:gd name="T72" fmla="*/ 8 w 100"/>
                <a:gd name="T73" fmla="*/ 9 h 187"/>
                <a:gd name="T74" fmla="*/ 1 w 100"/>
                <a:gd name="T7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87">
                  <a:moveTo>
                    <a:pt x="1" y="0"/>
                  </a:moveTo>
                  <a:cubicBezTo>
                    <a:pt x="20" y="0"/>
                    <a:pt x="39" y="0"/>
                    <a:pt x="59" y="0"/>
                  </a:cubicBezTo>
                  <a:cubicBezTo>
                    <a:pt x="64" y="2"/>
                    <a:pt x="66" y="8"/>
                    <a:pt x="68" y="13"/>
                  </a:cubicBezTo>
                  <a:cubicBezTo>
                    <a:pt x="70" y="17"/>
                    <a:pt x="71" y="21"/>
                    <a:pt x="75" y="23"/>
                  </a:cubicBezTo>
                  <a:cubicBezTo>
                    <a:pt x="72" y="28"/>
                    <a:pt x="71" y="33"/>
                    <a:pt x="64" y="33"/>
                  </a:cubicBezTo>
                  <a:cubicBezTo>
                    <a:pt x="63" y="33"/>
                    <a:pt x="62" y="34"/>
                    <a:pt x="62" y="35"/>
                  </a:cubicBezTo>
                  <a:cubicBezTo>
                    <a:pt x="61" y="39"/>
                    <a:pt x="60" y="42"/>
                    <a:pt x="57" y="44"/>
                  </a:cubicBezTo>
                  <a:cubicBezTo>
                    <a:pt x="56" y="44"/>
                    <a:pt x="56" y="46"/>
                    <a:pt x="56" y="47"/>
                  </a:cubicBezTo>
                  <a:cubicBezTo>
                    <a:pt x="57" y="48"/>
                    <a:pt x="58" y="49"/>
                    <a:pt x="58" y="49"/>
                  </a:cubicBezTo>
                  <a:cubicBezTo>
                    <a:pt x="54" y="56"/>
                    <a:pt x="60" y="60"/>
                    <a:pt x="61" y="66"/>
                  </a:cubicBezTo>
                  <a:cubicBezTo>
                    <a:pt x="62" y="69"/>
                    <a:pt x="63" y="70"/>
                    <a:pt x="66" y="70"/>
                  </a:cubicBezTo>
                  <a:cubicBezTo>
                    <a:pt x="67" y="70"/>
                    <a:pt x="69" y="70"/>
                    <a:pt x="70" y="71"/>
                  </a:cubicBezTo>
                  <a:cubicBezTo>
                    <a:pt x="72" y="76"/>
                    <a:pt x="75" y="77"/>
                    <a:pt x="79" y="73"/>
                  </a:cubicBezTo>
                  <a:cubicBezTo>
                    <a:pt x="80" y="72"/>
                    <a:pt x="81" y="73"/>
                    <a:pt x="82" y="74"/>
                  </a:cubicBezTo>
                  <a:cubicBezTo>
                    <a:pt x="85" y="76"/>
                    <a:pt x="88" y="75"/>
                    <a:pt x="92" y="75"/>
                  </a:cubicBezTo>
                  <a:cubicBezTo>
                    <a:pt x="92" y="75"/>
                    <a:pt x="93" y="76"/>
                    <a:pt x="93" y="76"/>
                  </a:cubicBezTo>
                  <a:cubicBezTo>
                    <a:pt x="94" y="80"/>
                    <a:pt x="92" y="83"/>
                    <a:pt x="90" y="86"/>
                  </a:cubicBezTo>
                  <a:cubicBezTo>
                    <a:pt x="88" y="90"/>
                    <a:pt x="87" y="92"/>
                    <a:pt x="91" y="95"/>
                  </a:cubicBezTo>
                  <a:cubicBezTo>
                    <a:pt x="94" y="96"/>
                    <a:pt x="96" y="99"/>
                    <a:pt x="95" y="102"/>
                  </a:cubicBezTo>
                  <a:cubicBezTo>
                    <a:pt x="94" y="105"/>
                    <a:pt x="91" y="106"/>
                    <a:pt x="88" y="106"/>
                  </a:cubicBezTo>
                  <a:cubicBezTo>
                    <a:pt x="83" y="106"/>
                    <a:pt x="83" y="110"/>
                    <a:pt x="83" y="113"/>
                  </a:cubicBezTo>
                  <a:cubicBezTo>
                    <a:pt x="84" y="117"/>
                    <a:pt x="81" y="123"/>
                    <a:pt x="88" y="124"/>
                  </a:cubicBezTo>
                  <a:cubicBezTo>
                    <a:pt x="91" y="124"/>
                    <a:pt x="94" y="125"/>
                    <a:pt x="95" y="128"/>
                  </a:cubicBezTo>
                  <a:cubicBezTo>
                    <a:pt x="96" y="132"/>
                    <a:pt x="93" y="133"/>
                    <a:pt x="91" y="135"/>
                  </a:cubicBezTo>
                  <a:cubicBezTo>
                    <a:pt x="87" y="137"/>
                    <a:pt x="88" y="140"/>
                    <a:pt x="90" y="143"/>
                  </a:cubicBezTo>
                  <a:cubicBezTo>
                    <a:pt x="92" y="147"/>
                    <a:pt x="94" y="152"/>
                    <a:pt x="96" y="156"/>
                  </a:cubicBezTo>
                  <a:cubicBezTo>
                    <a:pt x="100" y="164"/>
                    <a:pt x="96" y="172"/>
                    <a:pt x="95" y="180"/>
                  </a:cubicBezTo>
                  <a:cubicBezTo>
                    <a:pt x="95" y="183"/>
                    <a:pt x="92" y="184"/>
                    <a:pt x="90" y="184"/>
                  </a:cubicBezTo>
                  <a:cubicBezTo>
                    <a:pt x="86" y="184"/>
                    <a:pt x="83" y="184"/>
                    <a:pt x="79" y="185"/>
                  </a:cubicBezTo>
                  <a:cubicBezTo>
                    <a:pt x="68" y="186"/>
                    <a:pt x="56" y="187"/>
                    <a:pt x="45" y="184"/>
                  </a:cubicBezTo>
                  <a:cubicBezTo>
                    <a:pt x="41" y="183"/>
                    <a:pt x="41" y="180"/>
                    <a:pt x="41" y="177"/>
                  </a:cubicBezTo>
                  <a:cubicBezTo>
                    <a:pt x="41" y="170"/>
                    <a:pt x="41" y="163"/>
                    <a:pt x="44" y="156"/>
                  </a:cubicBezTo>
                  <a:cubicBezTo>
                    <a:pt x="46" y="152"/>
                    <a:pt x="45" y="149"/>
                    <a:pt x="45" y="145"/>
                  </a:cubicBezTo>
                  <a:cubicBezTo>
                    <a:pt x="45" y="129"/>
                    <a:pt x="45" y="113"/>
                    <a:pt x="45" y="97"/>
                  </a:cubicBezTo>
                  <a:cubicBezTo>
                    <a:pt x="46" y="80"/>
                    <a:pt x="45" y="63"/>
                    <a:pt x="46" y="46"/>
                  </a:cubicBezTo>
                  <a:cubicBezTo>
                    <a:pt x="46" y="41"/>
                    <a:pt x="44" y="38"/>
                    <a:pt x="40" y="35"/>
                  </a:cubicBezTo>
                  <a:cubicBezTo>
                    <a:pt x="29" y="26"/>
                    <a:pt x="19" y="18"/>
                    <a:pt x="8" y="9"/>
                  </a:cubicBezTo>
                  <a:cubicBezTo>
                    <a:pt x="5" y="7"/>
                    <a:pt x="0" y="5"/>
                    <a:pt x="1" y="0"/>
                  </a:cubicBezTo>
                  <a:close/>
                </a:path>
              </a:pathLst>
            </a:custGeom>
            <a:solidFill>
              <a:srgbClr val="F0C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924276E9-4AA1-4115-499A-6C77EB558DD2}"/>
                </a:ext>
              </a:extLst>
            </p:cNvPr>
            <p:cNvSpPr>
              <a:spLocks/>
            </p:cNvSpPr>
            <p:nvPr/>
          </p:nvSpPr>
          <p:spPr bwMode="auto">
            <a:xfrm>
              <a:off x="610" y="1021"/>
              <a:ext cx="371" cy="1264"/>
            </a:xfrm>
            <a:custGeom>
              <a:avLst/>
              <a:gdLst>
                <a:gd name="T0" fmla="*/ 7 w 54"/>
                <a:gd name="T1" fmla="*/ 0 h 184"/>
                <a:gd name="T2" fmla="*/ 41 w 54"/>
                <a:gd name="T3" fmla="*/ 28 h 184"/>
                <a:gd name="T4" fmla="*/ 50 w 54"/>
                <a:gd name="T5" fmla="*/ 35 h 184"/>
                <a:gd name="T6" fmla="*/ 54 w 54"/>
                <a:gd name="T7" fmla="*/ 45 h 184"/>
                <a:gd name="T8" fmla="*/ 53 w 54"/>
                <a:gd name="T9" fmla="*/ 96 h 184"/>
                <a:gd name="T10" fmla="*/ 43 w 54"/>
                <a:gd name="T11" fmla="*/ 105 h 184"/>
                <a:gd name="T12" fmla="*/ 29 w 54"/>
                <a:gd name="T13" fmla="*/ 129 h 184"/>
                <a:gd name="T14" fmla="*/ 22 w 54"/>
                <a:gd name="T15" fmla="*/ 143 h 184"/>
                <a:gd name="T16" fmla="*/ 16 w 54"/>
                <a:gd name="T17" fmla="*/ 156 h 184"/>
                <a:gd name="T18" fmla="*/ 12 w 54"/>
                <a:gd name="T19" fmla="*/ 158 h 184"/>
                <a:gd name="T20" fmla="*/ 10 w 54"/>
                <a:gd name="T21" fmla="*/ 154 h 184"/>
                <a:gd name="T22" fmla="*/ 9 w 54"/>
                <a:gd name="T23" fmla="*/ 153 h 184"/>
                <a:gd name="T24" fmla="*/ 7 w 54"/>
                <a:gd name="T25" fmla="*/ 113 h 184"/>
                <a:gd name="T26" fmla="*/ 9 w 54"/>
                <a:gd name="T27" fmla="*/ 127 h 184"/>
                <a:gd name="T28" fmla="*/ 7 w 54"/>
                <a:gd name="T29" fmla="*/ 178 h 184"/>
                <a:gd name="T30" fmla="*/ 5 w 54"/>
                <a:gd name="T31" fmla="*/ 184 h 184"/>
                <a:gd name="T32" fmla="*/ 4 w 54"/>
                <a:gd name="T33" fmla="*/ 175 h 184"/>
                <a:gd name="T34" fmla="*/ 2 w 54"/>
                <a:gd name="T35" fmla="*/ 156 h 184"/>
                <a:gd name="T36" fmla="*/ 2 w 54"/>
                <a:gd name="T37" fmla="*/ 147 h 184"/>
                <a:gd name="T38" fmla="*/ 2 w 54"/>
                <a:gd name="T39" fmla="*/ 13 h 184"/>
                <a:gd name="T40" fmla="*/ 4 w 54"/>
                <a:gd name="T41" fmla="*/ 5 h 184"/>
                <a:gd name="T42" fmla="*/ 7 w 54"/>
                <a:gd name="T4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184">
                  <a:moveTo>
                    <a:pt x="7" y="0"/>
                  </a:moveTo>
                  <a:cubicBezTo>
                    <a:pt x="16" y="11"/>
                    <a:pt x="30" y="18"/>
                    <a:pt x="41" y="28"/>
                  </a:cubicBezTo>
                  <a:cubicBezTo>
                    <a:pt x="44" y="31"/>
                    <a:pt x="47" y="33"/>
                    <a:pt x="50" y="35"/>
                  </a:cubicBezTo>
                  <a:cubicBezTo>
                    <a:pt x="53" y="38"/>
                    <a:pt x="54" y="41"/>
                    <a:pt x="54" y="45"/>
                  </a:cubicBezTo>
                  <a:cubicBezTo>
                    <a:pt x="53" y="62"/>
                    <a:pt x="53" y="79"/>
                    <a:pt x="53" y="96"/>
                  </a:cubicBezTo>
                  <a:cubicBezTo>
                    <a:pt x="47" y="96"/>
                    <a:pt x="45" y="99"/>
                    <a:pt x="43" y="105"/>
                  </a:cubicBezTo>
                  <a:cubicBezTo>
                    <a:pt x="40" y="114"/>
                    <a:pt x="34" y="121"/>
                    <a:pt x="29" y="129"/>
                  </a:cubicBezTo>
                  <a:cubicBezTo>
                    <a:pt x="26" y="133"/>
                    <a:pt x="23" y="138"/>
                    <a:pt x="22" y="143"/>
                  </a:cubicBezTo>
                  <a:cubicBezTo>
                    <a:pt x="22" y="148"/>
                    <a:pt x="19" y="152"/>
                    <a:pt x="16" y="156"/>
                  </a:cubicBezTo>
                  <a:cubicBezTo>
                    <a:pt x="15" y="157"/>
                    <a:pt x="14" y="159"/>
                    <a:pt x="12" y="158"/>
                  </a:cubicBezTo>
                  <a:cubicBezTo>
                    <a:pt x="11" y="157"/>
                    <a:pt x="10" y="156"/>
                    <a:pt x="10" y="154"/>
                  </a:cubicBezTo>
                  <a:cubicBezTo>
                    <a:pt x="9" y="153"/>
                    <a:pt x="10" y="154"/>
                    <a:pt x="9" y="153"/>
                  </a:cubicBezTo>
                  <a:cubicBezTo>
                    <a:pt x="9" y="139"/>
                    <a:pt x="10" y="124"/>
                    <a:pt x="7" y="113"/>
                  </a:cubicBezTo>
                  <a:cubicBezTo>
                    <a:pt x="6" y="116"/>
                    <a:pt x="9" y="121"/>
                    <a:pt x="9" y="127"/>
                  </a:cubicBezTo>
                  <a:cubicBezTo>
                    <a:pt x="8" y="144"/>
                    <a:pt x="9" y="161"/>
                    <a:pt x="7" y="178"/>
                  </a:cubicBezTo>
                  <a:cubicBezTo>
                    <a:pt x="7" y="180"/>
                    <a:pt x="7" y="182"/>
                    <a:pt x="5" y="184"/>
                  </a:cubicBezTo>
                  <a:cubicBezTo>
                    <a:pt x="3" y="181"/>
                    <a:pt x="5" y="178"/>
                    <a:pt x="4" y="175"/>
                  </a:cubicBezTo>
                  <a:cubicBezTo>
                    <a:pt x="0" y="169"/>
                    <a:pt x="2" y="162"/>
                    <a:pt x="2" y="156"/>
                  </a:cubicBezTo>
                  <a:cubicBezTo>
                    <a:pt x="2" y="153"/>
                    <a:pt x="2" y="150"/>
                    <a:pt x="2" y="147"/>
                  </a:cubicBezTo>
                  <a:cubicBezTo>
                    <a:pt x="2" y="102"/>
                    <a:pt x="2" y="58"/>
                    <a:pt x="2" y="13"/>
                  </a:cubicBezTo>
                  <a:cubicBezTo>
                    <a:pt x="2" y="11"/>
                    <a:pt x="2" y="8"/>
                    <a:pt x="4" y="5"/>
                  </a:cubicBezTo>
                  <a:cubicBezTo>
                    <a:pt x="5" y="3"/>
                    <a:pt x="3" y="0"/>
                    <a:pt x="7" y="0"/>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168AED6C-18DD-07F4-A739-44AA0DAFC3D7}"/>
                </a:ext>
              </a:extLst>
            </p:cNvPr>
            <p:cNvSpPr>
              <a:spLocks/>
            </p:cNvSpPr>
            <p:nvPr/>
          </p:nvSpPr>
          <p:spPr bwMode="auto">
            <a:xfrm>
              <a:off x="1057" y="1007"/>
              <a:ext cx="529" cy="577"/>
            </a:xfrm>
            <a:custGeom>
              <a:avLst/>
              <a:gdLst>
                <a:gd name="T0" fmla="*/ 34 w 77"/>
                <a:gd name="T1" fmla="*/ 78 h 84"/>
                <a:gd name="T2" fmla="*/ 32 w 77"/>
                <a:gd name="T3" fmla="*/ 78 h 84"/>
                <a:gd name="T4" fmla="*/ 35 w 77"/>
                <a:gd name="T5" fmla="*/ 72 h 84"/>
                <a:gd name="T6" fmla="*/ 40 w 77"/>
                <a:gd name="T7" fmla="*/ 69 h 84"/>
                <a:gd name="T8" fmla="*/ 44 w 77"/>
                <a:gd name="T9" fmla="*/ 61 h 84"/>
                <a:gd name="T10" fmla="*/ 45 w 77"/>
                <a:gd name="T11" fmla="*/ 58 h 84"/>
                <a:gd name="T12" fmla="*/ 45 w 77"/>
                <a:gd name="T13" fmla="*/ 49 h 84"/>
                <a:gd name="T14" fmla="*/ 35 w 77"/>
                <a:gd name="T15" fmla="*/ 35 h 84"/>
                <a:gd name="T16" fmla="*/ 31 w 77"/>
                <a:gd name="T17" fmla="*/ 33 h 84"/>
                <a:gd name="T18" fmla="*/ 22 w 77"/>
                <a:gd name="T19" fmla="*/ 31 h 84"/>
                <a:gd name="T20" fmla="*/ 16 w 77"/>
                <a:gd name="T21" fmla="*/ 26 h 84"/>
                <a:gd name="T22" fmla="*/ 10 w 77"/>
                <a:gd name="T23" fmla="*/ 22 h 84"/>
                <a:gd name="T24" fmla="*/ 0 w 77"/>
                <a:gd name="T25" fmla="*/ 2 h 84"/>
                <a:gd name="T26" fmla="*/ 68 w 77"/>
                <a:gd name="T27" fmla="*/ 1 h 84"/>
                <a:gd name="T28" fmla="*/ 75 w 77"/>
                <a:gd name="T29" fmla="*/ 8 h 84"/>
                <a:gd name="T30" fmla="*/ 74 w 77"/>
                <a:gd name="T31" fmla="*/ 53 h 84"/>
                <a:gd name="T32" fmla="*/ 74 w 77"/>
                <a:gd name="T33" fmla="*/ 62 h 84"/>
                <a:gd name="T34" fmla="*/ 71 w 77"/>
                <a:gd name="T35" fmla="*/ 69 h 84"/>
                <a:gd name="T36" fmla="*/ 65 w 77"/>
                <a:gd name="T37" fmla="*/ 65 h 84"/>
                <a:gd name="T38" fmla="*/ 57 w 77"/>
                <a:gd name="T39" fmla="*/ 63 h 84"/>
                <a:gd name="T40" fmla="*/ 49 w 77"/>
                <a:gd name="T41" fmla="*/ 68 h 84"/>
                <a:gd name="T42" fmla="*/ 50 w 77"/>
                <a:gd name="T43" fmla="*/ 76 h 84"/>
                <a:gd name="T44" fmla="*/ 43 w 77"/>
                <a:gd name="T45" fmla="*/ 82 h 84"/>
                <a:gd name="T46" fmla="*/ 34 w 77"/>
                <a:gd name="T47" fmla="*/ 7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4">
                  <a:moveTo>
                    <a:pt x="34" y="78"/>
                  </a:moveTo>
                  <a:cubicBezTo>
                    <a:pt x="34" y="78"/>
                    <a:pt x="33" y="78"/>
                    <a:pt x="32" y="78"/>
                  </a:cubicBezTo>
                  <a:cubicBezTo>
                    <a:pt x="29" y="74"/>
                    <a:pt x="28" y="72"/>
                    <a:pt x="35" y="72"/>
                  </a:cubicBezTo>
                  <a:cubicBezTo>
                    <a:pt x="37" y="72"/>
                    <a:pt x="39" y="71"/>
                    <a:pt x="40" y="69"/>
                  </a:cubicBezTo>
                  <a:cubicBezTo>
                    <a:pt x="40" y="66"/>
                    <a:pt x="41" y="63"/>
                    <a:pt x="44" y="61"/>
                  </a:cubicBezTo>
                  <a:cubicBezTo>
                    <a:pt x="45" y="61"/>
                    <a:pt x="46" y="59"/>
                    <a:pt x="45" y="58"/>
                  </a:cubicBezTo>
                  <a:cubicBezTo>
                    <a:pt x="43" y="55"/>
                    <a:pt x="43" y="52"/>
                    <a:pt x="45" y="49"/>
                  </a:cubicBezTo>
                  <a:cubicBezTo>
                    <a:pt x="46" y="47"/>
                    <a:pt x="37" y="35"/>
                    <a:pt x="35" y="35"/>
                  </a:cubicBezTo>
                  <a:cubicBezTo>
                    <a:pt x="34" y="34"/>
                    <a:pt x="32" y="35"/>
                    <a:pt x="31" y="33"/>
                  </a:cubicBezTo>
                  <a:cubicBezTo>
                    <a:pt x="29" y="29"/>
                    <a:pt x="27" y="28"/>
                    <a:pt x="22" y="31"/>
                  </a:cubicBezTo>
                  <a:cubicBezTo>
                    <a:pt x="19" y="34"/>
                    <a:pt x="18" y="28"/>
                    <a:pt x="16" y="26"/>
                  </a:cubicBezTo>
                  <a:cubicBezTo>
                    <a:pt x="13" y="26"/>
                    <a:pt x="11" y="24"/>
                    <a:pt x="10" y="22"/>
                  </a:cubicBezTo>
                  <a:cubicBezTo>
                    <a:pt x="8" y="15"/>
                    <a:pt x="5" y="7"/>
                    <a:pt x="0" y="2"/>
                  </a:cubicBezTo>
                  <a:cubicBezTo>
                    <a:pt x="22" y="2"/>
                    <a:pt x="45" y="1"/>
                    <a:pt x="68" y="1"/>
                  </a:cubicBezTo>
                  <a:cubicBezTo>
                    <a:pt x="74" y="0"/>
                    <a:pt x="74" y="4"/>
                    <a:pt x="75" y="8"/>
                  </a:cubicBezTo>
                  <a:cubicBezTo>
                    <a:pt x="77" y="23"/>
                    <a:pt x="73" y="38"/>
                    <a:pt x="74" y="53"/>
                  </a:cubicBezTo>
                  <a:cubicBezTo>
                    <a:pt x="74" y="56"/>
                    <a:pt x="74" y="59"/>
                    <a:pt x="74" y="62"/>
                  </a:cubicBezTo>
                  <a:cubicBezTo>
                    <a:pt x="75" y="65"/>
                    <a:pt x="74" y="68"/>
                    <a:pt x="71" y="69"/>
                  </a:cubicBezTo>
                  <a:cubicBezTo>
                    <a:pt x="68" y="70"/>
                    <a:pt x="66" y="67"/>
                    <a:pt x="65" y="65"/>
                  </a:cubicBezTo>
                  <a:cubicBezTo>
                    <a:pt x="63" y="61"/>
                    <a:pt x="60" y="61"/>
                    <a:pt x="57" y="63"/>
                  </a:cubicBezTo>
                  <a:cubicBezTo>
                    <a:pt x="54" y="65"/>
                    <a:pt x="51" y="66"/>
                    <a:pt x="49" y="68"/>
                  </a:cubicBezTo>
                  <a:cubicBezTo>
                    <a:pt x="46" y="71"/>
                    <a:pt x="50" y="74"/>
                    <a:pt x="50" y="76"/>
                  </a:cubicBezTo>
                  <a:cubicBezTo>
                    <a:pt x="51" y="81"/>
                    <a:pt x="48" y="84"/>
                    <a:pt x="43" y="82"/>
                  </a:cubicBezTo>
                  <a:cubicBezTo>
                    <a:pt x="40" y="81"/>
                    <a:pt x="37" y="79"/>
                    <a:pt x="34" y="78"/>
                  </a:cubicBezTo>
                  <a:close/>
                </a:path>
              </a:pathLst>
            </a:custGeom>
            <a:solidFill>
              <a:srgbClr val="FCD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0458E3DF-73B4-A4FD-E767-D5A0AC056FB9}"/>
                </a:ext>
              </a:extLst>
            </p:cNvPr>
            <p:cNvSpPr>
              <a:spLocks/>
            </p:cNvSpPr>
            <p:nvPr/>
          </p:nvSpPr>
          <p:spPr bwMode="auto">
            <a:xfrm>
              <a:off x="645" y="1653"/>
              <a:ext cx="336" cy="872"/>
            </a:xfrm>
            <a:custGeom>
              <a:avLst/>
              <a:gdLst>
                <a:gd name="T0" fmla="*/ 0 w 49"/>
                <a:gd name="T1" fmla="*/ 92 h 127"/>
                <a:gd name="T2" fmla="*/ 3 w 49"/>
                <a:gd name="T3" fmla="*/ 11 h 127"/>
                <a:gd name="T4" fmla="*/ 6 w 49"/>
                <a:gd name="T5" fmla="*/ 65 h 127"/>
                <a:gd name="T6" fmla="*/ 8 w 49"/>
                <a:gd name="T7" fmla="*/ 65 h 127"/>
                <a:gd name="T8" fmla="*/ 14 w 49"/>
                <a:gd name="T9" fmla="*/ 56 h 127"/>
                <a:gd name="T10" fmla="*/ 36 w 49"/>
                <a:gd name="T11" fmla="*/ 14 h 127"/>
                <a:gd name="T12" fmla="*/ 37 w 49"/>
                <a:gd name="T13" fmla="*/ 10 h 127"/>
                <a:gd name="T14" fmla="*/ 48 w 49"/>
                <a:gd name="T15" fmla="*/ 4 h 127"/>
                <a:gd name="T16" fmla="*/ 48 w 49"/>
                <a:gd name="T17" fmla="*/ 58 h 127"/>
                <a:gd name="T18" fmla="*/ 44 w 49"/>
                <a:gd name="T19" fmla="*/ 85 h 127"/>
                <a:gd name="T20" fmla="*/ 46 w 49"/>
                <a:gd name="T21" fmla="*/ 92 h 127"/>
                <a:gd name="T22" fmla="*/ 46 w 49"/>
                <a:gd name="T23" fmla="*/ 92 h 127"/>
                <a:gd name="T24" fmla="*/ 46 w 49"/>
                <a:gd name="T25" fmla="*/ 93 h 127"/>
                <a:gd name="T26" fmla="*/ 44 w 49"/>
                <a:gd name="T27" fmla="*/ 118 h 127"/>
                <a:gd name="T28" fmla="*/ 43 w 49"/>
                <a:gd name="T29" fmla="*/ 127 h 127"/>
                <a:gd name="T30" fmla="*/ 0 w 49"/>
                <a:gd name="T31" fmla="*/ 9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27">
                  <a:moveTo>
                    <a:pt x="0" y="92"/>
                  </a:moveTo>
                  <a:cubicBezTo>
                    <a:pt x="2" y="65"/>
                    <a:pt x="2" y="38"/>
                    <a:pt x="3" y="11"/>
                  </a:cubicBezTo>
                  <a:cubicBezTo>
                    <a:pt x="4" y="29"/>
                    <a:pt x="8" y="47"/>
                    <a:pt x="6" y="65"/>
                  </a:cubicBezTo>
                  <a:cubicBezTo>
                    <a:pt x="7" y="65"/>
                    <a:pt x="7" y="65"/>
                    <a:pt x="8" y="65"/>
                  </a:cubicBezTo>
                  <a:cubicBezTo>
                    <a:pt x="10" y="62"/>
                    <a:pt x="13" y="60"/>
                    <a:pt x="14" y="56"/>
                  </a:cubicBezTo>
                  <a:cubicBezTo>
                    <a:pt x="16" y="40"/>
                    <a:pt x="28" y="28"/>
                    <a:pt x="36" y="14"/>
                  </a:cubicBezTo>
                  <a:cubicBezTo>
                    <a:pt x="37" y="13"/>
                    <a:pt x="37" y="12"/>
                    <a:pt x="37" y="10"/>
                  </a:cubicBezTo>
                  <a:cubicBezTo>
                    <a:pt x="39" y="1"/>
                    <a:pt x="39" y="0"/>
                    <a:pt x="48" y="4"/>
                  </a:cubicBezTo>
                  <a:cubicBezTo>
                    <a:pt x="48" y="22"/>
                    <a:pt x="49" y="40"/>
                    <a:pt x="48" y="58"/>
                  </a:cubicBezTo>
                  <a:cubicBezTo>
                    <a:pt x="48" y="67"/>
                    <a:pt x="43" y="75"/>
                    <a:pt x="44" y="85"/>
                  </a:cubicBezTo>
                  <a:cubicBezTo>
                    <a:pt x="45" y="87"/>
                    <a:pt x="44" y="90"/>
                    <a:pt x="46" y="92"/>
                  </a:cubicBezTo>
                  <a:cubicBezTo>
                    <a:pt x="46" y="92"/>
                    <a:pt x="46" y="92"/>
                    <a:pt x="46" y="92"/>
                  </a:cubicBezTo>
                  <a:cubicBezTo>
                    <a:pt x="46" y="93"/>
                    <a:pt x="46" y="93"/>
                    <a:pt x="46" y="93"/>
                  </a:cubicBezTo>
                  <a:cubicBezTo>
                    <a:pt x="43" y="101"/>
                    <a:pt x="45" y="110"/>
                    <a:pt x="44" y="118"/>
                  </a:cubicBezTo>
                  <a:cubicBezTo>
                    <a:pt x="44" y="121"/>
                    <a:pt x="46" y="124"/>
                    <a:pt x="43" y="127"/>
                  </a:cubicBezTo>
                  <a:cubicBezTo>
                    <a:pt x="29" y="115"/>
                    <a:pt x="13" y="105"/>
                    <a:pt x="0" y="92"/>
                  </a:cubicBezTo>
                  <a:close/>
                </a:path>
              </a:pathLst>
            </a:custGeom>
            <a:solidFill>
              <a:srgbClr val="FFE3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9">
              <a:extLst>
                <a:ext uri="{FF2B5EF4-FFF2-40B4-BE49-F238E27FC236}">
                  <a16:creationId xmlns:a16="http://schemas.microsoft.com/office/drawing/2014/main" id="{209D6978-CE63-8D81-9175-66EBEB1E8F9B}"/>
                </a:ext>
              </a:extLst>
            </p:cNvPr>
            <p:cNvSpPr>
              <a:spLocks/>
            </p:cNvSpPr>
            <p:nvPr/>
          </p:nvSpPr>
          <p:spPr bwMode="auto">
            <a:xfrm>
              <a:off x="981" y="1179"/>
              <a:ext cx="440" cy="392"/>
            </a:xfrm>
            <a:custGeom>
              <a:avLst/>
              <a:gdLst>
                <a:gd name="T0" fmla="*/ 27 w 64"/>
                <a:gd name="T1" fmla="*/ 1 h 57"/>
                <a:gd name="T2" fmla="*/ 32 w 64"/>
                <a:gd name="T3" fmla="*/ 6 h 57"/>
                <a:gd name="T4" fmla="*/ 39 w 64"/>
                <a:gd name="T5" fmla="*/ 2 h 57"/>
                <a:gd name="T6" fmla="*/ 43 w 64"/>
                <a:gd name="T7" fmla="*/ 9 h 57"/>
                <a:gd name="T8" fmla="*/ 50 w 64"/>
                <a:gd name="T9" fmla="*/ 8 h 57"/>
                <a:gd name="T10" fmla="*/ 52 w 64"/>
                <a:gd name="T11" fmla="*/ 15 h 57"/>
                <a:gd name="T12" fmla="*/ 53 w 64"/>
                <a:gd name="T13" fmla="*/ 18 h 57"/>
                <a:gd name="T14" fmla="*/ 56 w 64"/>
                <a:gd name="T15" fmla="*/ 18 h 57"/>
                <a:gd name="T16" fmla="*/ 59 w 64"/>
                <a:gd name="T17" fmla="*/ 23 h 57"/>
                <a:gd name="T18" fmla="*/ 55 w 64"/>
                <a:gd name="T19" fmla="*/ 39 h 57"/>
                <a:gd name="T20" fmla="*/ 53 w 64"/>
                <a:gd name="T21" fmla="*/ 43 h 57"/>
                <a:gd name="T22" fmla="*/ 47 w 64"/>
                <a:gd name="T23" fmla="*/ 49 h 57"/>
                <a:gd name="T24" fmla="*/ 43 w 64"/>
                <a:gd name="T25" fmla="*/ 53 h 57"/>
                <a:gd name="T26" fmla="*/ 32 w 64"/>
                <a:gd name="T27" fmla="*/ 50 h 57"/>
                <a:gd name="T28" fmla="*/ 26 w 64"/>
                <a:gd name="T29" fmla="*/ 55 h 57"/>
                <a:gd name="T30" fmla="*/ 21 w 64"/>
                <a:gd name="T31" fmla="*/ 49 h 57"/>
                <a:gd name="T32" fmla="*/ 19 w 64"/>
                <a:gd name="T33" fmla="*/ 48 h 57"/>
                <a:gd name="T34" fmla="*/ 17 w 64"/>
                <a:gd name="T35" fmla="*/ 50 h 57"/>
                <a:gd name="T36" fmla="*/ 12 w 64"/>
                <a:gd name="T37" fmla="*/ 46 h 57"/>
                <a:gd name="T38" fmla="*/ 7 w 64"/>
                <a:gd name="T39" fmla="*/ 30 h 57"/>
                <a:gd name="T40" fmla="*/ 7 w 64"/>
                <a:gd name="T41" fmla="*/ 26 h 57"/>
                <a:gd name="T42" fmla="*/ 7 w 64"/>
                <a:gd name="T43" fmla="*/ 26 h 57"/>
                <a:gd name="T44" fmla="*/ 7 w 64"/>
                <a:gd name="T45" fmla="*/ 19 h 57"/>
                <a:gd name="T46" fmla="*/ 18 w 64"/>
                <a:gd name="T47" fmla="*/ 8 h 57"/>
                <a:gd name="T48" fmla="*/ 21 w 64"/>
                <a:gd name="T49" fmla="*/ 7 h 57"/>
                <a:gd name="T50" fmla="*/ 27 w 64"/>
                <a:gd name="T5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57">
                  <a:moveTo>
                    <a:pt x="27" y="1"/>
                  </a:moveTo>
                  <a:cubicBezTo>
                    <a:pt x="30" y="0"/>
                    <a:pt x="30" y="5"/>
                    <a:pt x="32" y="6"/>
                  </a:cubicBezTo>
                  <a:cubicBezTo>
                    <a:pt x="34" y="5"/>
                    <a:pt x="34" y="0"/>
                    <a:pt x="39" y="2"/>
                  </a:cubicBezTo>
                  <a:cubicBezTo>
                    <a:pt x="43" y="3"/>
                    <a:pt x="43" y="6"/>
                    <a:pt x="43" y="9"/>
                  </a:cubicBezTo>
                  <a:cubicBezTo>
                    <a:pt x="46" y="9"/>
                    <a:pt x="48" y="5"/>
                    <a:pt x="50" y="8"/>
                  </a:cubicBezTo>
                  <a:cubicBezTo>
                    <a:pt x="52" y="10"/>
                    <a:pt x="56" y="12"/>
                    <a:pt x="52" y="15"/>
                  </a:cubicBezTo>
                  <a:cubicBezTo>
                    <a:pt x="51" y="16"/>
                    <a:pt x="52" y="17"/>
                    <a:pt x="53" y="18"/>
                  </a:cubicBezTo>
                  <a:cubicBezTo>
                    <a:pt x="54" y="18"/>
                    <a:pt x="55" y="17"/>
                    <a:pt x="56" y="18"/>
                  </a:cubicBezTo>
                  <a:cubicBezTo>
                    <a:pt x="58" y="18"/>
                    <a:pt x="59" y="23"/>
                    <a:pt x="59" y="23"/>
                  </a:cubicBezTo>
                  <a:cubicBezTo>
                    <a:pt x="52" y="27"/>
                    <a:pt x="64" y="36"/>
                    <a:pt x="55" y="39"/>
                  </a:cubicBezTo>
                  <a:cubicBezTo>
                    <a:pt x="51" y="40"/>
                    <a:pt x="52" y="40"/>
                    <a:pt x="53" y="43"/>
                  </a:cubicBezTo>
                  <a:cubicBezTo>
                    <a:pt x="54" y="46"/>
                    <a:pt x="49" y="51"/>
                    <a:pt x="47" y="49"/>
                  </a:cubicBezTo>
                  <a:cubicBezTo>
                    <a:pt x="39" y="44"/>
                    <a:pt x="44" y="51"/>
                    <a:pt x="43" y="53"/>
                  </a:cubicBezTo>
                  <a:cubicBezTo>
                    <a:pt x="39" y="55"/>
                    <a:pt x="35" y="57"/>
                    <a:pt x="32" y="50"/>
                  </a:cubicBezTo>
                  <a:cubicBezTo>
                    <a:pt x="30" y="52"/>
                    <a:pt x="30" y="56"/>
                    <a:pt x="26" y="55"/>
                  </a:cubicBezTo>
                  <a:cubicBezTo>
                    <a:pt x="23" y="54"/>
                    <a:pt x="20" y="54"/>
                    <a:pt x="21" y="49"/>
                  </a:cubicBezTo>
                  <a:cubicBezTo>
                    <a:pt x="22" y="48"/>
                    <a:pt x="20" y="47"/>
                    <a:pt x="19" y="48"/>
                  </a:cubicBezTo>
                  <a:cubicBezTo>
                    <a:pt x="18" y="49"/>
                    <a:pt x="18" y="50"/>
                    <a:pt x="17" y="50"/>
                  </a:cubicBezTo>
                  <a:cubicBezTo>
                    <a:pt x="14" y="50"/>
                    <a:pt x="11" y="46"/>
                    <a:pt x="12" y="46"/>
                  </a:cubicBezTo>
                  <a:cubicBezTo>
                    <a:pt x="16" y="39"/>
                    <a:pt x="0" y="38"/>
                    <a:pt x="7" y="30"/>
                  </a:cubicBezTo>
                  <a:cubicBezTo>
                    <a:pt x="9" y="28"/>
                    <a:pt x="10" y="28"/>
                    <a:pt x="7" y="26"/>
                  </a:cubicBezTo>
                  <a:cubicBezTo>
                    <a:pt x="7" y="26"/>
                    <a:pt x="7" y="26"/>
                    <a:pt x="7" y="26"/>
                  </a:cubicBezTo>
                  <a:cubicBezTo>
                    <a:pt x="3" y="24"/>
                    <a:pt x="7" y="21"/>
                    <a:pt x="7" y="19"/>
                  </a:cubicBezTo>
                  <a:cubicBezTo>
                    <a:pt x="15" y="20"/>
                    <a:pt x="8" y="4"/>
                    <a:pt x="18" y="8"/>
                  </a:cubicBezTo>
                  <a:cubicBezTo>
                    <a:pt x="20" y="9"/>
                    <a:pt x="22" y="9"/>
                    <a:pt x="21" y="7"/>
                  </a:cubicBezTo>
                  <a:cubicBezTo>
                    <a:pt x="20" y="2"/>
                    <a:pt x="25" y="3"/>
                    <a:pt x="27" y="1"/>
                  </a:cubicBezTo>
                  <a:close/>
                </a:path>
              </a:pathLst>
            </a:custGeom>
            <a:solidFill>
              <a:srgbClr val="489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0">
              <a:extLst>
                <a:ext uri="{FF2B5EF4-FFF2-40B4-BE49-F238E27FC236}">
                  <a16:creationId xmlns:a16="http://schemas.microsoft.com/office/drawing/2014/main" id="{56A7D0A6-BEEB-B656-CFDA-01A93B926D66}"/>
                </a:ext>
              </a:extLst>
            </p:cNvPr>
            <p:cNvSpPr>
              <a:spLocks/>
            </p:cNvSpPr>
            <p:nvPr/>
          </p:nvSpPr>
          <p:spPr bwMode="auto">
            <a:xfrm>
              <a:off x="1201" y="2038"/>
              <a:ext cx="440" cy="247"/>
            </a:xfrm>
            <a:custGeom>
              <a:avLst/>
              <a:gdLst>
                <a:gd name="T0" fmla="*/ 64 w 64"/>
                <a:gd name="T1" fmla="*/ 30 h 36"/>
                <a:gd name="T2" fmla="*/ 58 w 64"/>
                <a:gd name="T3" fmla="*/ 36 h 36"/>
                <a:gd name="T4" fmla="*/ 47 w 64"/>
                <a:gd name="T5" fmla="*/ 36 h 36"/>
                <a:gd name="T6" fmla="*/ 35 w 64"/>
                <a:gd name="T7" fmla="*/ 36 h 36"/>
                <a:gd name="T8" fmla="*/ 0 w 64"/>
                <a:gd name="T9" fmla="*/ 35 h 36"/>
                <a:gd name="T10" fmla="*/ 6 w 64"/>
                <a:gd name="T11" fmla="*/ 34 h 36"/>
                <a:gd name="T12" fmla="*/ 14 w 64"/>
                <a:gd name="T13" fmla="*/ 26 h 36"/>
                <a:gd name="T14" fmla="*/ 14 w 64"/>
                <a:gd name="T15" fmla="*/ 7 h 36"/>
                <a:gd name="T16" fmla="*/ 17 w 64"/>
                <a:gd name="T17" fmla="*/ 6 h 36"/>
                <a:gd name="T18" fmla="*/ 27 w 64"/>
                <a:gd name="T19" fmla="*/ 4 h 36"/>
                <a:gd name="T20" fmla="*/ 24 w 64"/>
                <a:gd name="T21" fmla="*/ 13 h 36"/>
                <a:gd name="T22" fmla="*/ 26 w 64"/>
                <a:gd name="T23" fmla="*/ 18 h 36"/>
                <a:gd name="T24" fmla="*/ 33 w 64"/>
                <a:gd name="T25" fmla="*/ 22 h 36"/>
                <a:gd name="T26" fmla="*/ 46 w 64"/>
                <a:gd name="T27" fmla="*/ 19 h 36"/>
                <a:gd name="T28" fmla="*/ 49 w 64"/>
                <a:gd name="T29" fmla="*/ 17 h 36"/>
                <a:gd name="T30" fmla="*/ 53 w 64"/>
                <a:gd name="T31" fmla="*/ 20 h 36"/>
                <a:gd name="T32" fmla="*/ 64 w 64"/>
                <a:gd name="T3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36">
                  <a:moveTo>
                    <a:pt x="64" y="30"/>
                  </a:moveTo>
                  <a:cubicBezTo>
                    <a:pt x="64" y="34"/>
                    <a:pt x="62" y="36"/>
                    <a:pt x="58" y="36"/>
                  </a:cubicBezTo>
                  <a:cubicBezTo>
                    <a:pt x="54" y="36"/>
                    <a:pt x="50" y="36"/>
                    <a:pt x="47" y="36"/>
                  </a:cubicBezTo>
                  <a:cubicBezTo>
                    <a:pt x="43" y="36"/>
                    <a:pt x="39" y="36"/>
                    <a:pt x="35" y="36"/>
                  </a:cubicBezTo>
                  <a:cubicBezTo>
                    <a:pt x="24" y="36"/>
                    <a:pt x="12" y="36"/>
                    <a:pt x="0" y="35"/>
                  </a:cubicBezTo>
                  <a:cubicBezTo>
                    <a:pt x="2" y="34"/>
                    <a:pt x="4" y="34"/>
                    <a:pt x="6" y="34"/>
                  </a:cubicBezTo>
                  <a:cubicBezTo>
                    <a:pt x="13" y="35"/>
                    <a:pt x="15" y="32"/>
                    <a:pt x="14" y="26"/>
                  </a:cubicBezTo>
                  <a:cubicBezTo>
                    <a:pt x="14" y="19"/>
                    <a:pt x="18" y="13"/>
                    <a:pt x="14" y="7"/>
                  </a:cubicBezTo>
                  <a:cubicBezTo>
                    <a:pt x="15" y="7"/>
                    <a:pt x="16" y="6"/>
                    <a:pt x="17" y="6"/>
                  </a:cubicBezTo>
                  <a:cubicBezTo>
                    <a:pt x="20" y="5"/>
                    <a:pt x="24" y="0"/>
                    <a:pt x="27" y="4"/>
                  </a:cubicBezTo>
                  <a:cubicBezTo>
                    <a:pt x="31" y="7"/>
                    <a:pt x="25" y="10"/>
                    <a:pt x="24" y="13"/>
                  </a:cubicBezTo>
                  <a:cubicBezTo>
                    <a:pt x="23" y="16"/>
                    <a:pt x="23" y="17"/>
                    <a:pt x="26" y="18"/>
                  </a:cubicBezTo>
                  <a:cubicBezTo>
                    <a:pt x="28" y="19"/>
                    <a:pt x="31" y="20"/>
                    <a:pt x="33" y="22"/>
                  </a:cubicBezTo>
                  <a:cubicBezTo>
                    <a:pt x="39" y="26"/>
                    <a:pt x="43" y="27"/>
                    <a:pt x="46" y="19"/>
                  </a:cubicBezTo>
                  <a:cubicBezTo>
                    <a:pt x="46" y="18"/>
                    <a:pt x="47" y="16"/>
                    <a:pt x="49" y="17"/>
                  </a:cubicBezTo>
                  <a:cubicBezTo>
                    <a:pt x="51" y="17"/>
                    <a:pt x="53" y="18"/>
                    <a:pt x="53" y="20"/>
                  </a:cubicBezTo>
                  <a:cubicBezTo>
                    <a:pt x="51" y="30"/>
                    <a:pt x="57" y="30"/>
                    <a:pt x="64" y="30"/>
                  </a:cubicBezTo>
                  <a:close/>
                </a:path>
              </a:pathLst>
            </a:custGeom>
            <a:solidFill>
              <a:srgbClr val="FADC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1">
              <a:extLst>
                <a:ext uri="{FF2B5EF4-FFF2-40B4-BE49-F238E27FC236}">
                  <a16:creationId xmlns:a16="http://schemas.microsoft.com/office/drawing/2014/main" id="{6DFCAE9D-B994-E888-33CE-E0C49280CA5C}"/>
                </a:ext>
              </a:extLst>
            </p:cNvPr>
            <p:cNvSpPr>
              <a:spLocks noEditPoints="1"/>
            </p:cNvSpPr>
            <p:nvPr/>
          </p:nvSpPr>
          <p:spPr bwMode="auto">
            <a:xfrm>
              <a:off x="1201" y="1351"/>
              <a:ext cx="873" cy="906"/>
            </a:xfrm>
            <a:custGeom>
              <a:avLst/>
              <a:gdLst>
                <a:gd name="T0" fmla="*/ 118 w 127"/>
                <a:gd name="T1" fmla="*/ 56 h 132"/>
                <a:gd name="T2" fmla="*/ 116 w 127"/>
                <a:gd name="T3" fmla="*/ 49 h 132"/>
                <a:gd name="T4" fmla="*/ 116 w 127"/>
                <a:gd name="T5" fmla="*/ 32 h 132"/>
                <a:gd name="T6" fmla="*/ 100 w 127"/>
                <a:gd name="T7" fmla="*/ 31 h 132"/>
                <a:gd name="T8" fmla="*/ 98 w 127"/>
                <a:gd name="T9" fmla="*/ 15 h 132"/>
                <a:gd name="T10" fmla="*/ 81 w 127"/>
                <a:gd name="T11" fmla="*/ 15 h 132"/>
                <a:gd name="T12" fmla="*/ 74 w 127"/>
                <a:gd name="T13" fmla="*/ 13 h 132"/>
                <a:gd name="T14" fmla="*/ 54 w 127"/>
                <a:gd name="T15" fmla="*/ 3 h 132"/>
                <a:gd name="T16" fmla="*/ 46 w 127"/>
                <a:gd name="T17" fmla="*/ 15 h 132"/>
                <a:gd name="T18" fmla="*/ 31 w 127"/>
                <a:gd name="T19" fmla="*/ 14 h 132"/>
                <a:gd name="T20" fmla="*/ 27 w 127"/>
                <a:gd name="T21" fmla="*/ 31 h 132"/>
                <a:gd name="T22" fmla="*/ 13 w 127"/>
                <a:gd name="T23" fmla="*/ 28 h 132"/>
                <a:gd name="T24" fmla="*/ 9 w 127"/>
                <a:gd name="T25" fmla="*/ 48 h 132"/>
                <a:gd name="T26" fmla="*/ 7 w 127"/>
                <a:gd name="T27" fmla="*/ 56 h 132"/>
                <a:gd name="T28" fmla="*/ 1 w 127"/>
                <a:gd name="T29" fmla="*/ 67 h 132"/>
                <a:gd name="T30" fmla="*/ 14 w 127"/>
                <a:gd name="T31" fmla="*/ 81 h 132"/>
                <a:gd name="T32" fmla="*/ 9 w 127"/>
                <a:gd name="T33" fmla="*/ 98 h 132"/>
                <a:gd name="T34" fmla="*/ 18 w 127"/>
                <a:gd name="T35" fmla="*/ 107 h 132"/>
                <a:gd name="T36" fmla="*/ 23 w 127"/>
                <a:gd name="T37" fmla="*/ 112 h 132"/>
                <a:gd name="T38" fmla="*/ 40 w 127"/>
                <a:gd name="T39" fmla="*/ 127 h 132"/>
                <a:gd name="T40" fmla="*/ 49 w 127"/>
                <a:gd name="T41" fmla="*/ 120 h 132"/>
                <a:gd name="T42" fmla="*/ 59 w 127"/>
                <a:gd name="T43" fmla="*/ 132 h 132"/>
                <a:gd name="T44" fmla="*/ 76 w 127"/>
                <a:gd name="T45" fmla="*/ 123 h 132"/>
                <a:gd name="T46" fmla="*/ 81 w 127"/>
                <a:gd name="T47" fmla="*/ 122 h 132"/>
                <a:gd name="T48" fmla="*/ 103 w 127"/>
                <a:gd name="T49" fmla="*/ 117 h 132"/>
                <a:gd name="T50" fmla="*/ 100 w 127"/>
                <a:gd name="T51" fmla="*/ 104 h 132"/>
                <a:gd name="T52" fmla="*/ 115 w 127"/>
                <a:gd name="T53" fmla="*/ 104 h 132"/>
                <a:gd name="T54" fmla="*/ 115 w 127"/>
                <a:gd name="T55" fmla="*/ 84 h 132"/>
                <a:gd name="T56" fmla="*/ 118 w 127"/>
                <a:gd name="T57" fmla="*/ 78 h 132"/>
                <a:gd name="T58" fmla="*/ 126 w 127"/>
                <a:gd name="T59" fmla="*/ 64 h 132"/>
                <a:gd name="T60" fmla="*/ 64 w 127"/>
                <a:gd name="T61" fmla="*/ 92 h 132"/>
                <a:gd name="T62" fmla="*/ 59 w 127"/>
                <a:gd name="T63" fmla="*/ 74 h 132"/>
                <a:gd name="T64" fmla="*/ 80 w 127"/>
                <a:gd name="T65" fmla="*/ 4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132">
                  <a:moveTo>
                    <a:pt x="126" y="64"/>
                  </a:moveTo>
                  <a:cubicBezTo>
                    <a:pt x="127" y="58"/>
                    <a:pt x="125" y="55"/>
                    <a:pt x="118" y="56"/>
                  </a:cubicBezTo>
                  <a:cubicBezTo>
                    <a:pt x="116" y="57"/>
                    <a:pt x="114" y="56"/>
                    <a:pt x="113" y="54"/>
                  </a:cubicBezTo>
                  <a:cubicBezTo>
                    <a:pt x="113" y="51"/>
                    <a:pt x="114" y="50"/>
                    <a:pt x="116" y="49"/>
                  </a:cubicBezTo>
                  <a:cubicBezTo>
                    <a:pt x="123" y="46"/>
                    <a:pt x="123" y="42"/>
                    <a:pt x="119" y="37"/>
                  </a:cubicBezTo>
                  <a:cubicBezTo>
                    <a:pt x="118" y="36"/>
                    <a:pt x="117" y="34"/>
                    <a:pt x="116" y="32"/>
                  </a:cubicBezTo>
                  <a:cubicBezTo>
                    <a:pt x="114" y="27"/>
                    <a:pt x="111" y="26"/>
                    <a:pt x="106" y="30"/>
                  </a:cubicBezTo>
                  <a:cubicBezTo>
                    <a:pt x="105" y="31"/>
                    <a:pt x="103" y="33"/>
                    <a:pt x="100" y="31"/>
                  </a:cubicBezTo>
                  <a:cubicBezTo>
                    <a:pt x="97" y="28"/>
                    <a:pt x="99" y="26"/>
                    <a:pt x="101" y="24"/>
                  </a:cubicBezTo>
                  <a:cubicBezTo>
                    <a:pt x="103" y="20"/>
                    <a:pt x="104" y="17"/>
                    <a:pt x="98" y="15"/>
                  </a:cubicBezTo>
                  <a:cubicBezTo>
                    <a:pt x="97" y="14"/>
                    <a:pt x="96" y="13"/>
                    <a:pt x="94" y="12"/>
                  </a:cubicBezTo>
                  <a:cubicBezTo>
                    <a:pt x="89" y="9"/>
                    <a:pt x="84" y="6"/>
                    <a:pt x="81" y="15"/>
                  </a:cubicBezTo>
                  <a:cubicBezTo>
                    <a:pt x="81" y="17"/>
                    <a:pt x="79" y="17"/>
                    <a:pt x="77" y="17"/>
                  </a:cubicBezTo>
                  <a:cubicBezTo>
                    <a:pt x="75" y="16"/>
                    <a:pt x="74" y="15"/>
                    <a:pt x="74" y="13"/>
                  </a:cubicBezTo>
                  <a:cubicBezTo>
                    <a:pt x="74" y="10"/>
                    <a:pt x="74" y="7"/>
                    <a:pt x="73" y="4"/>
                  </a:cubicBezTo>
                  <a:cubicBezTo>
                    <a:pt x="67" y="0"/>
                    <a:pt x="61" y="2"/>
                    <a:pt x="54" y="3"/>
                  </a:cubicBezTo>
                  <a:cubicBezTo>
                    <a:pt x="50" y="7"/>
                    <a:pt x="52" y="10"/>
                    <a:pt x="52" y="14"/>
                  </a:cubicBezTo>
                  <a:cubicBezTo>
                    <a:pt x="50" y="18"/>
                    <a:pt x="48" y="20"/>
                    <a:pt x="46" y="15"/>
                  </a:cubicBezTo>
                  <a:cubicBezTo>
                    <a:pt x="43" y="7"/>
                    <a:pt x="39" y="8"/>
                    <a:pt x="34" y="12"/>
                  </a:cubicBezTo>
                  <a:cubicBezTo>
                    <a:pt x="33" y="13"/>
                    <a:pt x="32" y="13"/>
                    <a:pt x="31" y="14"/>
                  </a:cubicBezTo>
                  <a:cubicBezTo>
                    <a:pt x="25" y="16"/>
                    <a:pt x="22" y="19"/>
                    <a:pt x="27" y="25"/>
                  </a:cubicBezTo>
                  <a:cubicBezTo>
                    <a:pt x="28" y="27"/>
                    <a:pt x="29" y="28"/>
                    <a:pt x="27" y="31"/>
                  </a:cubicBezTo>
                  <a:cubicBezTo>
                    <a:pt x="25" y="33"/>
                    <a:pt x="23" y="31"/>
                    <a:pt x="21" y="30"/>
                  </a:cubicBezTo>
                  <a:cubicBezTo>
                    <a:pt x="19" y="29"/>
                    <a:pt x="17" y="26"/>
                    <a:pt x="13" y="28"/>
                  </a:cubicBezTo>
                  <a:cubicBezTo>
                    <a:pt x="11" y="32"/>
                    <a:pt x="9" y="36"/>
                    <a:pt x="7" y="39"/>
                  </a:cubicBezTo>
                  <a:cubicBezTo>
                    <a:pt x="5" y="43"/>
                    <a:pt x="4" y="46"/>
                    <a:pt x="9" y="48"/>
                  </a:cubicBezTo>
                  <a:cubicBezTo>
                    <a:pt x="12" y="49"/>
                    <a:pt x="15" y="50"/>
                    <a:pt x="14" y="54"/>
                  </a:cubicBezTo>
                  <a:cubicBezTo>
                    <a:pt x="13" y="57"/>
                    <a:pt x="10" y="57"/>
                    <a:pt x="7" y="56"/>
                  </a:cubicBezTo>
                  <a:cubicBezTo>
                    <a:pt x="2" y="56"/>
                    <a:pt x="0" y="58"/>
                    <a:pt x="1" y="63"/>
                  </a:cubicBezTo>
                  <a:cubicBezTo>
                    <a:pt x="1" y="64"/>
                    <a:pt x="1" y="66"/>
                    <a:pt x="1" y="67"/>
                  </a:cubicBezTo>
                  <a:cubicBezTo>
                    <a:pt x="1" y="73"/>
                    <a:pt x="0" y="80"/>
                    <a:pt x="10" y="78"/>
                  </a:cubicBezTo>
                  <a:cubicBezTo>
                    <a:pt x="12" y="77"/>
                    <a:pt x="13" y="79"/>
                    <a:pt x="14" y="81"/>
                  </a:cubicBezTo>
                  <a:cubicBezTo>
                    <a:pt x="14" y="83"/>
                    <a:pt x="13" y="84"/>
                    <a:pt x="12" y="85"/>
                  </a:cubicBezTo>
                  <a:cubicBezTo>
                    <a:pt x="3" y="88"/>
                    <a:pt x="5" y="92"/>
                    <a:pt x="9" y="98"/>
                  </a:cubicBezTo>
                  <a:cubicBezTo>
                    <a:pt x="11" y="101"/>
                    <a:pt x="13" y="104"/>
                    <a:pt x="14" y="107"/>
                  </a:cubicBezTo>
                  <a:cubicBezTo>
                    <a:pt x="15" y="108"/>
                    <a:pt x="17" y="107"/>
                    <a:pt x="18" y="107"/>
                  </a:cubicBezTo>
                  <a:cubicBezTo>
                    <a:pt x="20" y="107"/>
                    <a:pt x="22" y="104"/>
                    <a:pt x="24" y="106"/>
                  </a:cubicBezTo>
                  <a:cubicBezTo>
                    <a:pt x="26" y="108"/>
                    <a:pt x="23" y="110"/>
                    <a:pt x="23" y="112"/>
                  </a:cubicBezTo>
                  <a:cubicBezTo>
                    <a:pt x="22" y="114"/>
                    <a:pt x="21" y="116"/>
                    <a:pt x="23" y="118"/>
                  </a:cubicBezTo>
                  <a:cubicBezTo>
                    <a:pt x="28" y="121"/>
                    <a:pt x="34" y="125"/>
                    <a:pt x="40" y="127"/>
                  </a:cubicBezTo>
                  <a:cubicBezTo>
                    <a:pt x="44" y="127"/>
                    <a:pt x="45" y="122"/>
                    <a:pt x="48" y="120"/>
                  </a:cubicBezTo>
                  <a:cubicBezTo>
                    <a:pt x="49" y="120"/>
                    <a:pt x="49" y="120"/>
                    <a:pt x="49" y="120"/>
                  </a:cubicBezTo>
                  <a:cubicBezTo>
                    <a:pt x="51" y="121"/>
                    <a:pt x="51" y="122"/>
                    <a:pt x="51" y="124"/>
                  </a:cubicBezTo>
                  <a:cubicBezTo>
                    <a:pt x="51" y="130"/>
                    <a:pt x="54" y="132"/>
                    <a:pt x="59" y="132"/>
                  </a:cubicBezTo>
                  <a:cubicBezTo>
                    <a:pt x="61" y="132"/>
                    <a:pt x="63" y="132"/>
                    <a:pt x="64" y="132"/>
                  </a:cubicBezTo>
                  <a:cubicBezTo>
                    <a:pt x="73" y="132"/>
                    <a:pt x="73" y="132"/>
                    <a:pt x="76" y="123"/>
                  </a:cubicBezTo>
                  <a:cubicBezTo>
                    <a:pt x="76" y="122"/>
                    <a:pt x="76" y="120"/>
                    <a:pt x="78" y="120"/>
                  </a:cubicBezTo>
                  <a:cubicBezTo>
                    <a:pt x="79" y="120"/>
                    <a:pt x="80" y="121"/>
                    <a:pt x="81" y="122"/>
                  </a:cubicBezTo>
                  <a:cubicBezTo>
                    <a:pt x="83" y="125"/>
                    <a:pt x="85" y="128"/>
                    <a:pt x="89" y="126"/>
                  </a:cubicBezTo>
                  <a:cubicBezTo>
                    <a:pt x="94" y="124"/>
                    <a:pt x="100" y="122"/>
                    <a:pt x="103" y="117"/>
                  </a:cubicBezTo>
                  <a:cubicBezTo>
                    <a:pt x="104" y="115"/>
                    <a:pt x="102" y="113"/>
                    <a:pt x="102" y="112"/>
                  </a:cubicBezTo>
                  <a:cubicBezTo>
                    <a:pt x="101" y="109"/>
                    <a:pt x="97" y="107"/>
                    <a:pt x="100" y="104"/>
                  </a:cubicBezTo>
                  <a:cubicBezTo>
                    <a:pt x="104" y="100"/>
                    <a:pt x="106" y="104"/>
                    <a:pt x="108" y="105"/>
                  </a:cubicBezTo>
                  <a:cubicBezTo>
                    <a:pt x="111" y="107"/>
                    <a:pt x="113" y="107"/>
                    <a:pt x="115" y="104"/>
                  </a:cubicBezTo>
                  <a:cubicBezTo>
                    <a:pt x="116" y="102"/>
                    <a:pt x="117" y="100"/>
                    <a:pt x="118" y="99"/>
                  </a:cubicBezTo>
                  <a:cubicBezTo>
                    <a:pt x="122" y="93"/>
                    <a:pt x="125" y="87"/>
                    <a:pt x="115" y="84"/>
                  </a:cubicBezTo>
                  <a:cubicBezTo>
                    <a:pt x="113" y="84"/>
                    <a:pt x="113" y="82"/>
                    <a:pt x="114" y="80"/>
                  </a:cubicBezTo>
                  <a:cubicBezTo>
                    <a:pt x="114" y="78"/>
                    <a:pt x="116" y="77"/>
                    <a:pt x="118" y="78"/>
                  </a:cubicBezTo>
                  <a:cubicBezTo>
                    <a:pt x="125" y="79"/>
                    <a:pt x="127" y="75"/>
                    <a:pt x="126" y="69"/>
                  </a:cubicBezTo>
                  <a:cubicBezTo>
                    <a:pt x="126" y="68"/>
                    <a:pt x="126" y="66"/>
                    <a:pt x="126" y="64"/>
                  </a:cubicBezTo>
                  <a:close/>
                  <a:moveTo>
                    <a:pt x="88" y="75"/>
                  </a:moveTo>
                  <a:cubicBezTo>
                    <a:pt x="85" y="85"/>
                    <a:pt x="76" y="91"/>
                    <a:pt x="64" y="92"/>
                  </a:cubicBezTo>
                  <a:cubicBezTo>
                    <a:pt x="61" y="90"/>
                    <a:pt x="62" y="86"/>
                    <a:pt x="62" y="83"/>
                  </a:cubicBezTo>
                  <a:cubicBezTo>
                    <a:pt x="62" y="80"/>
                    <a:pt x="62" y="76"/>
                    <a:pt x="59" y="74"/>
                  </a:cubicBezTo>
                  <a:cubicBezTo>
                    <a:pt x="48" y="67"/>
                    <a:pt x="50" y="56"/>
                    <a:pt x="51" y="45"/>
                  </a:cubicBezTo>
                  <a:cubicBezTo>
                    <a:pt x="62" y="39"/>
                    <a:pt x="72" y="40"/>
                    <a:pt x="80" y="48"/>
                  </a:cubicBezTo>
                  <a:cubicBezTo>
                    <a:pt x="88" y="55"/>
                    <a:pt x="91" y="65"/>
                    <a:pt x="88" y="75"/>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2">
              <a:extLst>
                <a:ext uri="{FF2B5EF4-FFF2-40B4-BE49-F238E27FC236}">
                  <a16:creationId xmlns:a16="http://schemas.microsoft.com/office/drawing/2014/main" id="{3B55CB64-D072-F858-3DF4-29834D9C9997}"/>
                </a:ext>
              </a:extLst>
            </p:cNvPr>
            <p:cNvSpPr>
              <a:spLocks/>
            </p:cNvSpPr>
            <p:nvPr/>
          </p:nvSpPr>
          <p:spPr bwMode="auto">
            <a:xfrm>
              <a:off x="1449" y="1660"/>
              <a:ext cx="199" cy="323"/>
            </a:xfrm>
            <a:custGeom>
              <a:avLst/>
              <a:gdLst>
                <a:gd name="T0" fmla="*/ 15 w 29"/>
                <a:gd name="T1" fmla="*/ 0 h 47"/>
                <a:gd name="T2" fmla="*/ 16 w 29"/>
                <a:gd name="T3" fmla="*/ 7 h 47"/>
                <a:gd name="T4" fmla="*/ 25 w 29"/>
                <a:gd name="T5" fmla="*/ 28 h 47"/>
                <a:gd name="T6" fmla="*/ 28 w 29"/>
                <a:gd name="T7" fmla="*/ 39 h 47"/>
                <a:gd name="T8" fmla="*/ 28 w 29"/>
                <a:gd name="T9" fmla="*/ 47 h 47"/>
                <a:gd name="T10" fmla="*/ 3 w 29"/>
                <a:gd name="T11" fmla="*/ 29 h 47"/>
                <a:gd name="T12" fmla="*/ 15 w 2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29" h="47">
                  <a:moveTo>
                    <a:pt x="15" y="0"/>
                  </a:moveTo>
                  <a:cubicBezTo>
                    <a:pt x="17" y="2"/>
                    <a:pt x="16" y="4"/>
                    <a:pt x="16" y="7"/>
                  </a:cubicBezTo>
                  <a:cubicBezTo>
                    <a:pt x="15" y="15"/>
                    <a:pt x="16" y="23"/>
                    <a:pt x="25" y="28"/>
                  </a:cubicBezTo>
                  <a:cubicBezTo>
                    <a:pt x="29" y="30"/>
                    <a:pt x="28" y="35"/>
                    <a:pt x="28" y="39"/>
                  </a:cubicBezTo>
                  <a:cubicBezTo>
                    <a:pt x="28" y="42"/>
                    <a:pt x="28" y="45"/>
                    <a:pt x="28" y="47"/>
                  </a:cubicBezTo>
                  <a:cubicBezTo>
                    <a:pt x="15" y="47"/>
                    <a:pt x="6" y="40"/>
                    <a:pt x="3" y="29"/>
                  </a:cubicBezTo>
                  <a:cubicBezTo>
                    <a:pt x="0" y="17"/>
                    <a:pt x="4" y="6"/>
                    <a:pt x="15" y="0"/>
                  </a:cubicBezTo>
                  <a:close/>
                </a:path>
              </a:pathLst>
            </a:custGeom>
            <a:solidFill>
              <a:srgbClr val="FCDF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3">
              <a:extLst>
                <a:ext uri="{FF2B5EF4-FFF2-40B4-BE49-F238E27FC236}">
                  <a16:creationId xmlns:a16="http://schemas.microsoft.com/office/drawing/2014/main" id="{FA0EC415-058F-C061-6359-989A7DA8775F}"/>
                </a:ext>
              </a:extLst>
            </p:cNvPr>
            <p:cNvSpPr>
              <a:spLocks/>
            </p:cNvSpPr>
            <p:nvPr/>
          </p:nvSpPr>
          <p:spPr bwMode="auto">
            <a:xfrm>
              <a:off x="1126" y="1296"/>
              <a:ext cx="151" cy="151"/>
            </a:xfrm>
            <a:custGeom>
              <a:avLst/>
              <a:gdLst>
                <a:gd name="T0" fmla="*/ 22 w 22"/>
                <a:gd name="T1" fmla="*/ 11 h 22"/>
                <a:gd name="T2" fmla="*/ 11 w 22"/>
                <a:gd name="T3" fmla="*/ 22 h 22"/>
                <a:gd name="T4" fmla="*/ 0 w 22"/>
                <a:gd name="T5" fmla="*/ 11 h 22"/>
                <a:gd name="T6" fmla="*/ 11 w 22"/>
                <a:gd name="T7" fmla="*/ 0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2" y="17"/>
                    <a:pt x="17" y="22"/>
                    <a:pt x="11" y="22"/>
                  </a:cubicBezTo>
                  <a:cubicBezTo>
                    <a:pt x="5" y="22"/>
                    <a:pt x="0" y="17"/>
                    <a:pt x="0" y="11"/>
                  </a:cubicBezTo>
                  <a:cubicBezTo>
                    <a:pt x="0" y="5"/>
                    <a:pt x="5" y="0"/>
                    <a:pt x="11" y="0"/>
                  </a:cubicBezTo>
                  <a:cubicBezTo>
                    <a:pt x="17" y="1"/>
                    <a:pt x="22" y="6"/>
                    <a:pt x="22" y="11"/>
                  </a:cubicBezTo>
                  <a:close/>
                </a:path>
              </a:pathLst>
            </a:custGeom>
            <a:solidFill>
              <a:srgbClr val="F5D5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885242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DEE6A1A9-F132-44E3-A940-198F5E350930}"/>
              </a:ext>
            </a:extLst>
          </p:cNvPr>
          <p:cNvSpPr/>
          <p:nvPr/>
        </p:nvSpPr>
        <p:spPr>
          <a:xfrm>
            <a:off x="6872951" y="514438"/>
            <a:ext cx="4752528" cy="758924"/>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400">
              <a:latin typeface="+mj-lt"/>
            </a:endParaRPr>
          </a:p>
        </p:txBody>
      </p:sp>
      <p:sp>
        <p:nvSpPr>
          <p:cNvPr id="15" name="Title 1">
            <a:extLst>
              <a:ext uri="{FF2B5EF4-FFF2-40B4-BE49-F238E27FC236}">
                <a16:creationId xmlns:a16="http://schemas.microsoft.com/office/drawing/2014/main" id="{E343ABEC-08F5-41C0-A169-2FD0B3A99D91}"/>
              </a:ext>
            </a:extLst>
          </p:cNvPr>
          <p:cNvSpPr txBox="1"/>
          <p:nvPr/>
        </p:nvSpPr>
        <p:spPr>
          <a:xfrm>
            <a:off x="7415587" y="514438"/>
            <a:ext cx="4209892" cy="758924"/>
          </a:xfrm>
          <a:prstGeom prst="rect">
            <a:avLst/>
          </a:prstGeom>
        </p:spPr>
        <p:txBody>
          <a:bodyPr lIns="216000" tIns="72000" rIns="21600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r"/>
            <a:r>
              <a:rPr lang="en-US" altLang="ko-KR" b="1">
                <a:solidFill>
                  <a:schemeClr val="bg1"/>
                </a:solidFill>
                <a:cs typeface="Arial" pitchFamily="34" charset="0"/>
              </a:rPr>
              <a:t>Portfolio</a:t>
            </a:r>
          </a:p>
        </p:txBody>
      </p:sp>
      <p:sp>
        <p:nvSpPr>
          <p:cNvPr id="16" name="Rectangle 12">
            <a:extLst>
              <a:ext uri="{FF2B5EF4-FFF2-40B4-BE49-F238E27FC236}">
                <a16:creationId xmlns:a16="http://schemas.microsoft.com/office/drawing/2014/main" id="{913C30A2-6874-408A-9919-18ECB7748100}"/>
              </a:ext>
            </a:extLst>
          </p:cNvPr>
          <p:cNvSpPr/>
          <p:nvPr/>
        </p:nvSpPr>
        <p:spPr>
          <a:xfrm>
            <a:off x="6872951" y="1339690"/>
            <a:ext cx="4752528" cy="758924"/>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mj-lt"/>
            </a:endParaRPr>
          </a:p>
        </p:txBody>
      </p:sp>
      <p:sp>
        <p:nvSpPr>
          <p:cNvPr id="17" name="Title 1">
            <a:extLst>
              <a:ext uri="{FF2B5EF4-FFF2-40B4-BE49-F238E27FC236}">
                <a16:creationId xmlns:a16="http://schemas.microsoft.com/office/drawing/2014/main" id="{9119B077-D769-4177-879C-C652DDE0244A}"/>
              </a:ext>
            </a:extLst>
          </p:cNvPr>
          <p:cNvSpPr txBox="1"/>
          <p:nvPr/>
        </p:nvSpPr>
        <p:spPr>
          <a:xfrm>
            <a:off x="7415587" y="1339690"/>
            <a:ext cx="4209891" cy="758924"/>
          </a:xfrm>
          <a:prstGeom prst="rect">
            <a:avLst/>
          </a:prstGeom>
          <a:solidFill>
            <a:srgbClr val="29AAE2"/>
          </a:solidFill>
        </p:spPr>
        <p:txBody>
          <a:bodyPr lIns="216000" tIns="72000" rIns="216000" bIns="72000"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r"/>
            <a:r>
              <a:rPr lang="en-US" altLang="ko-KR" b="1">
                <a:solidFill>
                  <a:schemeClr val="bg1"/>
                </a:solidFill>
                <a:cs typeface="Arial" pitchFamily="34" charset="0"/>
              </a:rPr>
              <a:t>Presentation</a:t>
            </a:r>
          </a:p>
        </p:txBody>
      </p:sp>
      <p:sp>
        <p:nvSpPr>
          <p:cNvPr id="46" name="TextBox 45">
            <a:extLst>
              <a:ext uri="{FF2B5EF4-FFF2-40B4-BE49-F238E27FC236}">
                <a16:creationId xmlns:a16="http://schemas.microsoft.com/office/drawing/2014/main" id="{16DCCDB1-E8F5-4665-8C0D-A1CDC81A1A45}"/>
              </a:ext>
            </a:extLst>
          </p:cNvPr>
          <p:cNvSpPr txBox="1"/>
          <p:nvPr/>
        </p:nvSpPr>
        <p:spPr>
          <a:xfrm>
            <a:off x="7200425" y="2683992"/>
            <a:ext cx="4425055" cy="523220"/>
          </a:xfrm>
          <a:prstGeom prst="rect">
            <a:avLst/>
          </a:prstGeom>
          <a:noFill/>
        </p:spPr>
        <p:txBody>
          <a:bodyPr wrap="square" rtlCol="0">
            <a:spAutoFit/>
          </a:bodyPr>
          <a:lstStyle/>
          <a:p>
            <a:pPr algn="r"/>
            <a:r>
              <a:rPr lang="en-US" altLang="ko-KR" sz="2800" b="1" dirty="0">
                <a:solidFill>
                  <a:srgbClr val="0070C0"/>
                </a:solidFill>
                <a:cs typeface="Arial" pitchFamily="34" charset="0"/>
              </a:rPr>
              <a:t>NO.1 </a:t>
            </a:r>
            <a:r>
              <a:rPr lang="en-US" altLang="ko-KR" sz="2800" dirty="0">
                <a:solidFill>
                  <a:srgbClr val="0070C0"/>
                </a:solidFill>
                <a:cs typeface="Arial" pitchFamily="34" charset="0"/>
              </a:rPr>
              <a:t>POWERPOINT</a:t>
            </a:r>
            <a:endParaRPr lang="en-US" altLang="ko-KR" sz="2800" dirty="0">
              <a:solidFill>
                <a:srgbClr val="0070C0"/>
              </a:solidFill>
            </a:endParaRPr>
          </a:p>
        </p:txBody>
      </p:sp>
      <p:sp>
        <p:nvSpPr>
          <p:cNvPr id="47" name="TextBox 46">
            <a:extLst>
              <a:ext uri="{FF2B5EF4-FFF2-40B4-BE49-F238E27FC236}">
                <a16:creationId xmlns:a16="http://schemas.microsoft.com/office/drawing/2014/main" id="{17220ED0-5E84-4E3A-B43C-C333166F469C}"/>
              </a:ext>
            </a:extLst>
          </p:cNvPr>
          <p:cNvSpPr txBox="1"/>
          <p:nvPr/>
        </p:nvSpPr>
        <p:spPr>
          <a:xfrm>
            <a:off x="7200425" y="2345310"/>
            <a:ext cx="4425055" cy="338554"/>
          </a:xfrm>
          <a:prstGeom prst="rect">
            <a:avLst/>
          </a:prstGeom>
          <a:noFill/>
        </p:spPr>
        <p:txBody>
          <a:bodyPr wrap="square" rtlCol="0">
            <a:spAutoFit/>
          </a:bodyPr>
          <a:lstStyle/>
          <a:p>
            <a:pPr algn="r"/>
            <a:r>
              <a:rPr lang="en-US" altLang="ko-KR" sz="1600" b="1">
                <a:solidFill>
                  <a:schemeClr val="tx1">
                    <a:lumMod val="75000"/>
                    <a:lumOff val="25000"/>
                  </a:schemeClr>
                </a:solidFill>
                <a:cs typeface="Arial" pitchFamily="34" charset="0"/>
              </a:rPr>
              <a:t>Modern  PowerPoint  Presentation</a:t>
            </a:r>
            <a:endParaRPr lang="ko-KR" altLang="en-US" sz="1600" b="1">
              <a:solidFill>
                <a:srgbClr val="C00000"/>
              </a:solidFill>
              <a:cs typeface="Arial" pitchFamily="34" charset="0"/>
            </a:endParaRPr>
          </a:p>
        </p:txBody>
      </p:sp>
      <p:sp>
        <p:nvSpPr>
          <p:cNvPr id="48" name="TextBox 47">
            <a:extLst>
              <a:ext uri="{FF2B5EF4-FFF2-40B4-BE49-F238E27FC236}">
                <a16:creationId xmlns:a16="http://schemas.microsoft.com/office/drawing/2014/main" id="{FC9763E5-81FB-47BE-A611-561C2CCD8608}"/>
              </a:ext>
            </a:extLst>
          </p:cNvPr>
          <p:cNvSpPr txBox="1"/>
          <p:nvPr/>
        </p:nvSpPr>
        <p:spPr>
          <a:xfrm>
            <a:off x="7200425" y="3207342"/>
            <a:ext cx="4425055"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a:t>
            </a:r>
          </a:p>
        </p:txBody>
      </p:sp>
      <p:sp>
        <p:nvSpPr>
          <p:cNvPr id="49" name="Text Placeholder 27">
            <a:extLst>
              <a:ext uri="{FF2B5EF4-FFF2-40B4-BE49-F238E27FC236}">
                <a16:creationId xmlns:a16="http://schemas.microsoft.com/office/drawing/2014/main" id="{AB3C4F22-8EA1-4B50-B99D-7354A223D0B2}"/>
              </a:ext>
            </a:extLst>
          </p:cNvPr>
          <p:cNvSpPr txBox="1"/>
          <p:nvPr/>
        </p:nvSpPr>
        <p:spPr>
          <a:xfrm>
            <a:off x="6817692" y="4262856"/>
            <a:ext cx="992587"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a:cs typeface="Arial" pitchFamily="34" charset="0"/>
              </a:rPr>
              <a:t>MODERN</a:t>
            </a:r>
            <a:endParaRPr lang="en-US" altLang="ko-KR" sz="1400" b="0"/>
          </a:p>
        </p:txBody>
      </p:sp>
      <p:sp>
        <p:nvSpPr>
          <p:cNvPr id="50" name="Text Placeholder 27">
            <a:extLst>
              <a:ext uri="{FF2B5EF4-FFF2-40B4-BE49-F238E27FC236}">
                <a16:creationId xmlns:a16="http://schemas.microsoft.com/office/drawing/2014/main" id="{0B0BB0EA-256C-48D3-8AA9-ED455A785028}"/>
              </a:ext>
            </a:extLst>
          </p:cNvPr>
          <p:cNvSpPr txBox="1"/>
          <p:nvPr/>
        </p:nvSpPr>
        <p:spPr>
          <a:xfrm>
            <a:off x="8213401" y="4262856"/>
            <a:ext cx="1411687"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a:cs typeface="Arial" pitchFamily="34" charset="0"/>
              </a:rPr>
              <a:t>POWERPOINT</a:t>
            </a:r>
            <a:endParaRPr lang="en-US" altLang="ko-KR" sz="1400" b="0"/>
          </a:p>
        </p:txBody>
      </p:sp>
      <p:sp>
        <p:nvSpPr>
          <p:cNvPr id="51" name="Text Placeholder 27">
            <a:extLst>
              <a:ext uri="{FF2B5EF4-FFF2-40B4-BE49-F238E27FC236}">
                <a16:creationId xmlns:a16="http://schemas.microsoft.com/office/drawing/2014/main" id="{7FDA1921-F39E-471A-B91F-EFFED4DF91BA}"/>
              </a:ext>
            </a:extLst>
          </p:cNvPr>
          <p:cNvSpPr txBox="1"/>
          <p:nvPr/>
        </p:nvSpPr>
        <p:spPr>
          <a:xfrm>
            <a:off x="10028210" y="4262856"/>
            <a:ext cx="1597269" cy="301848"/>
          </a:xfrm>
          <a:prstGeom prst="rect">
            <a:avLst/>
          </a:prstGeom>
          <a:solidFill>
            <a:srgbClr val="29AAE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en-US" altLang="ko-KR" sz="1400" dirty="0">
                <a:cs typeface="Arial" pitchFamily="34" charset="0"/>
              </a:rPr>
              <a:t>PRESENTATION</a:t>
            </a:r>
            <a:endParaRPr lang="en-US" altLang="ko-KR" sz="1400" b="0" dirty="0"/>
          </a:p>
        </p:txBody>
      </p:sp>
      <p:sp>
        <p:nvSpPr>
          <p:cNvPr id="52" name="TextBox 51">
            <a:extLst>
              <a:ext uri="{FF2B5EF4-FFF2-40B4-BE49-F238E27FC236}">
                <a16:creationId xmlns:a16="http://schemas.microsoft.com/office/drawing/2014/main" id="{82320312-67FD-4C59-ACA8-E99E179B1DE7}"/>
              </a:ext>
            </a:extLst>
          </p:cNvPr>
          <p:cNvSpPr txBox="1"/>
          <p:nvPr/>
        </p:nvSpPr>
        <p:spPr>
          <a:xfrm>
            <a:off x="6096001" y="5903894"/>
            <a:ext cx="5529479" cy="646331"/>
          </a:xfrm>
          <a:prstGeom prst="rect">
            <a:avLst/>
          </a:prstGeom>
          <a:noFill/>
        </p:spPr>
        <p:txBody>
          <a:bodyPr wrap="square" rtlCol="0">
            <a:spAutoFit/>
          </a:bodyPr>
          <a:lstStyle/>
          <a:p>
            <a:pPr algn="r"/>
            <a:r>
              <a:rPr lang="en-US" altLang="ko-KR" sz="120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p:txBody>
      </p:sp>
      <p:sp>
        <p:nvSpPr>
          <p:cNvPr id="53" name="TextBox 52">
            <a:extLst>
              <a:ext uri="{FF2B5EF4-FFF2-40B4-BE49-F238E27FC236}">
                <a16:creationId xmlns:a16="http://schemas.microsoft.com/office/drawing/2014/main" id="{05400242-808F-4C1B-B648-EB080E625145}"/>
              </a:ext>
            </a:extLst>
          </p:cNvPr>
          <p:cNvSpPr txBox="1"/>
          <p:nvPr/>
        </p:nvSpPr>
        <p:spPr>
          <a:xfrm>
            <a:off x="7200426" y="4795425"/>
            <a:ext cx="4425055" cy="861774"/>
          </a:xfrm>
          <a:prstGeom prst="rect">
            <a:avLst/>
          </a:prstGeom>
          <a:noFill/>
        </p:spPr>
        <p:txBody>
          <a:bodyPr wrap="square" lIns="36000" tIns="0" rIns="36000" bIns="0" rtlCol="0" anchor="ctr">
            <a:spAutoFit/>
          </a:bodyPr>
          <a:lstStyle/>
          <a:p>
            <a:pPr algn="r"/>
            <a:r>
              <a:rPr lang="en-US" altLang="ko-KR" sz="2800">
                <a:solidFill>
                  <a:schemeClr val="accent1"/>
                </a:solidFill>
              </a:rPr>
              <a:t>We Create Quality </a:t>
            </a:r>
          </a:p>
          <a:p>
            <a:pPr algn="r"/>
            <a:r>
              <a:rPr lang="en-US" altLang="ko-KR" sz="2800">
                <a:solidFill>
                  <a:schemeClr val="accent1"/>
                </a:solidFill>
              </a:rPr>
              <a:t>Professional Presentation</a:t>
            </a:r>
            <a:endParaRPr lang="ko-KR" altLang="en-US" sz="2800">
              <a:solidFill>
                <a:schemeClr val="accent1"/>
              </a:solidFill>
            </a:endParaRPr>
          </a:p>
        </p:txBody>
      </p:sp>
      <p:sp>
        <p:nvSpPr>
          <p:cNvPr id="55" name="Rectangle 54">
            <a:extLst>
              <a:ext uri="{FF2B5EF4-FFF2-40B4-BE49-F238E27FC236}">
                <a16:creationId xmlns:a16="http://schemas.microsoft.com/office/drawing/2014/main" id="{5CAEC2F0-0075-4154-A41F-4AB5B9E1198B}"/>
              </a:ext>
            </a:extLst>
          </p:cNvPr>
          <p:cNvSpPr/>
          <p:nvPr/>
        </p:nvSpPr>
        <p:spPr>
          <a:xfrm rot="7860000" flipV="1">
            <a:off x="-881176" y="1546701"/>
            <a:ext cx="4297680" cy="468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ángulo 6">
            <a:extLst>
              <a:ext uri="{FF2B5EF4-FFF2-40B4-BE49-F238E27FC236}">
                <a16:creationId xmlns:a16="http://schemas.microsoft.com/office/drawing/2014/main" id="{5D7277A8-18A6-4B21-B00C-AD705489C4FF}"/>
              </a:ext>
            </a:extLst>
          </p:cNvPr>
          <p:cNvSpPr/>
          <p:nvPr/>
        </p:nvSpPr>
        <p:spPr>
          <a:xfrm>
            <a:off x="335360" y="260649"/>
            <a:ext cx="11521280" cy="632035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pic>
        <p:nvPicPr>
          <p:cNvPr id="5" name="Marcador de posición de imagen 4">
            <a:extLst>
              <a:ext uri="{FF2B5EF4-FFF2-40B4-BE49-F238E27FC236}">
                <a16:creationId xmlns:a16="http://schemas.microsoft.com/office/drawing/2014/main" id="{E4C4C35C-3067-44A8-A3A3-57AC90288DE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522697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idx="4294967295"/>
          </p:nvPr>
        </p:nvSpPr>
        <p:spPr>
          <a:xfrm>
            <a:off x="1031966" y="0"/>
            <a:ext cx="10363200" cy="835025"/>
          </a:xfrm>
          <a:prstGeom prst="rect">
            <a:avLst/>
          </a:prstGeom>
        </p:spPr>
        <p:txBody>
          <a:bodyPr spcFirstLastPara="1" vert="horz" wrap="square" lIns="0" tIns="0" rIns="0" bIns="0" rtlCol="0" anchor="ctr" anchorCtr="0">
            <a:noAutofit/>
          </a:bodyPr>
          <a:lstStyle/>
          <a:p>
            <a:pPr>
              <a:spcBef>
                <a:spcPts val="0"/>
              </a:spcBef>
            </a:pPr>
            <a:r>
              <a:rPr lang="en" dirty="0">
                <a:solidFill>
                  <a:schemeClr val="bg1"/>
                </a:solidFill>
                <a:latin typeface="Malgun Gothic" panose="020B0503020000020004" pitchFamily="34" charset="-127"/>
                <a:ea typeface="Malgun Gothic" panose="020B0503020000020004" pitchFamily="34" charset="-127"/>
              </a:rPr>
              <a:t>This is a slide title</a:t>
            </a:r>
            <a:endParaRPr dirty="0">
              <a:solidFill>
                <a:schemeClr val="bg1"/>
              </a:solidFill>
              <a:latin typeface="Malgun Gothic" panose="020B0503020000020004" pitchFamily="34" charset="-127"/>
              <a:ea typeface="Malgun Gothic" panose="020B0503020000020004" pitchFamily="34" charset="-127"/>
            </a:endParaRPr>
          </a:p>
        </p:txBody>
      </p:sp>
      <p:sp>
        <p:nvSpPr>
          <p:cNvPr id="102" name="Google Shape;102;p18"/>
          <p:cNvSpPr txBox="1">
            <a:spLocks noGrp="1"/>
          </p:cNvSpPr>
          <p:nvPr>
            <p:ph type="body" idx="4294967295"/>
          </p:nvPr>
        </p:nvSpPr>
        <p:spPr>
          <a:xfrm>
            <a:off x="1031966" y="2344747"/>
            <a:ext cx="4690408" cy="3384550"/>
          </a:xfrm>
          <a:prstGeom prst="rect">
            <a:avLst/>
          </a:prstGeom>
        </p:spPr>
        <p:txBody>
          <a:bodyPr spcFirstLastPara="1" vert="horz" wrap="square" lIns="0" tIns="0" rIns="0" bIns="0" rtlCol="0" anchor="t" anchorCtr="0">
            <a:noAutofit/>
          </a:bodyPr>
          <a:lstStyle/>
          <a:p>
            <a:pPr marL="609585" indent="-474121">
              <a:spcBef>
                <a:spcPts val="0"/>
              </a:spcBef>
              <a:buSzPts val="2000"/>
              <a:buChar char="▸"/>
            </a:pPr>
            <a:r>
              <a:rPr lang="en" sz="2000" dirty="0">
                <a:latin typeface="Malgun Gothic" panose="020B0503020000020004" pitchFamily="34" charset="-127"/>
                <a:ea typeface="Malgun Gothic" panose="020B0503020000020004" pitchFamily="34" charset="-127"/>
              </a:rPr>
              <a:t>Here you have a list of items</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And some text</a:t>
            </a:r>
            <a:endParaRPr sz="2000" dirty="0">
              <a:latin typeface="Malgun Gothic" panose="020B0503020000020004" pitchFamily="34" charset="-127"/>
              <a:ea typeface="Malgun Gothic" panose="020B0503020000020004" pitchFamily="34" charset="-127"/>
            </a:endParaRPr>
          </a:p>
          <a:p>
            <a:pPr marL="609585" indent="-474121">
              <a:spcBef>
                <a:spcPts val="800"/>
              </a:spcBef>
              <a:buSzPts val="2000"/>
              <a:buChar char="▸"/>
            </a:pPr>
            <a:r>
              <a:rPr lang="en" sz="2000" dirty="0">
                <a:latin typeface="Malgun Gothic" panose="020B0503020000020004" pitchFamily="34" charset="-127"/>
                <a:ea typeface="Malgun Gothic" panose="020B0503020000020004" pitchFamily="34" charset="-127"/>
              </a:rPr>
              <a:t>But remember not to overload your slides with content</a:t>
            </a:r>
          </a:p>
          <a:p>
            <a:pPr marL="609585" indent="-474121">
              <a:spcBef>
                <a:spcPts val="800"/>
              </a:spcBef>
              <a:buSzPts val="2000"/>
              <a:buChar char="▸"/>
            </a:pPr>
            <a:endParaRPr lang="en" sz="2000" dirty="0">
              <a:latin typeface="Malgun Gothic" panose="020B0503020000020004" pitchFamily="34" charset="-127"/>
              <a:ea typeface="Malgun Gothic" panose="020B0503020000020004" pitchFamily="34" charset="-127"/>
            </a:endParaRPr>
          </a:p>
          <a:p>
            <a:pPr marL="135464" indent="0">
              <a:spcBef>
                <a:spcPts val="800"/>
              </a:spcBef>
              <a:buSzPts val="2000"/>
              <a:buNone/>
            </a:pPr>
            <a:endParaRPr sz="2000" dirty="0">
              <a:latin typeface="Malgun Gothic" panose="020B0503020000020004" pitchFamily="34" charset="-127"/>
              <a:ea typeface="Malgun Gothic" panose="020B0503020000020004" pitchFamily="34" charset="-127"/>
            </a:endParaRPr>
          </a:p>
          <a:p>
            <a:pPr marL="0" indent="0">
              <a:spcBef>
                <a:spcPts val="800"/>
              </a:spcBef>
              <a:spcAft>
                <a:spcPts val="800"/>
              </a:spcAft>
              <a:buNone/>
            </a:pPr>
            <a:r>
              <a:rPr lang="en"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r>
              <a:rPr lang="en-US" sz="2000" dirty="0">
                <a:latin typeface="Malgun Gothic" panose="020B0503020000020004" pitchFamily="34" charset="-127"/>
                <a:ea typeface="Malgun Gothic" panose="020B0503020000020004" pitchFamily="34" charset="-127"/>
              </a:rPr>
              <a:t>Your audience will listen to you or read the content, but won’t do both. </a:t>
            </a:r>
          </a:p>
          <a:p>
            <a:pPr marL="0" indent="0">
              <a:spcBef>
                <a:spcPts val="800"/>
              </a:spcBef>
              <a:spcAft>
                <a:spcPts val="800"/>
              </a:spcAft>
              <a:buNone/>
            </a:pPr>
            <a:endParaRPr sz="2000" dirty="0">
              <a:latin typeface="Malgun Gothic" panose="020B0503020000020004" pitchFamily="34" charset="-127"/>
              <a:ea typeface="Malgun Gothic" panose="020B0503020000020004" pitchFamily="34" charset="-127"/>
            </a:endParaRPr>
          </a:p>
        </p:txBody>
      </p:sp>
      <p:grpSp>
        <p:nvGrpSpPr>
          <p:cNvPr id="3" name="Group 4">
            <a:extLst>
              <a:ext uri="{FF2B5EF4-FFF2-40B4-BE49-F238E27FC236}">
                <a16:creationId xmlns:a16="http://schemas.microsoft.com/office/drawing/2014/main" id="{BEF4AE83-DC02-6EE7-18E0-281C18979336}"/>
              </a:ext>
            </a:extLst>
          </p:cNvPr>
          <p:cNvGrpSpPr>
            <a:grpSpLocks noChangeAspect="1"/>
          </p:cNvGrpSpPr>
          <p:nvPr/>
        </p:nvGrpSpPr>
        <p:grpSpPr bwMode="auto">
          <a:xfrm>
            <a:off x="7902575" y="2927350"/>
            <a:ext cx="2476500" cy="2801938"/>
            <a:chOff x="4978" y="1844"/>
            <a:chExt cx="1560" cy="1765"/>
          </a:xfrm>
        </p:grpSpPr>
        <p:sp>
          <p:nvSpPr>
            <p:cNvPr id="5" name="Freeform 5">
              <a:extLst>
                <a:ext uri="{FF2B5EF4-FFF2-40B4-BE49-F238E27FC236}">
                  <a16:creationId xmlns:a16="http://schemas.microsoft.com/office/drawing/2014/main" id="{D8D342E5-9362-5EE7-E2BE-53223074709B}"/>
                </a:ext>
              </a:extLst>
            </p:cNvPr>
            <p:cNvSpPr>
              <a:spLocks/>
            </p:cNvSpPr>
            <p:nvPr/>
          </p:nvSpPr>
          <p:spPr bwMode="auto">
            <a:xfrm>
              <a:off x="4978" y="1844"/>
              <a:ext cx="443" cy="1493"/>
            </a:xfrm>
            <a:custGeom>
              <a:avLst/>
              <a:gdLst>
                <a:gd name="T0" fmla="*/ 7 w 55"/>
                <a:gd name="T1" fmla="*/ 186 h 186"/>
                <a:gd name="T2" fmla="*/ 4 w 55"/>
                <a:gd name="T3" fmla="*/ 176 h 186"/>
                <a:gd name="T4" fmla="*/ 4 w 55"/>
                <a:gd name="T5" fmla="*/ 91 h 186"/>
                <a:gd name="T6" fmla="*/ 4 w 55"/>
                <a:gd name="T7" fmla="*/ 63 h 186"/>
                <a:gd name="T8" fmla="*/ 4 w 55"/>
                <a:gd name="T9" fmla="*/ 6 h 186"/>
                <a:gd name="T10" fmla="*/ 6 w 55"/>
                <a:gd name="T11" fmla="*/ 0 h 186"/>
                <a:gd name="T12" fmla="*/ 26 w 55"/>
                <a:gd name="T13" fmla="*/ 16 h 186"/>
                <a:gd name="T14" fmla="*/ 49 w 55"/>
                <a:gd name="T15" fmla="*/ 33 h 186"/>
                <a:gd name="T16" fmla="*/ 55 w 55"/>
                <a:gd name="T17" fmla="*/ 45 h 186"/>
                <a:gd name="T18" fmla="*/ 55 w 55"/>
                <a:gd name="T19" fmla="*/ 108 h 186"/>
                <a:gd name="T20" fmla="*/ 54 w 55"/>
                <a:gd name="T21" fmla="*/ 113 h 186"/>
                <a:gd name="T22" fmla="*/ 50 w 55"/>
                <a:gd name="T23" fmla="*/ 111 h 186"/>
                <a:gd name="T24" fmla="*/ 47 w 55"/>
                <a:gd name="T25" fmla="*/ 104 h 186"/>
                <a:gd name="T26" fmla="*/ 36 w 55"/>
                <a:gd name="T27" fmla="*/ 126 h 186"/>
                <a:gd name="T28" fmla="*/ 24 w 55"/>
                <a:gd name="T29" fmla="*/ 150 h 186"/>
                <a:gd name="T30" fmla="*/ 17 w 55"/>
                <a:gd name="T31" fmla="*/ 166 h 186"/>
                <a:gd name="T32" fmla="*/ 13 w 55"/>
                <a:gd name="T33" fmla="*/ 169 h 186"/>
                <a:gd name="T34" fmla="*/ 11 w 55"/>
                <a:gd name="T35" fmla="*/ 166 h 186"/>
                <a:gd name="T36" fmla="*/ 7 w 55"/>
                <a:gd name="T37" fmla="*/ 145 h 186"/>
                <a:gd name="T38" fmla="*/ 8 w 55"/>
                <a:gd name="T39" fmla="*/ 182 h 186"/>
                <a:gd name="T40" fmla="*/ 7 w 55"/>
                <a:gd name="T41"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186">
                  <a:moveTo>
                    <a:pt x="7" y="186"/>
                  </a:moveTo>
                  <a:cubicBezTo>
                    <a:pt x="1" y="184"/>
                    <a:pt x="5" y="179"/>
                    <a:pt x="4" y="176"/>
                  </a:cubicBezTo>
                  <a:cubicBezTo>
                    <a:pt x="4" y="148"/>
                    <a:pt x="4" y="120"/>
                    <a:pt x="4" y="91"/>
                  </a:cubicBezTo>
                  <a:cubicBezTo>
                    <a:pt x="0" y="82"/>
                    <a:pt x="0" y="72"/>
                    <a:pt x="4" y="63"/>
                  </a:cubicBezTo>
                  <a:cubicBezTo>
                    <a:pt x="4" y="44"/>
                    <a:pt x="4" y="25"/>
                    <a:pt x="4" y="6"/>
                  </a:cubicBezTo>
                  <a:cubicBezTo>
                    <a:pt x="2" y="3"/>
                    <a:pt x="2" y="1"/>
                    <a:pt x="6" y="0"/>
                  </a:cubicBezTo>
                  <a:cubicBezTo>
                    <a:pt x="14" y="4"/>
                    <a:pt x="19" y="11"/>
                    <a:pt x="26" y="16"/>
                  </a:cubicBezTo>
                  <a:cubicBezTo>
                    <a:pt x="34" y="21"/>
                    <a:pt x="41" y="28"/>
                    <a:pt x="49" y="33"/>
                  </a:cubicBezTo>
                  <a:cubicBezTo>
                    <a:pt x="53" y="36"/>
                    <a:pt x="55" y="40"/>
                    <a:pt x="55" y="45"/>
                  </a:cubicBezTo>
                  <a:cubicBezTo>
                    <a:pt x="55" y="66"/>
                    <a:pt x="55" y="87"/>
                    <a:pt x="55" y="108"/>
                  </a:cubicBezTo>
                  <a:cubicBezTo>
                    <a:pt x="55" y="110"/>
                    <a:pt x="55" y="112"/>
                    <a:pt x="54" y="113"/>
                  </a:cubicBezTo>
                  <a:cubicBezTo>
                    <a:pt x="51" y="115"/>
                    <a:pt x="51" y="112"/>
                    <a:pt x="50" y="111"/>
                  </a:cubicBezTo>
                  <a:cubicBezTo>
                    <a:pt x="49" y="109"/>
                    <a:pt x="50" y="106"/>
                    <a:pt x="47" y="104"/>
                  </a:cubicBezTo>
                  <a:cubicBezTo>
                    <a:pt x="45" y="112"/>
                    <a:pt x="39" y="118"/>
                    <a:pt x="36" y="126"/>
                  </a:cubicBezTo>
                  <a:cubicBezTo>
                    <a:pt x="33" y="135"/>
                    <a:pt x="28" y="142"/>
                    <a:pt x="24" y="150"/>
                  </a:cubicBezTo>
                  <a:cubicBezTo>
                    <a:pt x="21" y="155"/>
                    <a:pt x="18" y="160"/>
                    <a:pt x="17" y="166"/>
                  </a:cubicBezTo>
                  <a:cubicBezTo>
                    <a:pt x="16" y="167"/>
                    <a:pt x="16" y="170"/>
                    <a:pt x="13" y="169"/>
                  </a:cubicBezTo>
                  <a:cubicBezTo>
                    <a:pt x="11" y="169"/>
                    <a:pt x="11" y="167"/>
                    <a:pt x="11" y="166"/>
                  </a:cubicBezTo>
                  <a:cubicBezTo>
                    <a:pt x="9" y="158"/>
                    <a:pt x="5" y="151"/>
                    <a:pt x="7" y="145"/>
                  </a:cubicBezTo>
                  <a:cubicBezTo>
                    <a:pt x="7" y="156"/>
                    <a:pt x="7" y="169"/>
                    <a:pt x="8" y="182"/>
                  </a:cubicBezTo>
                  <a:cubicBezTo>
                    <a:pt x="8" y="183"/>
                    <a:pt x="8" y="185"/>
                    <a:pt x="7" y="186"/>
                  </a:cubicBezTo>
                  <a:close/>
                </a:path>
              </a:pathLst>
            </a:custGeom>
            <a:solidFill>
              <a:srgbClr val="FEEA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A1C49619-91CF-3E02-4B89-DA7CF8F7D9F1}"/>
                </a:ext>
              </a:extLst>
            </p:cNvPr>
            <p:cNvSpPr>
              <a:spLocks/>
            </p:cNvSpPr>
            <p:nvPr/>
          </p:nvSpPr>
          <p:spPr bwMode="auto">
            <a:xfrm>
              <a:off x="5010" y="2639"/>
              <a:ext cx="427" cy="970"/>
            </a:xfrm>
            <a:custGeom>
              <a:avLst/>
              <a:gdLst>
                <a:gd name="T0" fmla="*/ 3 w 53"/>
                <a:gd name="T1" fmla="*/ 87 h 121"/>
                <a:gd name="T2" fmla="*/ 2 w 53"/>
                <a:gd name="T3" fmla="*/ 37 h 121"/>
                <a:gd name="T4" fmla="*/ 4 w 53"/>
                <a:gd name="T5" fmla="*/ 45 h 121"/>
                <a:gd name="T6" fmla="*/ 10 w 53"/>
                <a:gd name="T7" fmla="*/ 69 h 121"/>
                <a:gd name="T8" fmla="*/ 29 w 53"/>
                <a:gd name="T9" fmla="*/ 29 h 121"/>
                <a:gd name="T10" fmla="*/ 41 w 53"/>
                <a:gd name="T11" fmla="*/ 3 h 121"/>
                <a:gd name="T12" fmla="*/ 46 w 53"/>
                <a:gd name="T13" fmla="*/ 4 h 121"/>
                <a:gd name="T14" fmla="*/ 49 w 53"/>
                <a:gd name="T15" fmla="*/ 15 h 121"/>
                <a:gd name="T16" fmla="*/ 51 w 53"/>
                <a:gd name="T17" fmla="*/ 17 h 121"/>
                <a:gd name="T18" fmla="*/ 50 w 53"/>
                <a:gd name="T19" fmla="*/ 57 h 121"/>
                <a:gd name="T20" fmla="*/ 47 w 53"/>
                <a:gd name="T21" fmla="*/ 79 h 121"/>
                <a:gd name="T22" fmla="*/ 45 w 53"/>
                <a:gd name="T23" fmla="*/ 86 h 121"/>
                <a:gd name="T24" fmla="*/ 45 w 53"/>
                <a:gd name="T25" fmla="*/ 115 h 121"/>
                <a:gd name="T26" fmla="*/ 39 w 53"/>
                <a:gd name="T27" fmla="*/ 118 h 121"/>
                <a:gd name="T28" fmla="*/ 3 w 53"/>
                <a:gd name="T29"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21">
                  <a:moveTo>
                    <a:pt x="3" y="87"/>
                  </a:moveTo>
                  <a:cubicBezTo>
                    <a:pt x="0" y="71"/>
                    <a:pt x="2" y="54"/>
                    <a:pt x="2" y="37"/>
                  </a:cubicBezTo>
                  <a:cubicBezTo>
                    <a:pt x="5" y="39"/>
                    <a:pt x="4" y="43"/>
                    <a:pt x="4" y="45"/>
                  </a:cubicBezTo>
                  <a:cubicBezTo>
                    <a:pt x="2" y="54"/>
                    <a:pt x="9" y="61"/>
                    <a:pt x="10" y="69"/>
                  </a:cubicBezTo>
                  <a:cubicBezTo>
                    <a:pt x="12" y="54"/>
                    <a:pt x="24" y="43"/>
                    <a:pt x="29" y="29"/>
                  </a:cubicBezTo>
                  <a:cubicBezTo>
                    <a:pt x="32" y="20"/>
                    <a:pt x="39" y="13"/>
                    <a:pt x="41" y="3"/>
                  </a:cubicBezTo>
                  <a:cubicBezTo>
                    <a:pt x="42" y="0"/>
                    <a:pt x="45" y="1"/>
                    <a:pt x="46" y="4"/>
                  </a:cubicBezTo>
                  <a:cubicBezTo>
                    <a:pt x="48" y="7"/>
                    <a:pt x="47" y="11"/>
                    <a:pt x="49" y="15"/>
                  </a:cubicBezTo>
                  <a:cubicBezTo>
                    <a:pt x="50" y="15"/>
                    <a:pt x="51" y="16"/>
                    <a:pt x="51" y="17"/>
                  </a:cubicBezTo>
                  <a:cubicBezTo>
                    <a:pt x="52" y="31"/>
                    <a:pt x="53" y="44"/>
                    <a:pt x="50" y="57"/>
                  </a:cubicBezTo>
                  <a:cubicBezTo>
                    <a:pt x="49" y="64"/>
                    <a:pt x="47" y="71"/>
                    <a:pt x="47" y="79"/>
                  </a:cubicBezTo>
                  <a:cubicBezTo>
                    <a:pt x="47" y="81"/>
                    <a:pt x="47" y="84"/>
                    <a:pt x="45" y="86"/>
                  </a:cubicBezTo>
                  <a:cubicBezTo>
                    <a:pt x="45" y="96"/>
                    <a:pt x="45" y="106"/>
                    <a:pt x="45" y="115"/>
                  </a:cubicBezTo>
                  <a:cubicBezTo>
                    <a:pt x="45" y="121"/>
                    <a:pt x="43" y="121"/>
                    <a:pt x="39" y="118"/>
                  </a:cubicBezTo>
                  <a:cubicBezTo>
                    <a:pt x="27" y="107"/>
                    <a:pt x="14" y="99"/>
                    <a:pt x="3" y="87"/>
                  </a:cubicBezTo>
                  <a:close/>
                </a:path>
              </a:pathLst>
            </a:custGeom>
            <a:solidFill>
              <a:srgbClr val="FFE2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2272BADA-0099-A97A-707E-0FEB9FDA071B}"/>
                </a:ext>
              </a:extLst>
            </p:cNvPr>
            <p:cNvSpPr>
              <a:spLocks/>
            </p:cNvSpPr>
            <p:nvPr/>
          </p:nvSpPr>
          <p:spPr bwMode="auto">
            <a:xfrm>
              <a:off x="5027" y="1852"/>
              <a:ext cx="780" cy="1477"/>
            </a:xfrm>
            <a:custGeom>
              <a:avLst/>
              <a:gdLst>
                <a:gd name="T0" fmla="*/ 43 w 97"/>
                <a:gd name="T1" fmla="*/ 184 h 184"/>
                <a:gd name="T2" fmla="*/ 47 w 97"/>
                <a:gd name="T3" fmla="*/ 154 h 184"/>
                <a:gd name="T4" fmla="*/ 47 w 97"/>
                <a:gd name="T5" fmla="*/ 132 h 184"/>
                <a:gd name="T6" fmla="*/ 47 w 97"/>
                <a:gd name="T7" fmla="*/ 113 h 184"/>
                <a:gd name="T8" fmla="*/ 47 w 97"/>
                <a:gd name="T9" fmla="*/ 45 h 184"/>
                <a:gd name="T10" fmla="*/ 42 w 97"/>
                <a:gd name="T11" fmla="*/ 33 h 184"/>
                <a:gd name="T12" fmla="*/ 0 w 97"/>
                <a:gd name="T13" fmla="*/ 0 h 184"/>
                <a:gd name="T14" fmla="*/ 63 w 97"/>
                <a:gd name="T15" fmla="*/ 0 h 184"/>
                <a:gd name="T16" fmla="*/ 67 w 97"/>
                <a:gd name="T17" fmla="*/ 4 h 184"/>
                <a:gd name="T18" fmla="*/ 81 w 97"/>
                <a:gd name="T19" fmla="*/ 34 h 184"/>
                <a:gd name="T20" fmla="*/ 78 w 97"/>
                <a:gd name="T21" fmla="*/ 39 h 184"/>
                <a:gd name="T22" fmla="*/ 71 w 97"/>
                <a:gd name="T23" fmla="*/ 45 h 184"/>
                <a:gd name="T24" fmla="*/ 71 w 97"/>
                <a:gd name="T25" fmla="*/ 156 h 184"/>
                <a:gd name="T26" fmla="*/ 79 w 97"/>
                <a:gd name="T27" fmla="*/ 161 h 184"/>
                <a:gd name="T28" fmla="*/ 88 w 97"/>
                <a:gd name="T29" fmla="*/ 156 h 184"/>
                <a:gd name="T30" fmla="*/ 95 w 97"/>
                <a:gd name="T31" fmla="*/ 156 h 184"/>
                <a:gd name="T32" fmla="*/ 96 w 97"/>
                <a:gd name="T33" fmla="*/ 178 h 184"/>
                <a:gd name="T34" fmla="*/ 90 w 97"/>
                <a:gd name="T35" fmla="*/ 183 h 184"/>
                <a:gd name="T36" fmla="*/ 78 w 97"/>
                <a:gd name="T37" fmla="*/ 183 h 184"/>
                <a:gd name="T38" fmla="*/ 43 w 97"/>
                <a:gd name="T3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 h="184">
                  <a:moveTo>
                    <a:pt x="43" y="184"/>
                  </a:moveTo>
                  <a:cubicBezTo>
                    <a:pt x="43" y="174"/>
                    <a:pt x="42" y="164"/>
                    <a:pt x="47" y="154"/>
                  </a:cubicBezTo>
                  <a:cubicBezTo>
                    <a:pt x="49" y="147"/>
                    <a:pt x="47" y="139"/>
                    <a:pt x="47" y="132"/>
                  </a:cubicBezTo>
                  <a:cubicBezTo>
                    <a:pt x="47" y="126"/>
                    <a:pt x="47" y="119"/>
                    <a:pt x="47" y="113"/>
                  </a:cubicBezTo>
                  <a:cubicBezTo>
                    <a:pt x="47" y="90"/>
                    <a:pt x="47" y="68"/>
                    <a:pt x="47" y="45"/>
                  </a:cubicBezTo>
                  <a:cubicBezTo>
                    <a:pt x="47" y="40"/>
                    <a:pt x="46" y="37"/>
                    <a:pt x="42" y="33"/>
                  </a:cubicBezTo>
                  <a:cubicBezTo>
                    <a:pt x="28" y="23"/>
                    <a:pt x="13" y="13"/>
                    <a:pt x="0" y="0"/>
                  </a:cubicBezTo>
                  <a:cubicBezTo>
                    <a:pt x="21" y="0"/>
                    <a:pt x="42" y="0"/>
                    <a:pt x="63" y="0"/>
                  </a:cubicBezTo>
                  <a:cubicBezTo>
                    <a:pt x="64" y="1"/>
                    <a:pt x="66" y="2"/>
                    <a:pt x="67" y="4"/>
                  </a:cubicBezTo>
                  <a:cubicBezTo>
                    <a:pt x="70" y="15"/>
                    <a:pt x="78" y="23"/>
                    <a:pt x="81" y="34"/>
                  </a:cubicBezTo>
                  <a:cubicBezTo>
                    <a:pt x="81" y="36"/>
                    <a:pt x="81" y="38"/>
                    <a:pt x="78" y="39"/>
                  </a:cubicBezTo>
                  <a:cubicBezTo>
                    <a:pt x="71" y="37"/>
                    <a:pt x="71" y="37"/>
                    <a:pt x="71" y="45"/>
                  </a:cubicBezTo>
                  <a:cubicBezTo>
                    <a:pt x="71" y="82"/>
                    <a:pt x="71" y="119"/>
                    <a:pt x="71" y="156"/>
                  </a:cubicBezTo>
                  <a:cubicBezTo>
                    <a:pt x="71" y="165"/>
                    <a:pt x="71" y="165"/>
                    <a:pt x="79" y="161"/>
                  </a:cubicBezTo>
                  <a:cubicBezTo>
                    <a:pt x="82" y="159"/>
                    <a:pt x="85" y="157"/>
                    <a:pt x="88" y="156"/>
                  </a:cubicBezTo>
                  <a:cubicBezTo>
                    <a:pt x="90" y="155"/>
                    <a:pt x="92" y="153"/>
                    <a:pt x="95" y="156"/>
                  </a:cubicBezTo>
                  <a:cubicBezTo>
                    <a:pt x="97" y="163"/>
                    <a:pt x="96" y="171"/>
                    <a:pt x="96" y="178"/>
                  </a:cubicBezTo>
                  <a:cubicBezTo>
                    <a:pt x="96" y="182"/>
                    <a:pt x="94" y="183"/>
                    <a:pt x="90" y="183"/>
                  </a:cubicBezTo>
                  <a:cubicBezTo>
                    <a:pt x="86" y="183"/>
                    <a:pt x="82" y="182"/>
                    <a:pt x="78" y="183"/>
                  </a:cubicBezTo>
                  <a:cubicBezTo>
                    <a:pt x="67" y="184"/>
                    <a:pt x="55" y="184"/>
                    <a:pt x="43" y="184"/>
                  </a:cubicBezTo>
                  <a:close/>
                </a:path>
              </a:pathLst>
            </a:custGeom>
            <a:solidFill>
              <a:srgbClr val="F1CF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2041AC19-31B7-F5A9-F053-90352E2B5A84}"/>
                </a:ext>
              </a:extLst>
            </p:cNvPr>
            <p:cNvSpPr>
              <a:spLocks/>
            </p:cNvSpPr>
            <p:nvPr/>
          </p:nvSpPr>
          <p:spPr bwMode="auto">
            <a:xfrm>
              <a:off x="5654" y="2839"/>
              <a:ext cx="547" cy="506"/>
            </a:xfrm>
            <a:custGeom>
              <a:avLst/>
              <a:gdLst>
                <a:gd name="T0" fmla="*/ 0 w 68"/>
                <a:gd name="T1" fmla="*/ 60 h 63"/>
                <a:gd name="T2" fmla="*/ 6 w 68"/>
                <a:gd name="T3" fmla="*/ 59 h 63"/>
                <a:gd name="T4" fmla="*/ 16 w 68"/>
                <a:gd name="T5" fmla="*/ 49 h 63"/>
                <a:gd name="T6" fmla="*/ 16 w 68"/>
                <a:gd name="T7" fmla="*/ 32 h 63"/>
                <a:gd name="T8" fmla="*/ 21 w 68"/>
                <a:gd name="T9" fmla="*/ 27 h 63"/>
                <a:gd name="T10" fmla="*/ 58 w 68"/>
                <a:gd name="T11" fmla="*/ 6 h 63"/>
                <a:gd name="T12" fmla="*/ 67 w 68"/>
                <a:gd name="T13" fmla="*/ 6 h 63"/>
                <a:gd name="T14" fmla="*/ 67 w 68"/>
                <a:gd name="T15" fmla="*/ 54 h 63"/>
                <a:gd name="T16" fmla="*/ 59 w 68"/>
                <a:gd name="T17" fmla="*/ 63 h 63"/>
                <a:gd name="T18" fmla="*/ 43 w 68"/>
                <a:gd name="T19" fmla="*/ 63 h 63"/>
                <a:gd name="T20" fmla="*/ 34 w 68"/>
                <a:gd name="T21" fmla="*/ 61 h 63"/>
                <a:gd name="T22" fmla="*/ 0 w 68"/>
                <a:gd name="T23"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63">
                  <a:moveTo>
                    <a:pt x="0" y="60"/>
                  </a:moveTo>
                  <a:cubicBezTo>
                    <a:pt x="2" y="59"/>
                    <a:pt x="4" y="59"/>
                    <a:pt x="6" y="59"/>
                  </a:cubicBezTo>
                  <a:cubicBezTo>
                    <a:pt x="17" y="59"/>
                    <a:pt x="16" y="61"/>
                    <a:pt x="16" y="49"/>
                  </a:cubicBezTo>
                  <a:cubicBezTo>
                    <a:pt x="16" y="43"/>
                    <a:pt x="16" y="38"/>
                    <a:pt x="16" y="32"/>
                  </a:cubicBezTo>
                  <a:cubicBezTo>
                    <a:pt x="16" y="29"/>
                    <a:pt x="19" y="28"/>
                    <a:pt x="21" y="27"/>
                  </a:cubicBezTo>
                  <a:cubicBezTo>
                    <a:pt x="33" y="20"/>
                    <a:pt x="45" y="13"/>
                    <a:pt x="58" y="6"/>
                  </a:cubicBezTo>
                  <a:cubicBezTo>
                    <a:pt x="60" y="4"/>
                    <a:pt x="64" y="0"/>
                    <a:pt x="67" y="6"/>
                  </a:cubicBezTo>
                  <a:cubicBezTo>
                    <a:pt x="68" y="22"/>
                    <a:pt x="68" y="38"/>
                    <a:pt x="67" y="54"/>
                  </a:cubicBezTo>
                  <a:cubicBezTo>
                    <a:pt x="67" y="60"/>
                    <a:pt x="64" y="62"/>
                    <a:pt x="59" y="63"/>
                  </a:cubicBezTo>
                  <a:cubicBezTo>
                    <a:pt x="54" y="63"/>
                    <a:pt x="49" y="63"/>
                    <a:pt x="43" y="63"/>
                  </a:cubicBezTo>
                  <a:cubicBezTo>
                    <a:pt x="40" y="63"/>
                    <a:pt x="37" y="63"/>
                    <a:pt x="34" y="61"/>
                  </a:cubicBezTo>
                  <a:cubicBezTo>
                    <a:pt x="23" y="61"/>
                    <a:pt x="12" y="61"/>
                    <a:pt x="0" y="60"/>
                  </a:cubicBezTo>
                  <a:close/>
                </a:path>
              </a:pathLst>
            </a:custGeom>
            <a:solidFill>
              <a:srgbClr val="FBDC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95AB3F08-6F07-D86A-2C7F-D0F0B22A1B7E}"/>
                </a:ext>
              </a:extLst>
            </p:cNvPr>
            <p:cNvSpPr>
              <a:spLocks/>
            </p:cNvSpPr>
            <p:nvPr/>
          </p:nvSpPr>
          <p:spPr bwMode="auto">
            <a:xfrm>
              <a:off x="5533" y="1844"/>
              <a:ext cx="579" cy="562"/>
            </a:xfrm>
            <a:custGeom>
              <a:avLst/>
              <a:gdLst>
                <a:gd name="T0" fmla="*/ 17 w 72"/>
                <a:gd name="T1" fmla="*/ 39 h 70"/>
                <a:gd name="T2" fmla="*/ 10 w 72"/>
                <a:gd name="T3" fmla="*/ 21 h 70"/>
                <a:gd name="T4" fmla="*/ 0 w 72"/>
                <a:gd name="T5" fmla="*/ 1 h 70"/>
                <a:gd name="T6" fmla="*/ 65 w 72"/>
                <a:gd name="T7" fmla="*/ 0 h 70"/>
                <a:gd name="T8" fmla="*/ 71 w 72"/>
                <a:gd name="T9" fmla="*/ 7 h 70"/>
                <a:gd name="T10" fmla="*/ 71 w 72"/>
                <a:gd name="T11" fmla="*/ 35 h 70"/>
                <a:gd name="T12" fmla="*/ 71 w 72"/>
                <a:gd name="T13" fmla="*/ 67 h 70"/>
                <a:gd name="T14" fmla="*/ 64 w 72"/>
                <a:gd name="T15" fmla="*/ 69 h 70"/>
                <a:gd name="T16" fmla="*/ 18 w 72"/>
                <a:gd name="T17" fmla="*/ 42 h 70"/>
                <a:gd name="T18" fmla="*/ 17 w 72"/>
                <a:gd name="T19" fmla="*/ 3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0">
                  <a:moveTo>
                    <a:pt x="17" y="39"/>
                  </a:moveTo>
                  <a:cubicBezTo>
                    <a:pt x="14" y="33"/>
                    <a:pt x="15" y="26"/>
                    <a:pt x="10" y="21"/>
                  </a:cubicBezTo>
                  <a:cubicBezTo>
                    <a:pt x="5" y="15"/>
                    <a:pt x="4" y="7"/>
                    <a:pt x="0" y="1"/>
                  </a:cubicBezTo>
                  <a:cubicBezTo>
                    <a:pt x="22" y="1"/>
                    <a:pt x="43" y="1"/>
                    <a:pt x="65" y="0"/>
                  </a:cubicBezTo>
                  <a:cubicBezTo>
                    <a:pt x="69" y="1"/>
                    <a:pt x="70" y="4"/>
                    <a:pt x="71" y="7"/>
                  </a:cubicBezTo>
                  <a:cubicBezTo>
                    <a:pt x="72" y="16"/>
                    <a:pt x="71" y="26"/>
                    <a:pt x="71" y="35"/>
                  </a:cubicBezTo>
                  <a:cubicBezTo>
                    <a:pt x="71" y="45"/>
                    <a:pt x="72" y="56"/>
                    <a:pt x="71" y="67"/>
                  </a:cubicBezTo>
                  <a:cubicBezTo>
                    <a:pt x="69" y="70"/>
                    <a:pt x="67" y="70"/>
                    <a:pt x="64" y="69"/>
                  </a:cubicBezTo>
                  <a:cubicBezTo>
                    <a:pt x="48" y="60"/>
                    <a:pt x="33" y="51"/>
                    <a:pt x="18" y="42"/>
                  </a:cubicBezTo>
                  <a:cubicBezTo>
                    <a:pt x="17" y="41"/>
                    <a:pt x="17" y="40"/>
                    <a:pt x="17" y="39"/>
                  </a:cubicBezTo>
                  <a:close/>
                </a:path>
              </a:pathLst>
            </a:custGeom>
            <a:solidFill>
              <a:srgbClr val="FDDF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5BEBA4EB-2A1A-13B8-7F5D-1740E6AEDCBD}"/>
                </a:ext>
              </a:extLst>
            </p:cNvPr>
            <p:cNvSpPr>
              <a:spLocks/>
            </p:cNvSpPr>
            <p:nvPr/>
          </p:nvSpPr>
          <p:spPr bwMode="auto">
            <a:xfrm>
              <a:off x="5581" y="2109"/>
              <a:ext cx="957" cy="1099"/>
            </a:xfrm>
            <a:custGeom>
              <a:avLst/>
              <a:gdLst>
                <a:gd name="T0" fmla="*/ 11 w 119"/>
                <a:gd name="T1" fmla="*/ 6 h 137"/>
                <a:gd name="T2" fmla="*/ 63 w 119"/>
                <a:gd name="T3" fmla="*/ 36 h 137"/>
                <a:gd name="T4" fmla="*/ 76 w 119"/>
                <a:gd name="T5" fmla="*/ 42 h 137"/>
                <a:gd name="T6" fmla="*/ 112 w 119"/>
                <a:gd name="T7" fmla="*/ 63 h 137"/>
                <a:gd name="T8" fmla="*/ 112 w 119"/>
                <a:gd name="T9" fmla="*/ 74 h 137"/>
                <a:gd name="T10" fmla="*/ 81 w 119"/>
                <a:gd name="T11" fmla="*/ 91 h 137"/>
                <a:gd name="T12" fmla="*/ 74 w 119"/>
                <a:gd name="T13" fmla="*/ 94 h 137"/>
                <a:gd name="T14" fmla="*/ 25 w 119"/>
                <a:gd name="T15" fmla="*/ 123 h 137"/>
                <a:gd name="T16" fmla="*/ 5 w 119"/>
                <a:gd name="T17" fmla="*/ 134 h 137"/>
                <a:gd name="T18" fmla="*/ 0 w 119"/>
                <a:gd name="T19" fmla="*/ 131 h 137"/>
                <a:gd name="T20" fmla="*/ 0 w 119"/>
                <a:gd name="T21" fmla="*/ 67 h 137"/>
                <a:gd name="T22" fmla="*/ 0 w 119"/>
                <a:gd name="T23" fmla="*/ 9 h 137"/>
                <a:gd name="T24" fmla="*/ 8 w 119"/>
                <a:gd name="T25" fmla="*/ 5 h 137"/>
                <a:gd name="T26" fmla="*/ 11 w 119"/>
                <a:gd name="T27" fmla="*/ 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37">
                  <a:moveTo>
                    <a:pt x="11" y="6"/>
                  </a:moveTo>
                  <a:cubicBezTo>
                    <a:pt x="28" y="17"/>
                    <a:pt x="45" y="27"/>
                    <a:pt x="63" y="36"/>
                  </a:cubicBezTo>
                  <a:cubicBezTo>
                    <a:pt x="68" y="36"/>
                    <a:pt x="72" y="40"/>
                    <a:pt x="76" y="42"/>
                  </a:cubicBezTo>
                  <a:cubicBezTo>
                    <a:pt x="88" y="49"/>
                    <a:pt x="100" y="56"/>
                    <a:pt x="112" y="63"/>
                  </a:cubicBezTo>
                  <a:cubicBezTo>
                    <a:pt x="119" y="67"/>
                    <a:pt x="119" y="70"/>
                    <a:pt x="112" y="74"/>
                  </a:cubicBezTo>
                  <a:cubicBezTo>
                    <a:pt x="102" y="80"/>
                    <a:pt x="93" y="87"/>
                    <a:pt x="81" y="91"/>
                  </a:cubicBezTo>
                  <a:cubicBezTo>
                    <a:pt x="79" y="91"/>
                    <a:pt x="76" y="92"/>
                    <a:pt x="74" y="94"/>
                  </a:cubicBezTo>
                  <a:cubicBezTo>
                    <a:pt x="58" y="104"/>
                    <a:pt x="41" y="114"/>
                    <a:pt x="25" y="123"/>
                  </a:cubicBezTo>
                  <a:cubicBezTo>
                    <a:pt x="18" y="127"/>
                    <a:pt x="12" y="130"/>
                    <a:pt x="5" y="134"/>
                  </a:cubicBezTo>
                  <a:cubicBezTo>
                    <a:pt x="1" y="137"/>
                    <a:pt x="0" y="136"/>
                    <a:pt x="0" y="131"/>
                  </a:cubicBezTo>
                  <a:cubicBezTo>
                    <a:pt x="0" y="110"/>
                    <a:pt x="0" y="88"/>
                    <a:pt x="0" y="67"/>
                  </a:cubicBezTo>
                  <a:cubicBezTo>
                    <a:pt x="0" y="48"/>
                    <a:pt x="0" y="28"/>
                    <a:pt x="0" y="9"/>
                  </a:cubicBezTo>
                  <a:cubicBezTo>
                    <a:pt x="0" y="0"/>
                    <a:pt x="0" y="0"/>
                    <a:pt x="8" y="5"/>
                  </a:cubicBezTo>
                  <a:cubicBezTo>
                    <a:pt x="9" y="5"/>
                    <a:pt x="10" y="6"/>
                    <a:pt x="11" y="6"/>
                  </a:cubicBezTo>
                  <a:close/>
                </a:path>
              </a:pathLst>
            </a:custGeom>
            <a:solidFill>
              <a:srgbClr val="489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9"/>
        <p:cNvGrpSpPr/>
        <p:nvPr/>
      </p:nvGrpSpPr>
      <p:grpSpPr>
        <a:xfrm>
          <a:off x="0" y="0"/>
          <a:ext cx="0" cy="0"/>
          <a:chOff x="0" y="0"/>
          <a:chExt cx="0" cy="0"/>
        </a:xfrm>
      </p:grpSpPr>
      <p:sp>
        <p:nvSpPr>
          <p:cNvPr id="5140" name="Google Shape;5140;p56"/>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29AAE2"/>
                </a:solidFill>
                <a:latin typeface="Trebuchet MS" panose="020B0603020202020204" pitchFamily="34" charset="0"/>
              </a:rPr>
              <a:t>Old Testament Timeline</a:t>
            </a:r>
            <a:endParaRPr dirty="0">
              <a:solidFill>
                <a:srgbClr val="29AAE2"/>
              </a:solidFill>
              <a:latin typeface="Trebuchet MS" panose="020B0603020202020204" pitchFamily="34" charset="0"/>
            </a:endParaRPr>
          </a:p>
        </p:txBody>
      </p:sp>
      <p:sp>
        <p:nvSpPr>
          <p:cNvPr id="5141" name="Google Shape;5141;p56"/>
          <p:cNvSpPr txBox="1"/>
          <p:nvPr/>
        </p:nvSpPr>
        <p:spPr>
          <a:xfrm>
            <a:off x="4340400"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The Fall</a:t>
            </a:r>
            <a:endParaRPr sz="3200" b="1" dirty="0">
              <a:solidFill>
                <a:srgbClr val="29AAE2"/>
              </a:solidFill>
              <a:latin typeface="Trebuchet MS" panose="020B0603020202020204" pitchFamily="34" charset="0"/>
              <a:ea typeface="Milonga"/>
              <a:cs typeface="Milonga"/>
              <a:sym typeface="Milonga"/>
            </a:endParaRPr>
          </a:p>
        </p:txBody>
      </p:sp>
      <p:sp>
        <p:nvSpPr>
          <p:cNvPr id="5142" name="Google Shape;5142;p56"/>
          <p:cNvSpPr txBox="1"/>
          <p:nvPr/>
        </p:nvSpPr>
        <p:spPr>
          <a:xfrm>
            <a:off x="4416800"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Mercury is the closest planet to the Sun</a:t>
            </a:r>
            <a:endParaRPr sz="2000">
              <a:solidFill>
                <a:schemeClr val="dk1"/>
              </a:solidFill>
              <a:latin typeface="Adamina"/>
              <a:ea typeface="Adamina"/>
              <a:cs typeface="Adamina"/>
              <a:sym typeface="Adamina"/>
            </a:endParaRPr>
          </a:p>
        </p:txBody>
      </p:sp>
      <p:sp>
        <p:nvSpPr>
          <p:cNvPr id="5143" name="Google Shape;5143;p56"/>
          <p:cNvSpPr txBox="1"/>
          <p:nvPr/>
        </p:nvSpPr>
        <p:spPr>
          <a:xfrm>
            <a:off x="776433" y="3676800"/>
            <a:ext cx="3511600" cy="708800"/>
          </a:xfrm>
          <a:prstGeom prst="rect">
            <a:avLst/>
          </a:prstGeom>
          <a:noFill/>
          <a:ln>
            <a:noFill/>
          </a:ln>
        </p:spPr>
        <p:txBody>
          <a:bodyPr spcFirstLastPara="1" wrap="square" lIns="121900" tIns="121900" rIns="121900" bIns="121900" anchor="b" anchorCtr="0">
            <a:noAutofit/>
          </a:bodyPr>
          <a:lstStyle/>
          <a:p>
            <a:pPr algn="ctr"/>
            <a:r>
              <a:rPr lang="en" sz="3200" b="1" dirty="0">
                <a:solidFill>
                  <a:srgbClr val="29AAE2"/>
                </a:solidFill>
                <a:latin typeface="Trebuchet MS" panose="020B0603020202020204" pitchFamily="34" charset="0"/>
                <a:ea typeface="Milonga"/>
                <a:cs typeface="Milonga"/>
                <a:sym typeface="Milonga"/>
              </a:rPr>
              <a:t>Creation</a:t>
            </a:r>
            <a:endParaRPr sz="3200" b="1" dirty="0">
              <a:solidFill>
                <a:srgbClr val="29AAE2"/>
              </a:solidFill>
              <a:latin typeface="Trebuchet MS" panose="020B0603020202020204" pitchFamily="34" charset="0"/>
              <a:ea typeface="Milonga"/>
              <a:cs typeface="Milonga"/>
              <a:sym typeface="Milonga"/>
            </a:endParaRPr>
          </a:p>
        </p:txBody>
      </p:sp>
      <p:sp>
        <p:nvSpPr>
          <p:cNvPr id="5144" name="Google Shape;5144;p56"/>
          <p:cNvSpPr txBox="1"/>
          <p:nvPr/>
        </p:nvSpPr>
        <p:spPr>
          <a:xfrm>
            <a:off x="852967"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It’s terribly hot, even hotter than Mercury</a:t>
            </a:r>
            <a:endParaRPr sz="2000">
              <a:solidFill>
                <a:schemeClr val="dk1"/>
              </a:solidFill>
              <a:latin typeface="Adamina"/>
              <a:ea typeface="Adamina"/>
              <a:cs typeface="Adamina"/>
              <a:sym typeface="Adamina"/>
            </a:endParaRPr>
          </a:p>
        </p:txBody>
      </p:sp>
      <p:sp>
        <p:nvSpPr>
          <p:cNvPr id="5145" name="Google Shape;5145;p56"/>
          <p:cNvSpPr txBox="1"/>
          <p:nvPr/>
        </p:nvSpPr>
        <p:spPr>
          <a:xfrm>
            <a:off x="7904167" y="3676800"/>
            <a:ext cx="3511200" cy="708800"/>
          </a:xfrm>
          <a:prstGeom prst="rect">
            <a:avLst/>
          </a:prstGeom>
          <a:noFill/>
          <a:ln>
            <a:noFill/>
          </a:ln>
        </p:spPr>
        <p:txBody>
          <a:bodyPr spcFirstLastPara="1" wrap="square" lIns="121900" tIns="121900" rIns="121900" bIns="121900" anchor="b" anchorCtr="0">
            <a:noAutofit/>
          </a:bodyPr>
          <a:lstStyle/>
          <a:p>
            <a:pPr algn="ctr"/>
            <a:r>
              <a:rPr lang="en" sz="3200" b="1">
                <a:solidFill>
                  <a:srgbClr val="29AAE2"/>
                </a:solidFill>
                <a:latin typeface="Trebuchet MS" panose="020B0603020202020204" pitchFamily="34" charset="0"/>
                <a:ea typeface="Milonga"/>
                <a:cs typeface="Milonga"/>
                <a:sym typeface="Milonga"/>
              </a:rPr>
              <a:t>Patriarchs</a:t>
            </a:r>
            <a:endParaRPr sz="3200" b="1">
              <a:solidFill>
                <a:srgbClr val="29AAE2"/>
              </a:solidFill>
              <a:latin typeface="Trebuchet MS" panose="020B0603020202020204" pitchFamily="34" charset="0"/>
              <a:ea typeface="Milonga"/>
              <a:cs typeface="Milonga"/>
              <a:sym typeface="Milonga"/>
            </a:endParaRPr>
          </a:p>
        </p:txBody>
      </p:sp>
      <p:sp>
        <p:nvSpPr>
          <p:cNvPr id="5146" name="Google Shape;5146;p56"/>
          <p:cNvSpPr txBox="1"/>
          <p:nvPr/>
        </p:nvSpPr>
        <p:spPr>
          <a:xfrm>
            <a:off x="7980656" y="4284000"/>
            <a:ext cx="3358400" cy="10044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Saturn is a gas giant and has several rings</a:t>
            </a:r>
            <a:endParaRPr sz="2000">
              <a:solidFill>
                <a:schemeClr val="dk1"/>
              </a:solidFill>
              <a:latin typeface="Adamina"/>
              <a:ea typeface="Adamina"/>
              <a:cs typeface="Adamina"/>
              <a:sym typeface="Adamina"/>
            </a:endParaRPr>
          </a:p>
        </p:txBody>
      </p:sp>
      <p:sp>
        <p:nvSpPr>
          <p:cNvPr id="5147" name="Google Shape;5147;p56"/>
          <p:cNvSpPr txBox="1"/>
          <p:nvPr/>
        </p:nvSpPr>
        <p:spPr>
          <a:xfrm>
            <a:off x="153676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4,000 B.C.</a:t>
            </a:r>
            <a:endParaRPr sz="2000">
              <a:solidFill>
                <a:schemeClr val="dk1"/>
              </a:solidFill>
              <a:latin typeface="Adamina"/>
              <a:ea typeface="Adamina"/>
              <a:cs typeface="Adamina"/>
              <a:sym typeface="Adamina"/>
            </a:endParaRPr>
          </a:p>
        </p:txBody>
      </p:sp>
      <p:sp>
        <p:nvSpPr>
          <p:cNvPr id="5161" name="Google Shape;5161;p56"/>
          <p:cNvSpPr txBox="1"/>
          <p:nvPr/>
        </p:nvSpPr>
        <p:spPr>
          <a:xfrm>
            <a:off x="5100617"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3,900 B.C.</a:t>
            </a:r>
            <a:endParaRPr sz="2000">
              <a:solidFill>
                <a:schemeClr val="dk1"/>
              </a:solidFill>
              <a:latin typeface="Adamina"/>
              <a:ea typeface="Adamina"/>
              <a:cs typeface="Adamina"/>
              <a:sym typeface="Adamina"/>
            </a:endParaRPr>
          </a:p>
        </p:txBody>
      </p:sp>
      <p:sp>
        <p:nvSpPr>
          <p:cNvPr id="5162" name="Google Shape;5162;p56"/>
          <p:cNvSpPr txBox="1"/>
          <p:nvPr/>
        </p:nvSpPr>
        <p:spPr>
          <a:xfrm>
            <a:off x="8673784" y="5288400"/>
            <a:ext cx="1990800" cy="514000"/>
          </a:xfrm>
          <a:prstGeom prst="rect">
            <a:avLst/>
          </a:prstGeom>
          <a:noFill/>
          <a:ln>
            <a:noFill/>
          </a:ln>
        </p:spPr>
        <p:txBody>
          <a:bodyPr spcFirstLastPara="1" wrap="square" lIns="121900" tIns="121900" rIns="121900" bIns="121900" anchor="t" anchorCtr="0">
            <a:noAutofit/>
          </a:bodyPr>
          <a:lstStyle/>
          <a:p>
            <a:pPr algn="ctr"/>
            <a:r>
              <a:rPr lang="en" sz="2000">
                <a:solidFill>
                  <a:schemeClr val="dk1"/>
                </a:solidFill>
                <a:latin typeface="Adamina"/>
                <a:ea typeface="Adamina"/>
                <a:cs typeface="Adamina"/>
                <a:sym typeface="Adamina"/>
              </a:rPr>
              <a:t>2,000 B.C.</a:t>
            </a:r>
            <a:endParaRPr sz="2000">
              <a:solidFill>
                <a:schemeClr val="dk1"/>
              </a:solidFill>
              <a:latin typeface="Adamina"/>
              <a:ea typeface="Adamina"/>
              <a:cs typeface="Adamina"/>
              <a:sym typeface="Adamina"/>
            </a:endParaRPr>
          </a:p>
        </p:txBody>
      </p:sp>
      <p:grpSp>
        <p:nvGrpSpPr>
          <p:cNvPr id="5163" name="Google Shape;5163;p56"/>
          <p:cNvGrpSpPr/>
          <p:nvPr/>
        </p:nvGrpSpPr>
        <p:grpSpPr>
          <a:xfrm>
            <a:off x="1478633" y="2883334"/>
            <a:ext cx="10730400" cy="2336533"/>
            <a:chOff x="1108975" y="2162500"/>
            <a:chExt cx="8047800" cy="1752400"/>
          </a:xfrm>
        </p:grpSpPr>
        <p:cxnSp>
          <p:nvCxnSpPr>
            <p:cNvPr id="5164" name="Google Shape;5164;p56"/>
            <p:cNvCxnSpPr/>
            <p:nvPr/>
          </p:nvCxnSpPr>
          <p:spPr>
            <a:xfrm>
              <a:off x="1108975" y="2408050"/>
              <a:ext cx="8047800" cy="0"/>
            </a:xfrm>
            <a:prstGeom prst="straightConnector1">
              <a:avLst/>
            </a:prstGeom>
            <a:noFill/>
            <a:ln w="19050" cap="flat" cmpd="sng">
              <a:solidFill>
                <a:schemeClr val="dk2"/>
              </a:solidFill>
              <a:prstDash val="solid"/>
              <a:round/>
              <a:headEnd type="none" w="med" len="med"/>
              <a:tailEnd type="none" w="med" len="med"/>
            </a:ln>
          </p:spPr>
        </p:cxnSp>
        <p:cxnSp>
          <p:nvCxnSpPr>
            <p:cNvPr id="5165" name="Google Shape;5165;p56"/>
            <p:cNvCxnSpPr/>
            <p:nvPr/>
          </p:nvCxnSpPr>
          <p:spPr>
            <a:xfrm>
              <a:off x="1899125"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6" name="Google Shape;5166;p56"/>
            <p:cNvCxnSpPr/>
            <p:nvPr/>
          </p:nvCxnSpPr>
          <p:spPr>
            <a:xfrm rot="10800000">
              <a:off x="1613700"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7" name="Google Shape;5167;p56"/>
            <p:cNvCxnSpPr/>
            <p:nvPr/>
          </p:nvCxnSpPr>
          <p:spPr>
            <a:xfrm>
              <a:off x="457925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68" name="Google Shape;5168;p56"/>
            <p:cNvCxnSpPr/>
            <p:nvPr/>
          </p:nvCxnSpPr>
          <p:spPr>
            <a:xfrm rot="10800000">
              <a:off x="4293825" y="3914900"/>
              <a:ext cx="556500" cy="0"/>
            </a:xfrm>
            <a:prstGeom prst="straightConnector1">
              <a:avLst/>
            </a:prstGeom>
            <a:noFill/>
            <a:ln w="19050" cap="flat" cmpd="sng">
              <a:solidFill>
                <a:schemeClr val="dk2"/>
              </a:solidFill>
              <a:prstDash val="solid"/>
              <a:round/>
              <a:headEnd type="none" w="med" len="med"/>
              <a:tailEnd type="none" w="med" len="med"/>
            </a:ln>
          </p:spPr>
        </p:cxnSp>
        <p:cxnSp>
          <p:nvCxnSpPr>
            <p:cNvPr id="5169" name="Google Shape;5169;p56"/>
            <p:cNvCxnSpPr/>
            <p:nvPr/>
          </p:nvCxnSpPr>
          <p:spPr>
            <a:xfrm>
              <a:off x="7252000" y="2162500"/>
              <a:ext cx="0" cy="491100"/>
            </a:xfrm>
            <a:prstGeom prst="straightConnector1">
              <a:avLst/>
            </a:prstGeom>
            <a:noFill/>
            <a:ln w="19050" cap="flat" cmpd="sng">
              <a:solidFill>
                <a:schemeClr val="dk2"/>
              </a:solidFill>
              <a:prstDash val="solid"/>
              <a:round/>
              <a:headEnd type="none" w="med" len="med"/>
              <a:tailEnd type="none" w="med" len="med"/>
            </a:ln>
          </p:spPr>
        </p:cxnSp>
        <p:cxnSp>
          <p:nvCxnSpPr>
            <p:cNvPr id="5170" name="Google Shape;5170;p56"/>
            <p:cNvCxnSpPr/>
            <p:nvPr/>
          </p:nvCxnSpPr>
          <p:spPr>
            <a:xfrm rot="10800000">
              <a:off x="6966575" y="3914900"/>
              <a:ext cx="556500" cy="0"/>
            </a:xfrm>
            <a:prstGeom prst="straightConnector1">
              <a:avLst/>
            </a:prstGeom>
            <a:noFill/>
            <a:ln w="19050" cap="flat" cmpd="sng">
              <a:solidFill>
                <a:schemeClr val="dk2"/>
              </a:solidFill>
              <a:prstDash val="solid"/>
              <a:round/>
              <a:headEnd type="none" w="med" len="med"/>
              <a:tailEnd type="none" w="med" len="med"/>
            </a:ln>
          </p:spPr>
        </p:cxnSp>
      </p:grpSp>
      <p:grpSp>
        <p:nvGrpSpPr>
          <p:cNvPr id="2" name="Group 4">
            <a:extLst>
              <a:ext uri="{FF2B5EF4-FFF2-40B4-BE49-F238E27FC236}">
                <a16:creationId xmlns:a16="http://schemas.microsoft.com/office/drawing/2014/main" id="{32683AE2-4BAE-58C1-5C17-6F508664FE8A}"/>
              </a:ext>
            </a:extLst>
          </p:cNvPr>
          <p:cNvGrpSpPr>
            <a:grpSpLocks noChangeAspect="1"/>
          </p:cNvGrpSpPr>
          <p:nvPr/>
        </p:nvGrpSpPr>
        <p:grpSpPr bwMode="auto">
          <a:xfrm>
            <a:off x="2081213" y="1822450"/>
            <a:ext cx="811212" cy="838200"/>
            <a:chOff x="1311" y="1148"/>
            <a:chExt cx="511" cy="528"/>
          </a:xfrm>
        </p:grpSpPr>
        <p:sp>
          <p:nvSpPr>
            <p:cNvPr id="7" name="Freeform 5">
              <a:extLst>
                <a:ext uri="{FF2B5EF4-FFF2-40B4-BE49-F238E27FC236}">
                  <a16:creationId xmlns:a16="http://schemas.microsoft.com/office/drawing/2014/main" id="{91800257-7E29-46CA-9EAC-1FB5F7D76AEB}"/>
                </a:ext>
              </a:extLst>
            </p:cNvPr>
            <p:cNvSpPr>
              <a:spLocks/>
            </p:cNvSpPr>
            <p:nvPr/>
          </p:nvSpPr>
          <p:spPr bwMode="auto">
            <a:xfrm>
              <a:off x="1311" y="1330"/>
              <a:ext cx="452" cy="346"/>
            </a:xfrm>
            <a:custGeom>
              <a:avLst/>
              <a:gdLst>
                <a:gd name="T0" fmla="*/ 92 w 188"/>
                <a:gd name="T1" fmla="*/ 104 h 145"/>
                <a:gd name="T2" fmla="*/ 17 w 188"/>
                <a:gd name="T3" fmla="*/ 134 h 145"/>
                <a:gd name="T4" fmla="*/ 4 w 188"/>
                <a:gd name="T5" fmla="*/ 143 h 145"/>
                <a:gd name="T6" fmla="*/ 0 w 188"/>
                <a:gd name="T7" fmla="*/ 140 h 145"/>
                <a:gd name="T8" fmla="*/ 0 w 188"/>
                <a:gd name="T9" fmla="*/ 83 h 145"/>
                <a:gd name="T10" fmla="*/ 4 w 188"/>
                <a:gd name="T11" fmla="*/ 77 h 145"/>
                <a:gd name="T12" fmla="*/ 36 w 188"/>
                <a:gd name="T13" fmla="*/ 54 h 145"/>
                <a:gd name="T14" fmla="*/ 54 w 188"/>
                <a:gd name="T15" fmla="*/ 32 h 145"/>
                <a:gd name="T16" fmla="*/ 92 w 188"/>
                <a:gd name="T17" fmla="*/ 0 h 145"/>
                <a:gd name="T18" fmla="*/ 94 w 188"/>
                <a:gd name="T19" fmla="*/ 7 h 145"/>
                <a:gd name="T20" fmla="*/ 95 w 188"/>
                <a:gd name="T21" fmla="*/ 14 h 145"/>
                <a:gd name="T22" fmla="*/ 111 w 188"/>
                <a:gd name="T23" fmla="*/ 12 h 145"/>
                <a:gd name="T24" fmla="*/ 124 w 188"/>
                <a:gd name="T25" fmla="*/ 8 h 145"/>
                <a:gd name="T26" fmla="*/ 144 w 188"/>
                <a:gd name="T27" fmla="*/ 4 h 145"/>
                <a:gd name="T28" fmla="*/ 158 w 188"/>
                <a:gd name="T29" fmla="*/ 3 h 145"/>
                <a:gd name="T30" fmla="*/ 170 w 188"/>
                <a:gd name="T31" fmla="*/ 9 h 145"/>
                <a:gd name="T32" fmla="*/ 161 w 188"/>
                <a:gd name="T33" fmla="*/ 22 h 145"/>
                <a:gd name="T34" fmla="*/ 137 w 188"/>
                <a:gd name="T35" fmla="*/ 28 h 145"/>
                <a:gd name="T36" fmla="*/ 175 w 188"/>
                <a:gd name="T37" fmla="*/ 21 h 145"/>
                <a:gd name="T38" fmla="*/ 181 w 188"/>
                <a:gd name="T39" fmla="*/ 23 h 145"/>
                <a:gd name="T40" fmla="*/ 182 w 188"/>
                <a:gd name="T41" fmla="*/ 39 h 145"/>
                <a:gd name="T42" fmla="*/ 173 w 188"/>
                <a:gd name="T43" fmla="*/ 43 h 145"/>
                <a:gd name="T44" fmla="*/ 146 w 188"/>
                <a:gd name="T45" fmla="*/ 48 h 145"/>
                <a:gd name="T46" fmla="*/ 123 w 188"/>
                <a:gd name="T47" fmla="*/ 52 h 145"/>
                <a:gd name="T48" fmla="*/ 151 w 188"/>
                <a:gd name="T49" fmla="*/ 47 h 145"/>
                <a:gd name="T50" fmla="*/ 163 w 188"/>
                <a:gd name="T51" fmla="*/ 45 h 145"/>
                <a:gd name="T52" fmla="*/ 170 w 188"/>
                <a:gd name="T53" fmla="*/ 45 h 145"/>
                <a:gd name="T54" fmla="*/ 175 w 188"/>
                <a:gd name="T55" fmla="*/ 60 h 145"/>
                <a:gd name="T56" fmla="*/ 137 w 188"/>
                <a:gd name="T57" fmla="*/ 71 h 145"/>
                <a:gd name="T58" fmla="*/ 132 w 188"/>
                <a:gd name="T59" fmla="*/ 72 h 145"/>
                <a:gd name="T60" fmla="*/ 122 w 188"/>
                <a:gd name="T61" fmla="*/ 74 h 145"/>
                <a:gd name="T62" fmla="*/ 135 w 188"/>
                <a:gd name="T63" fmla="*/ 71 h 145"/>
                <a:gd name="T64" fmla="*/ 150 w 188"/>
                <a:gd name="T65" fmla="*/ 69 h 145"/>
                <a:gd name="T66" fmla="*/ 160 w 188"/>
                <a:gd name="T67" fmla="*/ 75 h 145"/>
                <a:gd name="T68" fmla="*/ 153 w 188"/>
                <a:gd name="T69" fmla="*/ 85 h 145"/>
                <a:gd name="T70" fmla="*/ 114 w 188"/>
                <a:gd name="T71" fmla="*/ 99 h 145"/>
                <a:gd name="T72" fmla="*/ 99 w 188"/>
                <a:gd name="T73" fmla="*/ 104 h 145"/>
                <a:gd name="T74" fmla="*/ 92 w 188"/>
                <a:gd name="T7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45">
                  <a:moveTo>
                    <a:pt x="92" y="104"/>
                  </a:moveTo>
                  <a:cubicBezTo>
                    <a:pt x="64" y="106"/>
                    <a:pt x="40" y="119"/>
                    <a:pt x="17" y="134"/>
                  </a:cubicBezTo>
                  <a:cubicBezTo>
                    <a:pt x="13" y="137"/>
                    <a:pt x="8" y="140"/>
                    <a:pt x="4" y="143"/>
                  </a:cubicBezTo>
                  <a:cubicBezTo>
                    <a:pt x="1" y="145"/>
                    <a:pt x="0" y="144"/>
                    <a:pt x="0" y="140"/>
                  </a:cubicBezTo>
                  <a:cubicBezTo>
                    <a:pt x="0" y="121"/>
                    <a:pt x="0" y="102"/>
                    <a:pt x="0" y="83"/>
                  </a:cubicBezTo>
                  <a:cubicBezTo>
                    <a:pt x="0" y="80"/>
                    <a:pt x="2" y="79"/>
                    <a:pt x="4" y="77"/>
                  </a:cubicBezTo>
                  <a:cubicBezTo>
                    <a:pt x="15" y="71"/>
                    <a:pt x="26" y="62"/>
                    <a:pt x="36" y="54"/>
                  </a:cubicBezTo>
                  <a:cubicBezTo>
                    <a:pt x="43" y="47"/>
                    <a:pt x="49" y="40"/>
                    <a:pt x="54" y="32"/>
                  </a:cubicBezTo>
                  <a:cubicBezTo>
                    <a:pt x="64" y="18"/>
                    <a:pt x="76" y="6"/>
                    <a:pt x="92" y="0"/>
                  </a:cubicBezTo>
                  <a:cubicBezTo>
                    <a:pt x="94" y="2"/>
                    <a:pt x="94" y="5"/>
                    <a:pt x="94" y="7"/>
                  </a:cubicBezTo>
                  <a:cubicBezTo>
                    <a:pt x="94" y="10"/>
                    <a:pt x="93" y="12"/>
                    <a:pt x="95" y="14"/>
                  </a:cubicBezTo>
                  <a:cubicBezTo>
                    <a:pt x="101" y="17"/>
                    <a:pt x="106" y="12"/>
                    <a:pt x="111" y="12"/>
                  </a:cubicBezTo>
                  <a:cubicBezTo>
                    <a:pt x="116" y="11"/>
                    <a:pt x="120" y="9"/>
                    <a:pt x="124" y="8"/>
                  </a:cubicBezTo>
                  <a:cubicBezTo>
                    <a:pt x="131" y="6"/>
                    <a:pt x="137" y="6"/>
                    <a:pt x="144" y="4"/>
                  </a:cubicBezTo>
                  <a:cubicBezTo>
                    <a:pt x="148" y="4"/>
                    <a:pt x="153" y="3"/>
                    <a:pt x="158" y="3"/>
                  </a:cubicBezTo>
                  <a:cubicBezTo>
                    <a:pt x="163" y="2"/>
                    <a:pt x="167" y="4"/>
                    <a:pt x="170" y="9"/>
                  </a:cubicBezTo>
                  <a:cubicBezTo>
                    <a:pt x="170" y="16"/>
                    <a:pt x="168" y="19"/>
                    <a:pt x="161" y="22"/>
                  </a:cubicBezTo>
                  <a:cubicBezTo>
                    <a:pt x="153" y="25"/>
                    <a:pt x="145" y="26"/>
                    <a:pt x="137" y="28"/>
                  </a:cubicBezTo>
                  <a:cubicBezTo>
                    <a:pt x="150" y="25"/>
                    <a:pt x="162" y="21"/>
                    <a:pt x="175" y="21"/>
                  </a:cubicBezTo>
                  <a:cubicBezTo>
                    <a:pt x="177" y="22"/>
                    <a:pt x="179" y="22"/>
                    <a:pt x="181" y="23"/>
                  </a:cubicBezTo>
                  <a:cubicBezTo>
                    <a:pt x="187" y="27"/>
                    <a:pt x="188" y="34"/>
                    <a:pt x="182" y="39"/>
                  </a:cubicBezTo>
                  <a:cubicBezTo>
                    <a:pt x="180" y="41"/>
                    <a:pt x="177" y="42"/>
                    <a:pt x="173" y="43"/>
                  </a:cubicBezTo>
                  <a:cubicBezTo>
                    <a:pt x="164" y="45"/>
                    <a:pt x="155" y="46"/>
                    <a:pt x="146" y="48"/>
                  </a:cubicBezTo>
                  <a:cubicBezTo>
                    <a:pt x="139" y="49"/>
                    <a:pt x="131" y="51"/>
                    <a:pt x="123" y="52"/>
                  </a:cubicBezTo>
                  <a:cubicBezTo>
                    <a:pt x="133" y="50"/>
                    <a:pt x="142" y="49"/>
                    <a:pt x="151" y="47"/>
                  </a:cubicBezTo>
                  <a:cubicBezTo>
                    <a:pt x="155" y="47"/>
                    <a:pt x="159" y="46"/>
                    <a:pt x="163" y="45"/>
                  </a:cubicBezTo>
                  <a:cubicBezTo>
                    <a:pt x="165" y="45"/>
                    <a:pt x="168" y="45"/>
                    <a:pt x="170" y="45"/>
                  </a:cubicBezTo>
                  <a:cubicBezTo>
                    <a:pt x="179" y="47"/>
                    <a:pt x="181" y="53"/>
                    <a:pt x="175" y="60"/>
                  </a:cubicBezTo>
                  <a:cubicBezTo>
                    <a:pt x="163" y="66"/>
                    <a:pt x="150" y="68"/>
                    <a:pt x="137" y="71"/>
                  </a:cubicBezTo>
                  <a:cubicBezTo>
                    <a:pt x="136" y="71"/>
                    <a:pt x="134" y="71"/>
                    <a:pt x="132" y="72"/>
                  </a:cubicBezTo>
                  <a:cubicBezTo>
                    <a:pt x="128" y="72"/>
                    <a:pt x="124" y="74"/>
                    <a:pt x="122" y="74"/>
                  </a:cubicBezTo>
                  <a:cubicBezTo>
                    <a:pt x="125" y="73"/>
                    <a:pt x="130" y="73"/>
                    <a:pt x="135" y="71"/>
                  </a:cubicBezTo>
                  <a:cubicBezTo>
                    <a:pt x="140" y="71"/>
                    <a:pt x="145" y="69"/>
                    <a:pt x="150" y="69"/>
                  </a:cubicBezTo>
                  <a:cubicBezTo>
                    <a:pt x="155" y="69"/>
                    <a:pt x="159" y="70"/>
                    <a:pt x="160" y="75"/>
                  </a:cubicBezTo>
                  <a:cubicBezTo>
                    <a:pt x="161" y="81"/>
                    <a:pt x="157" y="84"/>
                    <a:pt x="153" y="85"/>
                  </a:cubicBezTo>
                  <a:cubicBezTo>
                    <a:pt x="140" y="90"/>
                    <a:pt x="127" y="94"/>
                    <a:pt x="114" y="99"/>
                  </a:cubicBezTo>
                  <a:cubicBezTo>
                    <a:pt x="109" y="100"/>
                    <a:pt x="104" y="102"/>
                    <a:pt x="99" y="104"/>
                  </a:cubicBezTo>
                  <a:cubicBezTo>
                    <a:pt x="97" y="104"/>
                    <a:pt x="95" y="105"/>
                    <a:pt x="92" y="104"/>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DF95CFBF-32C1-AA45-D587-91354B6528BB}"/>
                </a:ext>
              </a:extLst>
            </p:cNvPr>
            <p:cNvSpPr>
              <a:spLocks/>
            </p:cNvSpPr>
            <p:nvPr/>
          </p:nvSpPr>
          <p:spPr bwMode="auto">
            <a:xfrm>
              <a:off x="1554" y="1148"/>
              <a:ext cx="268" cy="478"/>
            </a:xfrm>
            <a:custGeom>
              <a:avLst/>
              <a:gdLst>
                <a:gd name="T0" fmla="*/ 73 w 112"/>
                <a:gd name="T1" fmla="*/ 135 h 200"/>
                <a:gd name="T2" fmla="*/ 76 w 112"/>
                <a:gd name="T3" fmla="*/ 127 h 200"/>
                <a:gd name="T4" fmla="*/ 67 w 112"/>
                <a:gd name="T5" fmla="*/ 123 h 200"/>
                <a:gd name="T6" fmla="*/ 50 w 112"/>
                <a:gd name="T7" fmla="*/ 124 h 200"/>
                <a:gd name="T8" fmla="*/ 45 w 112"/>
                <a:gd name="T9" fmla="*/ 123 h 200"/>
                <a:gd name="T10" fmla="*/ 72 w 112"/>
                <a:gd name="T11" fmla="*/ 117 h 200"/>
                <a:gd name="T12" fmla="*/ 73 w 112"/>
                <a:gd name="T13" fmla="*/ 117 h 200"/>
                <a:gd name="T14" fmla="*/ 84 w 112"/>
                <a:gd name="T15" fmla="*/ 107 h 200"/>
                <a:gd name="T16" fmla="*/ 74 w 112"/>
                <a:gd name="T17" fmla="*/ 98 h 200"/>
                <a:gd name="T18" fmla="*/ 77 w 112"/>
                <a:gd name="T19" fmla="*/ 90 h 200"/>
                <a:gd name="T20" fmla="*/ 78 w 112"/>
                <a:gd name="T21" fmla="*/ 81 h 200"/>
                <a:gd name="T22" fmla="*/ 77 w 112"/>
                <a:gd name="T23" fmla="*/ 77 h 200"/>
                <a:gd name="T24" fmla="*/ 77 w 112"/>
                <a:gd name="T25" fmla="*/ 76 h 200"/>
                <a:gd name="T26" fmla="*/ 76 w 112"/>
                <a:gd name="T27" fmla="*/ 75 h 200"/>
                <a:gd name="T28" fmla="*/ 75 w 112"/>
                <a:gd name="T29" fmla="*/ 56 h 200"/>
                <a:gd name="T30" fmla="*/ 80 w 112"/>
                <a:gd name="T31" fmla="*/ 58 h 200"/>
                <a:gd name="T32" fmla="*/ 90 w 112"/>
                <a:gd name="T33" fmla="*/ 59 h 200"/>
                <a:gd name="T34" fmla="*/ 77 w 112"/>
                <a:gd name="T35" fmla="*/ 46 h 200"/>
                <a:gd name="T36" fmla="*/ 76 w 112"/>
                <a:gd name="T37" fmla="*/ 36 h 200"/>
                <a:gd name="T38" fmla="*/ 88 w 112"/>
                <a:gd name="T39" fmla="*/ 26 h 200"/>
                <a:gd name="T40" fmla="*/ 72 w 112"/>
                <a:gd name="T41" fmla="*/ 31 h 200"/>
                <a:gd name="T42" fmla="*/ 68 w 112"/>
                <a:gd name="T43" fmla="*/ 36 h 200"/>
                <a:gd name="T44" fmla="*/ 63 w 112"/>
                <a:gd name="T45" fmla="*/ 32 h 200"/>
                <a:gd name="T46" fmla="*/ 63 w 112"/>
                <a:gd name="T47" fmla="*/ 19 h 200"/>
                <a:gd name="T48" fmla="*/ 57 w 112"/>
                <a:gd name="T49" fmla="*/ 10 h 200"/>
                <a:gd name="T50" fmla="*/ 55 w 112"/>
                <a:gd name="T51" fmla="*/ 9 h 200"/>
                <a:gd name="T52" fmla="*/ 46 w 112"/>
                <a:gd name="T53" fmla="*/ 4 h 200"/>
                <a:gd name="T54" fmla="*/ 8 w 112"/>
                <a:gd name="T55" fmla="*/ 4 h 200"/>
                <a:gd name="T56" fmla="*/ 0 w 112"/>
                <a:gd name="T57" fmla="*/ 2 h 200"/>
                <a:gd name="T58" fmla="*/ 6 w 112"/>
                <a:gd name="T59" fmla="*/ 1 h 200"/>
                <a:gd name="T60" fmla="*/ 97 w 112"/>
                <a:gd name="T61" fmla="*/ 1 h 200"/>
                <a:gd name="T62" fmla="*/ 112 w 112"/>
                <a:gd name="T63" fmla="*/ 15 h 200"/>
                <a:gd name="T64" fmla="*/ 112 w 112"/>
                <a:gd name="T65" fmla="*/ 186 h 200"/>
                <a:gd name="T66" fmla="*/ 99 w 112"/>
                <a:gd name="T67" fmla="*/ 199 h 200"/>
                <a:gd name="T68" fmla="*/ 5 w 112"/>
                <a:gd name="T69" fmla="*/ 199 h 200"/>
                <a:gd name="T70" fmla="*/ 0 w 112"/>
                <a:gd name="T71" fmla="*/ 198 h 200"/>
                <a:gd name="T72" fmla="*/ 8 w 112"/>
                <a:gd name="T73" fmla="*/ 196 h 200"/>
                <a:gd name="T74" fmla="*/ 40 w 112"/>
                <a:gd name="T75" fmla="*/ 196 h 200"/>
                <a:gd name="T76" fmla="*/ 51 w 112"/>
                <a:gd name="T77" fmla="*/ 191 h 200"/>
                <a:gd name="T78" fmla="*/ 67 w 112"/>
                <a:gd name="T79" fmla="*/ 157 h 200"/>
                <a:gd name="T80" fmla="*/ 73 w 112"/>
                <a:gd name="T81"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200">
                  <a:moveTo>
                    <a:pt x="73" y="135"/>
                  </a:moveTo>
                  <a:cubicBezTo>
                    <a:pt x="75" y="133"/>
                    <a:pt x="78" y="131"/>
                    <a:pt x="76" y="127"/>
                  </a:cubicBezTo>
                  <a:cubicBezTo>
                    <a:pt x="74" y="124"/>
                    <a:pt x="71" y="122"/>
                    <a:pt x="67" y="123"/>
                  </a:cubicBezTo>
                  <a:cubicBezTo>
                    <a:pt x="61" y="123"/>
                    <a:pt x="56" y="124"/>
                    <a:pt x="50" y="124"/>
                  </a:cubicBezTo>
                  <a:cubicBezTo>
                    <a:pt x="48" y="124"/>
                    <a:pt x="46" y="126"/>
                    <a:pt x="45" y="123"/>
                  </a:cubicBezTo>
                  <a:cubicBezTo>
                    <a:pt x="54" y="121"/>
                    <a:pt x="63" y="119"/>
                    <a:pt x="72" y="117"/>
                  </a:cubicBezTo>
                  <a:cubicBezTo>
                    <a:pt x="72" y="117"/>
                    <a:pt x="73" y="117"/>
                    <a:pt x="73" y="117"/>
                  </a:cubicBezTo>
                  <a:cubicBezTo>
                    <a:pt x="78" y="115"/>
                    <a:pt x="83" y="114"/>
                    <a:pt x="84" y="107"/>
                  </a:cubicBezTo>
                  <a:cubicBezTo>
                    <a:pt x="84" y="101"/>
                    <a:pt x="78" y="100"/>
                    <a:pt x="74" y="98"/>
                  </a:cubicBezTo>
                  <a:cubicBezTo>
                    <a:pt x="76" y="96"/>
                    <a:pt x="77" y="93"/>
                    <a:pt x="77" y="90"/>
                  </a:cubicBezTo>
                  <a:cubicBezTo>
                    <a:pt x="80" y="87"/>
                    <a:pt x="84" y="84"/>
                    <a:pt x="78" y="81"/>
                  </a:cubicBezTo>
                  <a:cubicBezTo>
                    <a:pt x="76" y="81"/>
                    <a:pt x="74" y="79"/>
                    <a:pt x="77" y="77"/>
                  </a:cubicBezTo>
                  <a:cubicBezTo>
                    <a:pt x="78" y="77"/>
                    <a:pt x="78" y="77"/>
                    <a:pt x="77" y="76"/>
                  </a:cubicBezTo>
                  <a:cubicBezTo>
                    <a:pt x="77" y="76"/>
                    <a:pt x="76" y="75"/>
                    <a:pt x="76" y="75"/>
                  </a:cubicBezTo>
                  <a:cubicBezTo>
                    <a:pt x="75" y="69"/>
                    <a:pt x="72" y="63"/>
                    <a:pt x="75" y="56"/>
                  </a:cubicBezTo>
                  <a:cubicBezTo>
                    <a:pt x="77" y="55"/>
                    <a:pt x="78" y="56"/>
                    <a:pt x="80" y="58"/>
                  </a:cubicBezTo>
                  <a:cubicBezTo>
                    <a:pt x="83" y="60"/>
                    <a:pt x="86" y="60"/>
                    <a:pt x="90" y="59"/>
                  </a:cubicBezTo>
                  <a:cubicBezTo>
                    <a:pt x="85" y="54"/>
                    <a:pt x="81" y="50"/>
                    <a:pt x="77" y="46"/>
                  </a:cubicBezTo>
                  <a:cubicBezTo>
                    <a:pt x="73" y="42"/>
                    <a:pt x="73" y="39"/>
                    <a:pt x="76" y="36"/>
                  </a:cubicBezTo>
                  <a:cubicBezTo>
                    <a:pt x="80" y="32"/>
                    <a:pt x="84" y="29"/>
                    <a:pt x="88" y="26"/>
                  </a:cubicBezTo>
                  <a:cubicBezTo>
                    <a:pt x="81" y="24"/>
                    <a:pt x="76" y="27"/>
                    <a:pt x="72" y="31"/>
                  </a:cubicBezTo>
                  <a:cubicBezTo>
                    <a:pt x="71" y="33"/>
                    <a:pt x="70" y="35"/>
                    <a:pt x="68" y="36"/>
                  </a:cubicBezTo>
                  <a:cubicBezTo>
                    <a:pt x="64" y="37"/>
                    <a:pt x="63" y="35"/>
                    <a:pt x="63" y="32"/>
                  </a:cubicBezTo>
                  <a:cubicBezTo>
                    <a:pt x="62" y="28"/>
                    <a:pt x="63" y="23"/>
                    <a:pt x="63" y="19"/>
                  </a:cubicBezTo>
                  <a:cubicBezTo>
                    <a:pt x="64" y="11"/>
                    <a:pt x="64" y="11"/>
                    <a:pt x="57" y="10"/>
                  </a:cubicBezTo>
                  <a:cubicBezTo>
                    <a:pt x="56" y="10"/>
                    <a:pt x="55" y="9"/>
                    <a:pt x="55" y="9"/>
                  </a:cubicBezTo>
                  <a:cubicBezTo>
                    <a:pt x="53" y="5"/>
                    <a:pt x="50" y="4"/>
                    <a:pt x="46" y="4"/>
                  </a:cubicBezTo>
                  <a:cubicBezTo>
                    <a:pt x="34" y="4"/>
                    <a:pt x="21" y="4"/>
                    <a:pt x="8" y="4"/>
                  </a:cubicBezTo>
                  <a:cubicBezTo>
                    <a:pt x="5" y="4"/>
                    <a:pt x="2" y="5"/>
                    <a:pt x="0" y="2"/>
                  </a:cubicBezTo>
                  <a:cubicBezTo>
                    <a:pt x="2" y="0"/>
                    <a:pt x="4" y="1"/>
                    <a:pt x="6" y="1"/>
                  </a:cubicBezTo>
                  <a:cubicBezTo>
                    <a:pt x="36" y="1"/>
                    <a:pt x="67" y="1"/>
                    <a:pt x="97" y="1"/>
                  </a:cubicBezTo>
                  <a:cubicBezTo>
                    <a:pt x="107" y="1"/>
                    <a:pt x="112" y="6"/>
                    <a:pt x="112" y="15"/>
                  </a:cubicBezTo>
                  <a:cubicBezTo>
                    <a:pt x="112" y="72"/>
                    <a:pt x="112" y="129"/>
                    <a:pt x="112" y="186"/>
                  </a:cubicBezTo>
                  <a:cubicBezTo>
                    <a:pt x="112" y="194"/>
                    <a:pt x="107" y="199"/>
                    <a:pt x="99" y="199"/>
                  </a:cubicBezTo>
                  <a:cubicBezTo>
                    <a:pt x="67" y="200"/>
                    <a:pt x="36" y="199"/>
                    <a:pt x="5" y="199"/>
                  </a:cubicBezTo>
                  <a:cubicBezTo>
                    <a:pt x="3" y="199"/>
                    <a:pt x="1" y="200"/>
                    <a:pt x="0" y="198"/>
                  </a:cubicBezTo>
                  <a:cubicBezTo>
                    <a:pt x="2" y="196"/>
                    <a:pt x="5" y="196"/>
                    <a:pt x="8" y="196"/>
                  </a:cubicBezTo>
                  <a:cubicBezTo>
                    <a:pt x="19" y="196"/>
                    <a:pt x="29" y="196"/>
                    <a:pt x="40" y="196"/>
                  </a:cubicBezTo>
                  <a:cubicBezTo>
                    <a:pt x="45" y="197"/>
                    <a:pt x="48" y="195"/>
                    <a:pt x="51" y="191"/>
                  </a:cubicBezTo>
                  <a:cubicBezTo>
                    <a:pt x="59" y="181"/>
                    <a:pt x="63" y="169"/>
                    <a:pt x="67" y="157"/>
                  </a:cubicBezTo>
                  <a:cubicBezTo>
                    <a:pt x="70" y="150"/>
                    <a:pt x="71" y="142"/>
                    <a:pt x="73" y="135"/>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4AC3B7B5-695C-BC1D-8566-738317C7F25D}"/>
                </a:ext>
              </a:extLst>
            </p:cNvPr>
            <p:cNvSpPr>
              <a:spLocks/>
            </p:cNvSpPr>
            <p:nvPr/>
          </p:nvSpPr>
          <p:spPr bwMode="auto">
            <a:xfrm>
              <a:off x="1532" y="1153"/>
              <a:ext cx="219" cy="246"/>
            </a:xfrm>
            <a:custGeom>
              <a:avLst/>
              <a:gdLst>
                <a:gd name="T0" fmla="*/ 87 w 91"/>
                <a:gd name="T1" fmla="*/ 87 h 103"/>
                <a:gd name="T2" fmla="*/ 83 w 91"/>
                <a:gd name="T3" fmla="*/ 96 h 103"/>
                <a:gd name="T4" fmla="*/ 42 w 91"/>
                <a:gd name="T5" fmla="*/ 103 h 103"/>
                <a:gd name="T6" fmla="*/ 42 w 91"/>
                <a:gd name="T7" fmla="*/ 102 h 103"/>
                <a:gd name="T8" fmla="*/ 68 w 91"/>
                <a:gd name="T9" fmla="*/ 95 h 103"/>
                <a:gd name="T10" fmla="*/ 77 w 91"/>
                <a:gd name="T11" fmla="*/ 83 h 103"/>
                <a:gd name="T12" fmla="*/ 69 w 91"/>
                <a:gd name="T13" fmla="*/ 77 h 103"/>
                <a:gd name="T14" fmla="*/ 66 w 91"/>
                <a:gd name="T15" fmla="*/ 77 h 103"/>
                <a:gd name="T16" fmla="*/ 51 w 91"/>
                <a:gd name="T17" fmla="*/ 80 h 103"/>
                <a:gd name="T18" fmla="*/ 32 w 91"/>
                <a:gd name="T19" fmla="*/ 83 h 103"/>
                <a:gd name="T20" fmla="*/ 31 w 91"/>
                <a:gd name="T21" fmla="*/ 79 h 103"/>
                <a:gd name="T22" fmla="*/ 26 w 91"/>
                <a:gd name="T23" fmla="*/ 76 h 103"/>
                <a:gd name="T24" fmla="*/ 23 w 91"/>
                <a:gd name="T25" fmla="*/ 76 h 103"/>
                <a:gd name="T26" fmla="*/ 15 w 91"/>
                <a:gd name="T27" fmla="*/ 82 h 103"/>
                <a:gd name="T28" fmla="*/ 19 w 91"/>
                <a:gd name="T29" fmla="*/ 75 h 103"/>
                <a:gd name="T30" fmla="*/ 22 w 91"/>
                <a:gd name="T31" fmla="*/ 76 h 103"/>
                <a:gd name="T32" fmla="*/ 21 w 91"/>
                <a:gd name="T33" fmla="*/ 86 h 103"/>
                <a:gd name="T34" fmla="*/ 19 w 91"/>
                <a:gd name="T35" fmla="*/ 87 h 103"/>
                <a:gd name="T36" fmla="*/ 1 w 91"/>
                <a:gd name="T37" fmla="*/ 91 h 103"/>
                <a:gd name="T38" fmla="*/ 1 w 91"/>
                <a:gd name="T39" fmla="*/ 62 h 103"/>
                <a:gd name="T40" fmla="*/ 4 w 91"/>
                <a:gd name="T41" fmla="*/ 58 h 103"/>
                <a:gd name="T42" fmla="*/ 10 w 91"/>
                <a:gd name="T43" fmla="*/ 55 h 103"/>
                <a:gd name="T44" fmla="*/ 19 w 91"/>
                <a:gd name="T45" fmla="*/ 40 h 103"/>
                <a:gd name="T46" fmla="*/ 9 w 91"/>
                <a:gd name="T47" fmla="*/ 26 h 103"/>
                <a:gd name="T48" fmla="*/ 1 w 91"/>
                <a:gd name="T49" fmla="*/ 12 h 103"/>
                <a:gd name="T50" fmla="*/ 1 w 91"/>
                <a:gd name="T51" fmla="*/ 8 h 103"/>
                <a:gd name="T52" fmla="*/ 9 w 91"/>
                <a:gd name="T53" fmla="*/ 0 h 103"/>
                <a:gd name="T54" fmla="*/ 59 w 91"/>
                <a:gd name="T55" fmla="*/ 0 h 103"/>
                <a:gd name="T56" fmla="*/ 64 w 91"/>
                <a:gd name="T57" fmla="*/ 7 h 103"/>
                <a:gd name="T58" fmla="*/ 66 w 91"/>
                <a:gd name="T59" fmla="*/ 15 h 103"/>
                <a:gd name="T60" fmla="*/ 66 w 91"/>
                <a:gd name="T61" fmla="*/ 49 h 103"/>
                <a:gd name="T62" fmla="*/ 67 w 91"/>
                <a:gd name="T63" fmla="*/ 54 h 103"/>
                <a:gd name="T64" fmla="*/ 69 w 91"/>
                <a:gd name="T65" fmla="*/ 56 h 103"/>
                <a:gd name="T66" fmla="*/ 71 w 91"/>
                <a:gd name="T67" fmla="*/ 54 h 103"/>
                <a:gd name="T68" fmla="*/ 71 w 91"/>
                <a:gd name="T69" fmla="*/ 49 h 103"/>
                <a:gd name="T70" fmla="*/ 74 w 91"/>
                <a:gd name="T71" fmla="*/ 44 h 103"/>
                <a:gd name="T72" fmla="*/ 79 w 91"/>
                <a:gd name="T73" fmla="*/ 46 h 103"/>
                <a:gd name="T74" fmla="*/ 82 w 91"/>
                <a:gd name="T75" fmla="*/ 48 h 103"/>
                <a:gd name="T76" fmla="*/ 85 w 91"/>
                <a:gd name="T77" fmla="*/ 54 h 103"/>
                <a:gd name="T78" fmla="*/ 85 w 91"/>
                <a:gd name="T79" fmla="*/ 66 h 103"/>
                <a:gd name="T80" fmla="*/ 86 w 91"/>
                <a:gd name="T81" fmla="*/ 73 h 103"/>
                <a:gd name="T82" fmla="*/ 86 w 91"/>
                <a:gd name="T83" fmla="*/ 79 h 103"/>
                <a:gd name="T84" fmla="*/ 87 w 91"/>
                <a:gd name="T85" fmla="*/ 86 h 103"/>
                <a:gd name="T86" fmla="*/ 87 w 91"/>
                <a:gd name="T87" fmla="*/ 8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03">
                  <a:moveTo>
                    <a:pt x="87" y="87"/>
                  </a:moveTo>
                  <a:cubicBezTo>
                    <a:pt x="86" y="91"/>
                    <a:pt x="90" y="96"/>
                    <a:pt x="83" y="96"/>
                  </a:cubicBezTo>
                  <a:cubicBezTo>
                    <a:pt x="69" y="99"/>
                    <a:pt x="56" y="101"/>
                    <a:pt x="42" y="103"/>
                  </a:cubicBezTo>
                  <a:cubicBezTo>
                    <a:pt x="42" y="102"/>
                    <a:pt x="42" y="102"/>
                    <a:pt x="42" y="102"/>
                  </a:cubicBezTo>
                  <a:cubicBezTo>
                    <a:pt x="51" y="99"/>
                    <a:pt x="59" y="97"/>
                    <a:pt x="68" y="95"/>
                  </a:cubicBezTo>
                  <a:cubicBezTo>
                    <a:pt x="73" y="93"/>
                    <a:pt x="77" y="90"/>
                    <a:pt x="77" y="83"/>
                  </a:cubicBezTo>
                  <a:cubicBezTo>
                    <a:pt x="78" y="75"/>
                    <a:pt x="78" y="75"/>
                    <a:pt x="69" y="77"/>
                  </a:cubicBezTo>
                  <a:cubicBezTo>
                    <a:pt x="68" y="78"/>
                    <a:pt x="67" y="78"/>
                    <a:pt x="66" y="77"/>
                  </a:cubicBezTo>
                  <a:cubicBezTo>
                    <a:pt x="60" y="72"/>
                    <a:pt x="56" y="76"/>
                    <a:pt x="51" y="80"/>
                  </a:cubicBezTo>
                  <a:cubicBezTo>
                    <a:pt x="45" y="81"/>
                    <a:pt x="39" y="83"/>
                    <a:pt x="32" y="83"/>
                  </a:cubicBezTo>
                  <a:cubicBezTo>
                    <a:pt x="31" y="82"/>
                    <a:pt x="31" y="81"/>
                    <a:pt x="31" y="79"/>
                  </a:cubicBezTo>
                  <a:cubicBezTo>
                    <a:pt x="30" y="77"/>
                    <a:pt x="29" y="75"/>
                    <a:pt x="26" y="76"/>
                  </a:cubicBezTo>
                  <a:cubicBezTo>
                    <a:pt x="25" y="76"/>
                    <a:pt x="24" y="76"/>
                    <a:pt x="23" y="76"/>
                  </a:cubicBezTo>
                  <a:cubicBezTo>
                    <a:pt x="16" y="75"/>
                    <a:pt x="16" y="75"/>
                    <a:pt x="15" y="82"/>
                  </a:cubicBezTo>
                  <a:cubicBezTo>
                    <a:pt x="16" y="80"/>
                    <a:pt x="14" y="76"/>
                    <a:pt x="19" y="75"/>
                  </a:cubicBezTo>
                  <a:cubicBezTo>
                    <a:pt x="20" y="75"/>
                    <a:pt x="22" y="75"/>
                    <a:pt x="22" y="76"/>
                  </a:cubicBezTo>
                  <a:cubicBezTo>
                    <a:pt x="24" y="80"/>
                    <a:pt x="24" y="83"/>
                    <a:pt x="21" y="86"/>
                  </a:cubicBezTo>
                  <a:cubicBezTo>
                    <a:pt x="21" y="86"/>
                    <a:pt x="20" y="87"/>
                    <a:pt x="19" y="87"/>
                  </a:cubicBezTo>
                  <a:cubicBezTo>
                    <a:pt x="14" y="89"/>
                    <a:pt x="8" y="92"/>
                    <a:pt x="1" y="91"/>
                  </a:cubicBezTo>
                  <a:cubicBezTo>
                    <a:pt x="0" y="81"/>
                    <a:pt x="1" y="72"/>
                    <a:pt x="1" y="62"/>
                  </a:cubicBezTo>
                  <a:cubicBezTo>
                    <a:pt x="1" y="60"/>
                    <a:pt x="2" y="58"/>
                    <a:pt x="4" y="58"/>
                  </a:cubicBezTo>
                  <a:cubicBezTo>
                    <a:pt x="6" y="57"/>
                    <a:pt x="8" y="56"/>
                    <a:pt x="10" y="55"/>
                  </a:cubicBezTo>
                  <a:cubicBezTo>
                    <a:pt x="16" y="52"/>
                    <a:pt x="19" y="47"/>
                    <a:pt x="19" y="40"/>
                  </a:cubicBezTo>
                  <a:cubicBezTo>
                    <a:pt x="19" y="33"/>
                    <a:pt x="16" y="27"/>
                    <a:pt x="9" y="26"/>
                  </a:cubicBezTo>
                  <a:cubicBezTo>
                    <a:pt x="0" y="23"/>
                    <a:pt x="0" y="18"/>
                    <a:pt x="1" y="12"/>
                  </a:cubicBezTo>
                  <a:cubicBezTo>
                    <a:pt x="1" y="10"/>
                    <a:pt x="1" y="9"/>
                    <a:pt x="1" y="8"/>
                  </a:cubicBezTo>
                  <a:cubicBezTo>
                    <a:pt x="2" y="4"/>
                    <a:pt x="5" y="1"/>
                    <a:pt x="9" y="0"/>
                  </a:cubicBezTo>
                  <a:cubicBezTo>
                    <a:pt x="26" y="0"/>
                    <a:pt x="42" y="0"/>
                    <a:pt x="59" y="0"/>
                  </a:cubicBezTo>
                  <a:cubicBezTo>
                    <a:pt x="64" y="0"/>
                    <a:pt x="66" y="2"/>
                    <a:pt x="64" y="7"/>
                  </a:cubicBezTo>
                  <a:cubicBezTo>
                    <a:pt x="66" y="9"/>
                    <a:pt x="66" y="12"/>
                    <a:pt x="66" y="15"/>
                  </a:cubicBezTo>
                  <a:cubicBezTo>
                    <a:pt x="66" y="26"/>
                    <a:pt x="66" y="37"/>
                    <a:pt x="66" y="49"/>
                  </a:cubicBezTo>
                  <a:cubicBezTo>
                    <a:pt x="66" y="50"/>
                    <a:pt x="66" y="52"/>
                    <a:pt x="67" y="54"/>
                  </a:cubicBezTo>
                  <a:cubicBezTo>
                    <a:pt x="67" y="55"/>
                    <a:pt x="67" y="56"/>
                    <a:pt x="69" y="56"/>
                  </a:cubicBezTo>
                  <a:cubicBezTo>
                    <a:pt x="70" y="57"/>
                    <a:pt x="71" y="55"/>
                    <a:pt x="71" y="54"/>
                  </a:cubicBezTo>
                  <a:cubicBezTo>
                    <a:pt x="71" y="52"/>
                    <a:pt x="71" y="51"/>
                    <a:pt x="71" y="49"/>
                  </a:cubicBezTo>
                  <a:cubicBezTo>
                    <a:pt x="72" y="47"/>
                    <a:pt x="72" y="44"/>
                    <a:pt x="74" y="44"/>
                  </a:cubicBezTo>
                  <a:cubicBezTo>
                    <a:pt x="76" y="43"/>
                    <a:pt x="78" y="44"/>
                    <a:pt x="79" y="46"/>
                  </a:cubicBezTo>
                  <a:cubicBezTo>
                    <a:pt x="80" y="47"/>
                    <a:pt x="81" y="48"/>
                    <a:pt x="82" y="48"/>
                  </a:cubicBezTo>
                  <a:cubicBezTo>
                    <a:pt x="84" y="50"/>
                    <a:pt x="85" y="52"/>
                    <a:pt x="85" y="54"/>
                  </a:cubicBezTo>
                  <a:cubicBezTo>
                    <a:pt x="82" y="58"/>
                    <a:pt x="85" y="62"/>
                    <a:pt x="85" y="66"/>
                  </a:cubicBezTo>
                  <a:cubicBezTo>
                    <a:pt x="86" y="69"/>
                    <a:pt x="86" y="71"/>
                    <a:pt x="86" y="73"/>
                  </a:cubicBezTo>
                  <a:cubicBezTo>
                    <a:pt x="85" y="75"/>
                    <a:pt x="83" y="78"/>
                    <a:pt x="86" y="79"/>
                  </a:cubicBezTo>
                  <a:cubicBezTo>
                    <a:pt x="91" y="81"/>
                    <a:pt x="91" y="84"/>
                    <a:pt x="87" y="86"/>
                  </a:cubicBezTo>
                  <a:cubicBezTo>
                    <a:pt x="87" y="87"/>
                    <a:pt x="87" y="87"/>
                    <a:pt x="87" y="87"/>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BB4DD822-2596-5186-B4F9-10B43A88A52F}"/>
                </a:ext>
              </a:extLst>
            </p:cNvPr>
            <p:cNvSpPr>
              <a:spLocks/>
            </p:cNvSpPr>
            <p:nvPr/>
          </p:nvSpPr>
          <p:spPr bwMode="auto">
            <a:xfrm>
              <a:off x="1532" y="1471"/>
              <a:ext cx="202" cy="150"/>
            </a:xfrm>
            <a:custGeom>
              <a:avLst/>
              <a:gdLst>
                <a:gd name="T0" fmla="*/ 82 w 84"/>
                <a:gd name="T1" fmla="*/ 0 h 63"/>
                <a:gd name="T2" fmla="*/ 78 w 84"/>
                <a:gd name="T3" fmla="*/ 22 h 63"/>
                <a:gd name="T4" fmla="*/ 61 w 84"/>
                <a:gd name="T5" fmla="*/ 57 h 63"/>
                <a:gd name="T6" fmla="*/ 50 w 84"/>
                <a:gd name="T7" fmla="*/ 63 h 63"/>
                <a:gd name="T8" fmla="*/ 9 w 84"/>
                <a:gd name="T9" fmla="*/ 63 h 63"/>
                <a:gd name="T10" fmla="*/ 1 w 84"/>
                <a:gd name="T11" fmla="*/ 52 h 63"/>
                <a:gd name="T12" fmla="*/ 0 w 84"/>
                <a:gd name="T13" fmla="*/ 45 h 63"/>
                <a:gd name="T14" fmla="*/ 59 w 84"/>
                <a:gd name="T15" fmla="*/ 25 h 63"/>
                <a:gd name="T16" fmla="*/ 64 w 84"/>
                <a:gd name="T17" fmla="*/ 22 h 63"/>
                <a:gd name="T18" fmla="*/ 67 w 84"/>
                <a:gd name="T19" fmla="*/ 16 h 63"/>
                <a:gd name="T20" fmla="*/ 61 w 84"/>
                <a:gd name="T21" fmla="*/ 12 h 63"/>
                <a:gd name="T22" fmla="*/ 43 w 84"/>
                <a:gd name="T23" fmla="*/ 13 h 63"/>
                <a:gd name="T24" fmla="*/ 40 w 84"/>
                <a:gd name="T25" fmla="*/ 12 h 63"/>
                <a:gd name="T26" fmla="*/ 77 w 84"/>
                <a:gd name="T27" fmla="*/ 2 h 63"/>
                <a:gd name="T28" fmla="*/ 82 w 84"/>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63">
                  <a:moveTo>
                    <a:pt x="82" y="0"/>
                  </a:moveTo>
                  <a:cubicBezTo>
                    <a:pt x="84" y="8"/>
                    <a:pt x="80" y="15"/>
                    <a:pt x="78" y="22"/>
                  </a:cubicBezTo>
                  <a:cubicBezTo>
                    <a:pt x="74" y="35"/>
                    <a:pt x="69" y="47"/>
                    <a:pt x="61" y="57"/>
                  </a:cubicBezTo>
                  <a:cubicBezTo>
                    <a:pt x="58" y="61"/>
                    <a:pt x="55" y="63"/>
                    <a:pt x="50" y="63"/>
                  </a:cubicBezTo>
                  <a:cubicBezTo>
                    <a:pt x="36" y="63"/>
                    <a:pt x="23" y="63"/>
                    <a:pt x="9" y="63"/>
                  </a:cubicBezTo>
                  <a:cubicBezTo>
                    <a:pt x="3" y="62"/>
                    <a:pt x="1" y="57"/>
                    <a:pt x="1" y="52"/>
                  </a:cubicBezTo>
                  <a:cubicBezTo>
                    <a:pt x="0" y="50"/>
                    <a:pt x="0" y="48"/>
                    <a:pt x="0" y="45"/>
                  </a:cubicBezTo>
                  <a:cubicBezTo>
                    <a:pt x="20" y="38"/>
                    <a:pt x="39" y="32"/>
                    <a:pt x="59" y="25"/>
                  </a:cubicBezTo>
                  <a:cubicBezTo>
                    <a:pt x="61" y="24"/>
                    <a:pt x="63" y="24"/>
                    <a:pt x="64" y="22"/>
                  </a:cubicBezTo>
                  <a:cubicBezTo>
                    <a:pt x="67" y="21"/>
                    <a:pt x="67" y="18"/>
                    <a:pt x="67" y="16"/>
                  </a:cubicBezTo>
                  <a:cubicBezTo>
                    <a:pt x="66" y="13"/>
                    <a:pt x="64" y="12"/>
                    <a:pt x="61" y="12"/>
                  </a:cubicBezTo>
                  <a:cubicBezTo>
                    <a:pt x="55" y="11"/>
                    <a:pt x="49" y="14"/>
                    <a:pt x="43" y="13"/>
                  </a:cubicBezTo>
                  <a:cubicBezTo>
                    <a:pt x="41" y="14"/>
                    <a:pt x="40" y="15"/>
                    <a:pt x="40" y="12"/>
                  </a:cubicBezTo>
                  <a:cubicBezTo>
                    <a:pt x="52" y="9"/>
                    <a:pt x="64" y="5"/>
                    <a:pt x="77" y="2"/>
                  </a:cubicBezTo>
                  <a:cubicBezTo>
                    <a:pt x="78" y="1"/>
                    <a:pt x="80" y="1"/>
                    <a:pt x="82" y="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9">
              <a:extLst>
                <a:ext uri="{FF2B5EF4-FFF2-40B4-BE49-F238E27FC236}">
                  <a16:creationId xmlns:a16="http://schemas.microsoft.com/office/drawing/2014/main" id="{8CA0AF65-5834-31B0-428D-81082C783F29}"/>
                </a:ext>
              </a:extLst>
            </p:cNvPr>
            <p:cNvSpPr>
              <a:spLocks/>
            </p:cNvSpPr>
            <p:nvPr/>
          </p:nvSpPr>
          <p:spPr bwMode="auto">
            <a:xfrm>
              <a:off x="1527" y="1172"/>
              <a:ext cx="58" cy="198"/>
            </a:xfrm>
            <a:custGeom>
              <a:avLst/>
              <a:gdLst>
                <a:gd name="T0" fmla="*/ 3 w 24"/>
                <a:gd name="T1" fmla="*/ 0 h 83"/>
                <a:gd name="T2" fmla="*/ 4 w 24"/>
                <a:gd name="T3" fmla="*/ 5 h 83"/>
                <a:gd name="T4" fmla="*/ 10 w 24"/>
                <a:gd name="T5" fmla="*/ 15 h 83"/>
                <a:gd name="T6" fmla="*/ 23 w 24"/>
                <a:gd name="T7" fmla="*/ 33 h 83"/>
                <a:gd name="T8" fmla="*/ 8 w 24"/>
                <a:gd name="T9" fmla="*/ 51 h 83"/>
                <a:gd name="T10" fmla="*/ 4 w 24"/>
                <a:gd name="T11" fmla="*/ 57 h 83"/>
                <a:gd name="T12" fmla="*/ 3 w 24"/>
                <a:gd name="T13" fmla="*/ 83 h 83"/>
                <a:gd name="T14" fmla="*/ 2 w 24"/>
                <a:gd name="T15" fmla="*/ 66 h 83"/>
                <a:gd name="T16" fmla="*/ 2 w 24"/>
                <a:gd name="T17" fmla="*/ 7 h 83"/>
                <a:gd name="T18" fmla="*/ 3 w 24"/>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3">
                  <a:moveTo>
                    <a:pt x="3" y="0"/>
                  </a:moveTo>
                  <a:cubicBezTo>
                    <a:pt x="3" y="2"/>
                    <a:pt x="4" y="4"/>
                    <a:pt x="4" y="5"/>
                  </a:cubicBezTo>
                  <a:cubicBezTo>
                    <a:pt x="3" y="10"/>
                    <a:pt x="3" y="14"/>
                    <a:pt x="10" y="15"/>
                  </a:cubicBezTo>
                  <a:cubicBezTo>
                    <a:pt x="18" y="16"/>
                    <a:pt x="24" y="26"/>
                    <a:pt x="23" y="33"/>
                  </a:cubicBezTo>
                  <a:cubicBezTo>
                    <a:pt x="23" y="41"/>
                    <a:pt x="17" y="49"/>
                    <a:pt x="8" y="51"/>
                  </a:cubicBezTo>
                  <a:cubicBezTo>
                    <a:pt x="4" y="52"/>
                    <a:pt x="3" y="53"/>
                    <a:pt x="4" y="57"/>
                  </a:cubicBezTo>
                  <a:cubicBezTo>
                    <a:pt x="4" y="66"/>
                    <a:pt x="3" y="74"/>
                    <a:pt x="3" y="83"/>
                  </a:cubicBezTo>
                  <a:cubicBezTo>
                    <a:pt x="0" y="78"/>
                    <a:pt x="3" y="72"/>
                    <a:pt x="2" y="66"/>
                  </a:cubicBezTo>
                  <a:cubicBezTo>
                    <a:pt x="2" y="47"/>
                    <a:pt x="2" y="27"/>
                    <a:pt x="2" y="7"/>
                  </a:cubicBezTo>
                  <a:cubicBezTo>
                    <a:pt x="2" y="5"/>
                    <a:pt x="2" y="2"/>
                    <a:pt x="3" y="0"/>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0">
              <a:extLst>
                <a:ext uri="{FF2B5EF4-FFF2-40B4-BE49-F238E27FC236}">
                  <a16:creationId xmlns:a16="http://schemas.microsoft.com/office/drawing/2014/main" id="{3212C985-F58C-FAB3-EF4C-CEA393F752B9}"/>
                </a:ext>
              </a:extLst>
            </p:cNvPr>
            <p:cNvSpPr>
              <a:spLocks/>
            </p:cNvSpPr>
            <p:nvPr/>
          </p:nvSpPr>
          <p:spPr bwMode="auto">
            <a:xfrm>
              <a:off x="1561" y="1325"/>
              <a:ext cx="48" cy="36"/>
            </a:xfrm>
            <a:custGeom>
              <a:avLst/>
              <a:gdLst>
                <a:gd name="T0" fmla="*/ 7 w 20"/>
                <a:gd name="T1" fmla="*/ 15 h 15"/>
                <a:gd name="T2" fmla="*/ 10 w 20"/>
                <a:gd name="T3" fmla="*/ 8 h 15"/>
                <a:gd name="T4" fmla="*/ 8 w 20"/>
                <a:gd name="T5" fmla="*/ 4 h 15"/>
                <a:gd name="T6" fmla="*/ 5 w 20"/>
                <a:gd name="T7" fmla="*/ 7 h 15"/>
                <a:gd name="T8" fmla="*/ 3 w 20"/>
                <a:gd name="T9" fmla="*/ 14 h 15"/>
                <a:gd name="T10" fmla="*/ 2 w 20"/>
                <a:gd name="T11" fmla="*/ 7 h 15"/>
                <a:gd name="T12" fmla="*/ 8 w 20"/>
                <a:gd name="T13" fmla="*/ 2 h 15"/>
                <a:gd name="T14" fmla="*/ 15 w 20"/>
                <a:gd name="T15" fmla="*/ 2 h 15"/>
                <a:gd name="T16" fmla="*/ 20 w 20"/>
                <a:gd name="T17" fmla="*/ 5 h 15"/>
                <a:gd name="T18" fmla="*/ 20 w 20"/>
                <a:gd name="T19" fmla="*/ 11 h 15"/>
                <a:gd name="T20" fmla="*/ 7 w 20"/>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5">
                  <a:moveTo>
                    <a:pt x="7" y="15"/>
                  </a:moveTo>
                  <a:cubicBezTo>
                    <a:pt x="9" y="13"/>
                    <a:pt x="10" y="11"/>
                    <a:pt x="10" y="8"/>
                  </a:cubicBezTo>
                  <a:cubicBezTo>
                    <a:pt x="10" y="6"/>
                    <a:pt x="10" y="4"/>
                    <a:pt x="8" y="4"/>
                  </a:cubicBezTo>
                  <a:cubicBezTo>
                    <a:pt x="5" y="4"/>
                    <a:pt x="5" y="6"/>
                    <a:pt x="5" y="7"/>
                  </a:cubicBezTo>
                  <a:cubicBezTo>
                    <a:pt x="4" y="10"/>
                    <a:pt x="8" y="14"/>
                    <a:pt x="3" y="14"/>
                  </a:cubicBezTo>
                  <a:cubicBezTo>
                    <a:pt x="0" y="14"/>
                    <a:pt x="3" y="10"/>
                    <a:pt x="2" y="7"/>
                  </a:cubicBezTo>
                  <a:cubicBezTo>
                    <a:pt x="0" y="0"/>
                    <a:pt x="5" y="1"/>
                    <a:pt x="8" y="2"/>
                  </a:cubicBezTo>
                  <a:cubicBezTo>
                    <a:pt x="11" y="2"/>
                    <a:pt x="13" y="3"/>
                    <a:pt x="15" y="2"/>
                  </a:cubicBezTo>
                  <a:cubicBezTo>
                    <a:pt x="18" y="0"/>
                    <a:pt x="20" y="2"/>
                    <a:pt x="20" y="5"/>
                  </a:cubicBezTo>
                  <a:cubicBezTo>
                    <a:pt x="20" y="7"/>
                    <a:pt x="20" y="9"/>
                    <a:pt x="20" y="11"/>
                  </a:cubicBezTo>
                  <a:cubicBezTo>
                    <a:pt x="16" y="14"/>
                    <a:pt x="12" y="14"/>
                    <a:pt x="7" y="15"/>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1">
              <a:extLst>
                <a:ext uri="{FF2B5EF4-FFF2-40B4-BE49-F238E27FC236}">
                  <a16:creationId xmlns:a16="http://schemas.microsoft.com/office/drawing/2014/main" id="{F56B9C9A-F99B-2610-93C7-CCCB9D7D3457}"/>
                </a:ext>
              </a:extLst>
            </p:cNvPr>
            <p:cNvSpPr>
              <a:spLocks/>
            </p:cNvSpPr>
            <p:nvPr/>
          </p:nvSpPr>
          <p:spPr bwMode="auto">
            <a:xfrm>
              <a:off x="1655" y="1322"/>
              <a:ext cx="76" cy="29"/>
            </a:xfrm>
            <a:custGeom>
              <a:avLst/>
              <a:gdLst>
                <a:gd name="T0" fmla="*/ 0 w 32"/>
                <a:gd name="T1" fmla="*/ 9 h 12"/>
                <a:gd name="T2" fmla="*/ 15 w 32"/>
                <a:gd name="T3" fmla="*/ 5 h 12"/>
                <a:gd name="T4" fmla="*/ 18 w 32"/>
                <a:gd name="T5" fmla="*/ 5 h 12"/>
                <a:gd name="T6" fmla="*/ 21 w 32"/>
                <a:gd name="T7" fmla="*/ 3 h 12"/>
                <a:gd name="T8" fmla="*/ 29 w 32"/>
                <a:gd name="T9" fmla="*/ 5 h 12"/>
                <a:gd name="T10" fmla="*/ 26 w 32"/>
                <a:gd name="T11" fmla="*/ 12 h 12"/>
                <a:gd name="T12" fmla="*/ 11 w 32"/>
                <a:gd name="T13" fmla="*/ 8 h 12"/>
                <a:gd name="T14" fmla="*/ 0 w 32"/>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0" y="9"/>
                  </a:moveTo>
                  <a:cubicBezTo>
                    <a:pt x="4" y="1"/>
                    <a:pt x="9" y="0"/>
                    <a:pt x="15" y="5"/>
                  </a:cubicBezTo>
                  <a:cubicBezTo>
                    <a:pt x="16" y="6"/>
                    <a:pt x="17" y="6"/>
                    <a:pt x="18" y="5"/>
                  </a:cubicBezTo>
                  <a:cubicBezTo>
                    <a:pt x="19" y="4"/>
                    <a:pt x="20" y="3"/>
                    <a:pt x="21" y="3"/>
                  </a:cubicBezTo>
                  <a:cubicBezTo>
                    <a:pt x="24" y="1"/>
                    <a:pt x="27" y="3"/>
                    <a:pt x="29" y="5"/>
                  </a:cubicBezTo>
                  <a:cubicBezTo>
                    <a:pt x="32" y="9"/>
                    <a:pt x="26" y="10"/>
                    <a:pt x="26" y="12"/>
                  </a:cubicBezTo>
                  <a:cubicBezTo>
                    <a:pt x="22" y="7"/>
                    <a:pt x="17" y="6"/>
                    <a:pt x="11" y="8"/>
                  </a:cubicBezTo>
                  <a:cubicBezTo>
                    <a:pt x="8" y="8"/>
                    <a:pt x="4" y="9"/>
                    <a:pt x="0" y="9"/>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2">
              <a:extLst>
                <a:ext uri="{FF2B5EF4-FFF2-40B4-BE49-F238E27FC236}">
                  <a16:creationId xmlns:a16="http://schemas.microsoft.com/office/drawing/2014/main" id="{08F2B4BD-9011-A53D-0FEC-6F477BFEE1B9}"/>
                </a:ext>
              </a:extLst>
            </p:cNvPr>
            <p:cNvSpPr>
              <a:spLocks/>
            </p:cNvSpPr>
            <p:nvPr/>
          </p:nvSpPr>
          <p:spPr bwMode="auto">
            <a:xfrm>
              <a:off x="1604" y="1442"/>
              <a:ext cx="70" cy="12"/>
            </a:xfrm>
            <a:custGeom>
              <a:avLst/>
              <a:gdLst>
                <a:gd name="T0" fmla="*/ 24 w 29"/>
                <a:gd name="T1" fmla="*/ 0 h 5"/>
                <a:gd name="T2" fmla="*/ 29 w 29"/>
                <a:gd name="T3" fmla="*/ 1 h 5"/>
                <a:gd name="T4" fmla="*/ 0 w 29"/>
                <a:gd name="T5" fmla="*/ 5 h 5"/>
                <a:gd name="T6" fmla="*/ 24 w 29"/>
                <a:gd name="T7" fmla="*/ 0 h 5"/>
              </a:gdLst>
              <a:ahLst/>
              <a:cxnLst>
                <a:cxn ang="0">
                  <a:pos x="T0" y="T1"/>
                </a:cxn>
                <a:cxn ang="0">
                  <a:pos x="T2" y="T3"/>
                </a:cxn>
                <a:cxn ang="0">
                  <a:pos x="T4" y="T5"/>
                </a:cxn>
                <a:cxn ang="0">
                  <a:pos x="T6" y="T7"/>
                </a:cxn>
              </a:cxnLst>
              <a:rect l="0" t="0" r="r" b="b"/>
              <a:pathLst>
                <a:path w="29" h="5">
                  <a:moveTo>
                    <a:pt x="24" y="0"/>
                  </a:moveTo>
                  <a:cubicBezTo>
                    <a:pt x="26" y="2"/>
                    <a:pt x="28" y="0"/>
                    <a:pt x="29" y="1"/>
                  </a:cubicBezTo>
                  <a:cubicBezTo>
                    <a:pt x="20" y="4"/>
                    <a:pt x="10" y="4"/>
                    <a:pt x="0" y="5"/>
                  </a:cubicBezTo>
                  <a:cubicBezTo>
                    <a:pt x="8" y="3"/>
                    <a:pt x="16" y="2"/>
                    <a:pt x="24" y="0"/>
                  </a:cubicBezTo>
                  <a:close/>
                </a:path>
              </a:pathLst>
            </a:custGeom>
            <a:solidFill>
              <a:srgbClr val="8A63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3">
              <a:extLst>
                <a:ext uri="{FF2B5EF4-FFF2-40B4-BE49-F238E27FC236}">
                  <a16:creationId xmlns:a16="http://schemas.microsoft.com/office/drawing/2014/main" id="{BE47AAD4-0D3C-124E-E0AB-9E34F7298667}"/>
                </a:ext>
              </a:extLst>
            </p:cNvPr>
            <p:cNvSpPr>
              <a:spLocks/>
            </p:cNvSpPr>
            <p:nvPr/>
          </p:nvSpPr>
          <p:spPr bwMode="auto">
            <a:xfrm>
              <a:off x="1592" y="1499"/>
              <a:ext cx="43" cy="10"/>
            </a:xfrm>
            <a:custGeom>
              <a:avLst/>
              <a:gdLst>
                <a:gd name="T0" fmla="*/ 15 w 18"/>
                <a:gd name="T1" fmla="*/ 0 h 4"/>
                <a:gd name="T2" fmla="*/ 18 w 18"/>
                <a:gd name="T3" fmla="*/ 1 h 4"/>
                <a:gd name="T4" fmla="*/ 0 w 18"/>
                <a:gd name="T5" fmla="*/ 4 h 4"/>
                <a:gd name="T6" fmla="*/ 15 w 18"/>
                <a:gd name="T7" fmla="*/ 0 h 4"/>
              </a:gdLst>
              <a:ahLst/>
              <a:cxnLst>
                <a:cxn ang="0">
                  <a:pos x="T0" y="T1"/>
                </a:cxn>
                <a:cxn ang="0">
                  <a:pos x="T2" y="T3"/>
                </a:cxn>
                <a:cxn ang="0">
                  <a:pos x="T4" y="T5"/>
                </a:cxn>
                <a:cxn ang="0">
                  <a:pos x="T6" y="T7"/>
                </a:cxn>
              </a:cxnLst>
              <a:rect l="0" t="0" r="r" b="b"/>
              <a:pathLst>
                <a:path w="18" h="4">
                  <a:moveTo>
                    <a:pt x="15" y="0"/>
                  </a:moveTo>
                  <a:cubicBezTo>
                    <a:pt x="16" y="1"/>
                    <a:pt x="17" y="1"/>
                    <a:pt x="18" y="1"/>
                  </a:cubicBezTo>
                  <a:cubicBezTo>
                    <a:pt x="13" y="3"/>
                    <a:pt x="7" y="4"/>
                    <a:pt x="0" y="4"/>
                  </a:cubicBezTo>
                  <a:cubicBezTo>
                    <a:pt x="6" y="2"/>
                    <a:pt x="10" y="0"/>
                    <a:pt x="15" y="0"/>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259858AC-F016-D9F2-EFEA-129D92CBF52F}"/>
                </a:ext>
              </a:extLst>
            </p:cNvPr>
            <p:cNvSpPr>
              <a:spLocks/>
            </p:cNvSpPr>
            <p:nvPr/>
          </p:nvSpPr>
          <p:spPr bwMode="auto">
            <a:xfrm>
              <a:off x="1686" y="1167"/>
              <a:ext cx="48" cy="127"/>
            </a:xfrm>
            <a:custGeom>
              <a:avLst/>
              <a:gdLst>
                <a:gd name="T0" fmla="*/ 18 w 20"/>
                <a:gd name="T1" fmla="*/ 44 h 53"/>
                <a:gd name="T2" fmla="*/ 10 w 20"/>
                <a:gd name="T3" fmla="*/ 39 h 53"/>
                <a:gd name="T4" fmla="*/ 9 w 20"/>
                <a:gd name="T5" fmla="*/ 48 h 53"/>
                <a:gd name="T6" fmla="*/ 4 w 20"/>
                <a:gd name="T7" fmla="*/ 53 h 53"/>
                <a:gd name="T8" fmla="*/ 0 w 20"/>
                <a:gd name="T9" fmla="*/ 48 h 53"/>
                <a:gd name="T10" fmla="*/ 0 w 20"/>
                <a:gd name="T11" fmla="*/ 1 h 53"/>
                <a:gd name="T12" fmla="*/ 10 w 20"/>
                <a:gd name="T13" fmla="*/ 12 h 53"/>
                <a:gd name="T14" fmla="*/ 9 w 20"/>
                <a:gd name="T15" fmla="*/ 24 h 53"/>
                <a:gd name="T16" fmla="*/ 13 w 20"/>
                <a:gd name="T17" fmla="*/ 26 h 53"/>
                <a:gd name="T18" fmla="*/ 18 w 20"/>
                <a:gd name="T19"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3">
                  <a:moveTo>
                    <a:pt x="18" y="44"/>
                  </a:moveTo>
                  <a:cubicBezTo>
                    <a:pt x="15" y="43"/>
                    <a:pt x="14" y="38"/>
                    <a:pt x="10" y="39"/>
                  </a:cubicBezTo>
                  <a:cubicBezTo>
                    <a:pt x="8" y="40"/>
                    <a:pt x="9" y="45"/>
                    <a:pt x="9" y="48"/>
                  </a:cubicBezTo>
                  <a:cubicBezTo>
                    <a:pt x="9" y="51"/>
                    <a:pt x="9" y="53"/>
                    <a:pt x="4" y="53"/>
                  </a:cubicBezTo>
                  <a:cubicBezTo>
                    <a:pt x="0" y="53"/>
                    <a:pt x="0" y="51"/>
                    <a:pt x="0" y="48"/>
                  </a:cubicBezTo>
                  <a:cubicBezTo>
                    <a:pt x="0" y="32"/>
                    <a:pt x="0" y="16"/>
                    <a:pt x="0" y="1"/>
                  </a:cubicBezTo>
                  <a:cubicBezTo>
                    <a:pt x="11" y="0"/>
                    <a:pt x="12" y="1"/>
                    <a:pt x="10" y="12"/>
                  </a:cubicBezTo>
                  <a:cubicBezTo>
                    <a:pt x="9" y="16"/>
                    <a:pt x="9" y="20"/>
                    <a:pt x="9" y="24"/>
                  </a:cubicBezTo>
                  <a:cubicBezTo>
                    <a:pt x="9" y="27"/>
                    <a:pt x="10" y="28"/>
                    <a:pt x="13" y="26"/>
                  </a:cubicBezTo>
                  <a:cubicBezTo>
                    <a:pt x="18" y="30"/>
                    <a:pt x="20" y="39"/>
                    <a:pt x="18" y="44"/>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5">
              <a:extLst>
                <a:ext uri="{FF2B5EF4-FFF2-40B4-BE49-F238E27FC236}">
                  <a16:creationId xmlns:a16="http://schemas.microsoft.com/office/drawing/2014/main" id="{05B51A70-40A5-6695-8105-EC0E877AEC0E}"/>
                </a:ext>
              </a:extLst>
            </p:cNvPr>
            <p:cNvSpPr>
              <a:spLocks/>
            </p:cNvSpPr>
            <p:nvPr/>
          </p:nvSpPr>
          <p:spPr bwMode="auto">
            <a:xfrm>
              <a:off x="1717" y="1200"/>
              <a:ext cx="65" cy="96"/>
            </a:xfrm>
            <a:custGeom>
              <a:avLst/>
              <a:gdLst>
                <a:gd name="T0" fmla="*/ 5 w 27"/>
                <a:gd name="T1" fmla="*/ 30 h 40"/>
                <a:gd name="T2" fmla="*/ 0 w 27"/>
                <a:gd name="T3" fmla="*/ 12 h 40"/>
                <a:gd name="T4" fmla="*/ 22 w 27"/>
                <a:gd name="T5" fmla="*/ 3 h 40"/>
                <a:gd name="T6" fmla="*/ 9 w 27"/>
                <a:gd name="T7" fmla="*/ 15 h 40"/>
                <a:gd name="T8" fmla="*/ 9 w 27"/>
                <a:gd name="T9" fmla="*/ 22 h 40"/>
                <a:gd name="T10" fmla="*/ 27 w 27"/>
                <a:gd name="T11" fmla="*/ 39 h 40"/>
                <a:gd name="T12" fmla="*/ 8 w 27"/>
                <a:gd name="T13" fmla="*/ 34 h 40"/>
                <a:gd name="T14" fmla="*/ 5 w 27"/>
                <a:gd name="T15" fmla="*/ 3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0">
                  <a:moveTo>
                    <a:pt x="5" y="30"/>
                  </a:moveTo>
                  <a:cubicBezTo>
                    <a:pt x="4" y="24"/>
                    <a:pt x="3" y="18"/>
                    <a:pt x="0" y="12"/>
                  </a:cubicBezTo>
                  <a:cubicBezTo>
                    <a:pt x="5" y="4"/>
                    <a:pt x="12" y="0"/>
                    <a:pt x="22" y="3"/>
                  </a:cubicBezTo>
                  <a:cubicBezTo>
                    <a:pt x="19" y="8"/>
                    <a:pt x="13" y="11"/>
                    <a:pt x="9" y="15"/>
                  </a:cubicBezTo>
                  <a:cubicBezTo>
                    <a:pt x="6" y="18"/>
                    <a:pt x="6" y="20"/>
                    <a:pt x="9" y="22"/>
                  </a:cubicBezTo>
                  <a:cubicBezTo>
                    <a:pt x="15" y="27"/>
                    <a:pt x="20" y="32"/>
                    <a:pt x="27" y="39"/>
                  </a:cubicBezTo>
                  <a:cubicBezTo>
                    <a:pt x="18" y="39"/>
                    <a:pt x="12" y="40"/>
                    <a:pt x="8" y="34"/>
                  </a:cubicBezTo>
                  <a:cubicBezTo>
                    <a:pt x="7" y="33"/>
                    <a:pt x="6" y="32"/>
                    <a:pt x="5" y="30"/>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6">
              <a:extLst>
                <a:ext uri="{FF2B5EF4-FFF2-40B4-BE49-F238E27FC236}">
                  <a16:creationId xmlns:a16="http://schemas.microsoft.com/office/drawing/2014/main" id="{14DD6271-89F1-4411-3EE5-2CD3364E8A62}"/>
                </a:ext>
              </a:extLst>
            </p:cNvPr>
            <p:cNvSpPr>
              <a:spLocks/>
            </p:cNvSpPr>
            <p:nvPr/>
          </p:nvSpPr>
          <p:spPr bwMode="auto">
            <a:xfrm>
              <a:off x="1729" y="1325"/>
              <a:ext cx="26" cy="36"/>
            </a:xfrm>
            <a:custGeom>
              <a:avLst/>
              <a:gdLst>
                <a:gd name="T0" fmla="*/ 5 w 11"/>
                <a:gd name="T1" fmla="*/ 15 h 15"/>
                <a:gd name="T2" fmla="*/ 1 w 11"/>
                <a:gd name="T3" fmla="*/ 12 h 15"/>
                <a:gd name="T4" fmla="*/ 4 w 11"/>
                <a:gd name="T5" fmla="*/ 12 h 15"/>
                <a:gd name="T6" fmla="*/ 7 w 11"/>
                <a:gd name="T7" fmla="*/ 12 h 15"/>
                <a:gd name="T8" fmla="*/ 5 w 11"/>
                <a:gd name="T9" fmla="*/ 9 h 15"/>
                <a:gd name="T10" fmla="*/ 4 w 11"/>
                <a:gd name="T11" fmla="*/ 1 h 15"/>
                <a:gd name="T12" fmla="*/ 9 w 11"/>
                <a:gd name="T13" fmla="*/ 3 h 15"/>
                <a:gd name="T14" fmla="*/ 4 w 11"/>
                <a:gd name="T15" fmla="*/ 5 h 15"/>
                <a:gd name="T16" fmla="*/ 10 w 11"/>
                <a:gd name="T17" fmla="*/ 12 h 15"/>
                <a:gd name="T18" fmla="*/ 5 w 11"/>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5">
                  <a:moveTo>
                    <a:pt x="5" y="15"/>
                  </a:moveTo>
                  <a:cubicBezTo>
                    <a:pt x="4" y="14"/>
                    <a:pt x="2" y="14"/>
                    <a:pt x="1" y="12"/>
                  </a:cubicBezTo>
                  <a:cubicBezTo>
                    <a:pt x="3" y="10"/>
                    <a:pt x="3" y="12"/>
                    <a:pt x="4" y="12"/>
                  </a:cubicBezTo>
                  <a:cubicBezTo>
                    <a:pt x="5" y="13"/>
                    <a:pt x="6" y="13"/>
                    <a:pt x="7" y="12"/>
                  </a:cubicBezTo>
                  <a:cubicBezTo>
                    <a:pt x="8" y="10"/>
                    <a:pt x="6" y="9"/>
                    <a:pt x="5" y="9"/>
                  </a:cubicBezTo>
                  <a:cubicBezTo>
                    <a:pt x="1" y="7"/>
                    <a:pt x="0" y="4"/>
                    <a:pt x="4" y="1"/>
                  </a:cubicBezTo>
                  <a:cubicBezTo>
                    <a:pt x="6" y="2"/>
                    <a:pt x="9" y="0"/>
                    <a:pt x="9" y="3"/>
                  </a:cubicBezTo>
                  <a:cubicBezTo>
                    <a:pt x="8" y="7"/>
                    <a:pt x="5" y="2"/>
                    <a:pt x="4" y="5"/>
                  </a:cubicBezTo>
                  <a:cubicBezTo>
                    <a:pt x="5" y="8"/>
                    <a:pt x="11" y="7"/>
                    <a:pt x="10" y="12"/>
                  </a:cubicBezTo>
                  <a:cubicBezTo>
                    <a:pt x="9" y="14"/>
                    <a:pt x="8" y="15"/>
                    <a:pt x="5" y="15"/>
                  </a:cubicBez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7">
              <a:extLst>
                <a:ext uri="{FF2B5EF4-FFF2-40B4-BE49-F238E27FC236}">
                  <a16:creationId xmlns:a16="http://schemas.microsoft.com/office/drawing/2014/main" id="{AE0799D8-9065-7C5C-4081-852AED109164}"/>
                </a:ext>
              </a:extLst>
            </p:cNvPr>
            <p:cNvSpPr>
              <a:spLocks/>
            </p:cNvSpPr>
            <p:nvPr/>
          </p:nvSpPr>
          <p:spPr bwMode="auto">
            <a:xfrm>
              <a:off x="1587" y="1203"/>
              <a:ext cx="89" cy="93"/>
            </a:xfrm>
            <a:custGeom>
              <a:avLst/>
              <a:gdLst>
                <a:gd name="T0" fmla="*/ 2 w 37"/>
                <a:gd name="T1" fmla="*/ 19 h 39"/>
                <a:gd name="T2" fmla="*/ 11 w 37"/>
                <a:gd name="T3" fmla="*/ 3 h 39"/>
                <a:gd name="T4" fmla="*/ 32 w 37"/>
                <a:gd name="T5" fmla="*/ 4 h 39"/>
                <a:gd name="T6" fmla="*/ 34 w 37"/>
                <a:gd name="T7" fmla="*/ 9 h 39"/>
                <a:gd name="T8" fmla="*/ 26 w 37"/>
                <a:gd name="T9" fmla="*/ 11 h 39"/>
                <a:gd name="T10" fmla="*/ 12 w 37"/>
                <a:gd name="T11" fmla="*/ 14 h 39"/>
                <a:gd name="T12" fmla="*/ 15 w 37"/>
                <a:gd name="T13" fmla="*/ 28 h 39"/>
                <a:gd name="T14" fmla="*/ 27 w 37"/>
                <a:gd name="T15" fmla="*/ 27 h 39"/>
                <a:gd name="T16" fmla="*/ 35 w 37"/>
                <a:gd name="T17" fmla="*/ 29 h 39"/>
                <a:gd name="T18" fmla="*/ 32 w 37"/>
                <a:gd name="T19" fmla="*/ 35 h 39"/>
                <a:gd name="T20" fmla="*/ 11 w 37"/>
                <a:gd name="T21" fmla="*/ 36 h 39"/>
                <a:gd name="T22" fmla="*/ 2 w 37"/>
                <a:gd name="T23"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9">
                  <a:moveTo>
                    <a:pt x="2" y="19"/>
                  </a:moveTo>
                  <a:cubicBezTo>
                    <a:pt x="0" y="11"/>
                    <a:pt x="5" y="6"/>
                    <a:pt x="11" y="3"/>
                  </a:cubicBezTo>
                  <a:cubicBezTo>
                    <a:pt x="18" y="0"/>
                    <a:pt x="25" y="0"/>
                    <a:pt x="32" y="4"/>
                  </a:cubicBezTo>
                  <a:cubicBezTo>
                    <a:pt x="33" y="5"/>
                    <a:pt x="37" y="7"/>
                    <a:pt x="34" y="9"/>
                  </a:cubicBezTo>
                  <a:cubicBezTo>
                    <a:pt x="33" y="11"/>
                    <a:pt x="31" y="15"/>
                    <a:pt x="26" y="11"/>
                  </a:cubicBezTo>
                  <a:cubicBezTo>
                    <a:pt x="22" y="8"/>
                    <a:pt x="15" y="10"/>
                    <a:pt x="12" y="14"/>
                  </a:cubicBezTo>
                  <a:cubicBezTo>
                    <a:pt x="9" y="19"/>
                    <a:pt x="10" y="24"/>
                    <a:pt x="15" y="28"/>
                  </a:cubicBezTo>
                  <a:cubicBezTo>
                    <a:pt x="19" y="31"/>
                    <a:pt x="23" y="30"/>
                    <a:pt x="27" y="27"/>
                  </a:cubicBezTo>
                  <a:cubicBezTo>
                    <a:pt x="31" y="24"/>
                    <a:pt x="33" y="27"/>
                    <a:pt x="35" y="29"/>
                  </a:cubicBezTo>
                  <a:cubicBezTo>
                    <a:pt x="37" y="32"/>
                    <a:pt x="34" y="34"/>
                    <a:pt x="32" y="35"/>
                  </a:cubicBezTo>
                  <a:cubicBezTo>
                    <a:pt x="25" y="39"/>
                    <a:pt x="18" y="39"/>
                    <a:pt x="11" y="36"/>
                  </a:cubicBezTo>
                  <a:cubicBezTo>
                    <a:pt x="4" y="32"/>
                    <a:pt x="0" y="27"/>
                    <a:pt x="2" y="19"/>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8">
              <a:extLst>
                <a:ext uri="{FF2B5EF4-FFF2-40B4-BE49-F238E27FC236}">
                  <a16:creationId xmlns:a16="http://schemas.microsoft.com/office/drawing/2014/main" id="{BD5FC2C2-4B2E-F824-89E5-DD83D4C218A1}"/>
                </a:ext>
              </a:extLst>
            </p:cNvPr>
            <p:cNvSpPr>
              <a:spLocks/>
            </p:cNvSpPr>
            <p:nvPr/>
          </p:nvSpPr>
          <p:spPr bwMode="auto">
            <a:xfrm>
              <a:off x="1542" y="1315"/>
              <a:ext cx="17" cy="43"/>
            </a:xfrm>
            <a:custGeom>
              <a:avLst/>
              <a:gdLst>
                <a:gd name="T0" fmla="*/ 0 w 7"/>
                <a:gd name="T1" fmla="*/ 2 h 18"/>
                <a:gd name="T2" fmla="*/ 5 w 7"/>
                <a:gd name="T3" fmla="*/ 6 h 18"/>
                <a:gd name="T4" fmla="*/ 5 w 7"/>
                <a:gd name="T5" fmla="*/ 15 h 18"/>
                <a:gd name="T6" fmla="*/ 5 w 7"/>
                <a:gd name="T7" fmla="*/ 18 h 18"/>
                <a:gd name="T8" fmla="*/ 2 w 7"/>
                <a:gd name="T9" fmla="*/ 18 h 18"/>
                <a:gd name="T10" fmla="*/ 2 w 7"/>
                <a:gd name="T11" fmla="*/ 15 h 18"/>
                <a:gd name="T12" fmla="*/ 0 w 7"/>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0" y="2"/>
                  </a:moveTo>
                  <a:cubicBezTo>
                    <a:pt x="4" y="1"/>
                    <a:pt x="7" y="0"/>
                    <a:pt x="5" y="6"/>
                  </a:cubicBezTo>
                  <a:cubicBezTo>
                    <a:pt x="5" y="9"/>
                    <a:pt x="5" y="12"/>
                    <a:pt x="5" y="15"/>
                  </a:cubicBezTo>
                  <a:cubicBezTo>
                    <a:pt x="5" y="16"/>
                    <a:pt x="6" y="17"/>
                    <a:pt x="5" y="18"/>
                  </a:cubicBezTo>
                  <a:cubicBezTo>
                    <a:pt x="4" y="18"/>
                    <a:pt x="2" y="18"/>
                    <a:pt x="2" y="18"/>
                  </a:cubicBezTo>
                  <a:cubicBezTo>
                    <a:pt x="0" y="17"/>
                    <a:pt x="2" y="16"/>
                    <a:pt x="2" y="15"/>
                  </a:cubicBezTo>
                  <a:cubicBezTo>
                    <a:pt x="2" y="11"/>
                    <a:pt x="4" y="6"/>
                    <a:pt x="0" y="2"/>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9">
              <a:extLst>
                <a:ext uri="{FF2B5EF4-FFF2-40B4-BE49-F238E27FC236}">
                  <a16:creationId xmlns:a16="http://schemas.microsoft.com/office/drawing/2014/main" id="{F782CC13-F0F9-4431-609C-AE3D588F411F}"/>
                </a:ext>
              </a:extLst>
            </p:cNvPr>
            <p:cNvSpPr>
              <a:spLocks/>
            </p:cNvSpPr>
            <p:nvPr/>
          </p:nvSpPr>
          <p:spPr bwMode="auto">
            <a:xfrm>
              <a:off x="1633" y="1246"/>
              <a:ext cx="14" cy="12"/>
            </a:xfrm>
            <a:custGeom>
              <a:avLst/>
              <a:gdLst>
                <a:gd name="T0" fmla="*/ 6 w 6"/>
                <a:gd name="T1" fmla="*/ 3 h 5"/>
                <a:gd name="T2" fmla="*/ 3 w 6"/>
                <a:gd name="T3" fmla="*/ 5 h 5"/>
                <a:gd name="T4" fmla="*/ 1 w 6"/>
                <a:gd name="T5" fmla="*/ 2 h 5"/>
                <a:gd name="T6" fmla="*/ 4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6" y="4"/>
                    <a:pt x="5" y="5"/>
                    <a:pt x="3" y="5"/>
                  </a:cubicBezTo>
                  <a:cubicBezTo>
                    <a:pt x="2" y="5"/>
                    <a:pt x="0" y="4"/>
                    <a:pt x="1" y="2"/>
                  </a:cubicBezTo>
                  <a:cubicBezTo>
                    <a:pt x="1" y="1"/>
                    <a:pt x="2" y="0"/>
                    <a:pt x="4" y="0"/>
                  </a:cubicBezTo>
                  <a:cubicBezTo>
                    <a:pt x="5" y="0"/>
                    <a:pt x="6" y="1"/>
                    <a:pt x="6" y="3"/>
                  </a:cubicBezTo>
                  <a:close/>
                </a:path>
              </a:pathLst>
            </a:custGeom>
            <a:solidFill>
              <a:srgbClr val="0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0">
              <a:extLst>
                <a:ext uri="{FF2B5EF4-FFF2-40B4-BE49-F238E27FC236}">
                  <a16:creationId xmlns:a16="http://schemas.microsoft.com/office/drawing/2014/main" id="{DB44E652-20FC-49C6-9BE7-5977AB8070AB}"/>
                </a:ext>
              </a:extLst>
            </p:cNvPr>
            <p:cNvSpPr>
              <a:spLocks/>
            </p:cNvSpPr>
            <p:nvPr/>
          </p:nvSpPr>
          <p:spPr bwMode="auto">
            <a:xfrm>
              <a:off x="1532" y="1224"/>
              <a:ext cx="29" cy="51"/>
            </a:xfrm>
            <a:custGeom>
              <a:avLst/>
              <a:gdLst>
                <a:gd name="T0" fmla="*/ 2 w 12"/>
                <a:gd name="T1" fmla="*/ 10 h 21"/>
                <a:gd name="T2" fmla="*/ 2 w 12"/>
                <a:gd name="T3" fmla="*/ 8 h 21"/>
                <a:gd name="T4" fmla="*/ 3 w 12"/>
                <a:gd name="T5" fmla="*/ 1 h 21"/>
                <a:gd name="T6" fmla="*/ 10 w 12"/>
                <a:gd name="T7" fmla="*/ 6 h 21"/>
                <a:gd name="T8" fmla="*/ 11 w 12"/>
                <a:gd name="T9" fmla="*/ 14 h 21"/>
                <a:gd name="T10" fmla="*/ 4 w 12"/>
                <a:gd name="T11" fmla="*/ 20 h 21"/>
                <a:gd name="T12" fmla="*/ 2 w 12"/>
                <a:gd name="T13" fmla="*/ 13 h 21"/>
                <a:gd name="T14" fmla="*/ 2 w 12"/>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2" y="10"/>
                  </a:moveTo>
                  <a:cubicBezTo>
                    <a:pt x="2" y="9"/>
                    <a:pt x="1" y="9"/>
                    <a:pt x="2" y="8"/>
                  </a:cubicBezTo>
                  <a:cubicBezTo>
                    <a:pt x="2" y="6"/>
                    <a:pt x="0" y="2"/>
                    <a:pt x="3" y="1"/>
                  </a:cubicBezTo>
                  <a:cubicBezTo>
                    <a:pt x="7" y="0"/>
                    <a:pt x="9" y="3"/>
                    <a:pt x="10" y="6"/>
                  </a:cubicBezTo>
                  <a:cubicBezTo>
                    <a:pt x="12" y="9"/>
                    <a:pt x="12" y="12"/>
                    <a:pt x="11" y="14"/>
                  </a:cubicBezTo>
                  <a:cubicBezTo>
                    <a:pt x="9" y="17"/>
                    <a:pt x="7" y="21"/>
                    <a:pt x="4" y="20"/>
                  </a:cubicBezTo>
                  <a:cubicBezTo>
                    <a:pt x="0" y="19"/>
                    <a:pt x="2" y="15"/>
                    <a:pt x="2" y="13"/>
                  </a:cubicBezTo>
                  <a:cubicBezTo>
                    <a:pt x="1" y="12"/>
                    <a:pt x="2" y="11"/>
                    <a:pt x="2" y="10"/>
                  </a:cubicBezTo>
                  <a:close/>
                </a:path>
              </a:pathLst>
            </a:custGeom>
            <a:solidFill>
              <a:srgbClr val="03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3" name="Group 23">
            <a:extLst>
              <a:ext uri="{FF2B5EF4-FFF2-40B4-BE49-F238E27FC236}">
                <a16:creationId xmlns:a16="http://schemas.microsoft.com/office/drawing/2014/main" id="{E2682604-8492-8301-EF38-4596FA6A4571}"/>
              </a:ext>
            </a:extLst>
          </p:cNvPr>
          <p:cNvGrpSpPr>
            <a:grpSpLocks noChangeAspect="1"/>
          </p:cNvGrpSpPr>
          <p:nvPr/>
        </p:nvGrpSpPr>
        <p:grpSpPr bwMode="auto">
          <a:xfrm>
            <a:off x="5637213" y="1604964"/>
            <a:ext cx="892175" cy="1065213"/>
            <a:chOff x="3551" y="1011"/>
            <a:chExt cx="562" cy="671"/>
          </a:xfrm>
        </p:grpSpPr>
        <p:sp>
          <p:nvSpPr>
            <p:cNvPr id="25" name="Freeform 24">
              <a:extLst>
                <a:ext uri="{FF2B5EF4-FFF2-40B4-BE49-F238E27FC236}">
                  <a16:creationId xmlns:a16="http://schemas.microsoft.com/office/drawing/2014/main" id="{C07020E3-6860-3774-99E8-9C3D1801CB2D}"/>
                </a:ext>
              </a:extLst>
            </p:cNvPr>
            <p:cNvSpPr>
              <a:spLocks/>
            </p:cNvSpPr>
            <p:nvPr/>
          </p:nvSpPr>
          <p:spPr bwMode="auto">
            <a:xfrm>
              <a:off x="3637" y="1018"/>
              <a:ext cx="320" cy="499"/>
            </a:xfrm>
            <a:custGeom>
              <a:avLst/>
              <a:gdLst>
                <a:gd name="T0" fmla="*/ 70 w 134"/>
                <a:gd name="T1" fmla="*/ 207 h 209"/>
                <a:gd name="T2" fmla="*/ 47 w 134"/>
                <a:gd name="T3" fmla="*/ 180 h 209"/>
                <a:gd name="T4" fmla="*/ 0 w 134"/>
                <a:gd name="T5" fmla="*/ 137 h 209"/>
                <a:gd name="T6" fmla="*/ 10 w 134"/>
                <a:gd name="T7" fmla="*/ 135 h 209"/>
                <a:gd name="T8" fmla="*/ 74 w 134"/>
                <a:gd name="T9" fmla="*/ 135 h 209"/>
                <a:gd name="T10" fmla="*/ 85 w 134"/>
                <a:gd name="T11" fmla="*/ 124 h 209"/>
                <a:gd name="T12" fmla="*/ 84 w 134"/>
                <a:gd name="T13" fmla="*/ 78 h 209"/>
                <a:gd name="T14" fmla="*/ 81 w 134"/>
                <a:gd name="T15" fmla="*/ 68 h 209"/>
                <a:gd name="T16" fmla="*/ 79 w 134"/>
                <a:gd name="T17" fmla="*/ 95 h 209"/>
                <a:gd name="T18" fmla="*/ 76 w 134"/>
                <a:gd name="T19" fmla="*/ 94 h 209"/>
                <a:gd name="T20" fmla="*/ 76 w 134"/>
                <a:gd name="T21" fmla="*/ 74 h 209"/>
                <a:gd name="T22" fmla="*/ 75 w 134"/>
                <a:gd name="T23" fmla="*/ 53 h 209"/>
                <a:gd name="T24" fmla="*/ 76 w 134"/>
                <a:gd name="T25" fmla="*/ 31 h 209"/>
                <a:gd name="T26" fmla="*/ 76 w 134"/>
                <a:gd name="T27" fmla="*/ 16 h 209"/>
                <a:gd name="T28" fmla="*/ 78 w 134"/>
                <a:gd name="T29" fmla="*/ 7 h 209"/>
                <a:gd name="T30" fmla="*/ 81 w 134"/>
                <a:gd name="T31" fmla="*/ 11 h 209"/>
                <a:gd name="T32" fmla="*/ 82 w 134"/>
                <a:gd name="T33" fmla="*/ 26 h 209"/>
                <a:gd name="T34" fmla="*/ 84 w 134"/>
                <a:gd name="T35" fmla="*/ 10 h 209"/>
                <a:gd name="T36" fmla="*/ 86 w 134"/>
                <a:gd name="T37" fmla="*/ 0 h 209"/>
                <a:gd name="T38" fmla="*/ 87 w 134"/>
                <a:gd name="T39" fmla="*/ 26 h 209"/>
                <a:gd name="T40" fmla="*/ 90 w 134"/>
                <a:gd name="T41" fmla="*/ 37 h 209"/>
                <a:gd name="T42" fmla="*/ 113 w 134"/>
                <a:gd name="T43" fmla="*/ 79 h 209"/>
                <a:gd name="T44" fmla="*/ 121 w 134"/>
                <a:gd name="T45" fmla="*/ 112 h 209"/>
                <a:gd name="T46" fmla="*/ 120 w 134"/>
                <a:gd name="T47" fmla="*/ 153 h 209"/>
                <a:gd name="T48" fmla="*/ 129 w 134"/>
                <a:gd name="T49" fmla="*/ 176 h 209"/>
                <a:gd name="T50" fmla="*/ 133 w 134"/>
                <a:gd name="T51" fmla="*/ 178 h 209"/>
                <a:gd name="T52" fmla="*/ 131 w 134"/>
                <a:gd name="T53" fmla="*/ 181 h 209"/>
                <a:gd name="T54" fmla="*/ 77 w 134"/>
                <a:gd name="T55" fmla="*/ 206 h 209"/>
                <a:gd name="T56" fmla="*/ 70 w 134"/>
                <a:gd name="T57" fmla="*/ 20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4" h="209">
                  <a:moveTo>
                    <a:pt x="70" y="207"/>
                  </a:moveTo>
                  <a:cubicBezTo>
                    <a:pt x="66" y="195"/>
                    <a:pt x="58" y="186"/>
                    <a:pt x="47" y="180"/>
                  </a:cubicBezTo>
                  <a:cubicBezTo>
                    <a:pt x="29" y="169"/>
                    <a:pt x="14" y="154"/>
                    <a:pt x="0" y="137"/>
                  </a:cubicBezTo>
                  <a:cubicBezTo>
                    <a:pt x="3" y="134"/>
                    <a:pt x="7" y="135"/>
                    <a:pt x="10" y="135"/>
                  </a:cubicBezTo>
                  <a:cubicBezTo>
                    <a:pt x="31" y="135"/>
                    <a:pt x="53" y="135"/>
                    <a:pt x="74" y="135"/>
                  </a:cubicBezTo>
                  <a:cubicBezTo>
                    <a:pt x="84" y="135"/>
                    <a:pt x="85" y="134"/>
                    <a:pt x="85" y="124"/>
                  </a:cubicBezTo>
                  <a:cubicBezTo>
                    <a:pt x="86" y="109"/>
                    <a:pt x="83" y="94"/>
                    <a:pt x="84" y="78"/>
                  </a:cubicBezTo>
                  <a:cubicBezTo>
                    <a:pt x="84" y="74"/>
                    <a:pt x="82" y="71"/>
                    <a:pt x="81" y="68"/>
                  </a:cubicBezTo>
                  <a:cubicBezTo>
                    <a:pt x="81" y="76"/>
                    <a:pt x="84" y="86"/>
                    <a:pt x="79" y="95"/>
                  </a:cubicBezTo>
                  <a:cubicBezTo>
                    <a:pt x="78" y="95"/>
                    <a:pt x="77" y="95"/>
                    <a:pt x="76" y="94"/>
                  </a:cubicBezTo>
                  <a:cubicBezTo>
                    <a:pt x="76" y="87"/>
                    <a:pt x="76" y="81"/>
                    <a:pt x="76" y="74"/>
                  </a:cubicBezTo>
                  <a:cubicBezTo>
                    <a:pt x="76" y="67"/>
                    <a:pt x="77" y="60"/>
                    <a:pt x="75" y="53"/>
                  </a:cubicBezTo>
                  <a:cubicBezTo>
                    <a:pt x="73" y="46"/>
                    <a:pt x="74" y="38"/>
                    <a:pt x="76" y="31"/>
                  </a:cubicBezTo>
                  <a:cubicBezTo>
                    <a:pt x="77" y="26"/>
                    <a:pt x="76" y="21"/>
                    <a:pt x="76" y="16"/>
                  </a:cubicBezTo>
                  <a:cubicBezTo>
                    <a:pt x="76" y="13"/>
                    <a:pt x="76" y="10"/>
                    <a:pt x="78" y="7"/>
                  </a:cubicBezTo>
                  <a:cubicBezTo>
                    <a:pt x="82" y="6"/>
                    <a:pt x="81" y="10"/>
                    <a:pt x="81" y="11"/>
                  </a:cubicBezTo>
                  <a:cubicBezTo>
                    <a:pt x="82" y="16"/>
                    <a:pt x="81" y="20"/>
                    <a:pt x="82" y="26"/>
                  </a:cubicBezTo>
                  <a:cubicBezTo>
                    <a:pt x="85" y="20"/>
                    <a:pt x="84" y="15"/>
                    <a:pt x="84" y="10"/>
                  </a:cubicBezTo>
                  <a:cubicBezTo>
                    <a:pt x="84" y="6"/>
                    <a:pt x="83" y="3"/>
                    <a:pt x="86" y="0"/>
                  </a:cubicBezTo>
                  <a:cubicBezTo>
                    <a:pt x="88" y="9"/>
                    <a:pt x="87" y="18"/>
                    <a:pt x="87" y="26"/>
                  </a:cubicBezTo>
                  <a:cubicBezTo>
                    <a:pt x="87" y="30"/>
                    <a:pt x="88" y="34"/>
                    <a:pt x="90" y="37"/>
                  </a:cubicBezTo>
                  <a:cubicBezTo>
                    <a:pt x="97" y="52"/>
                    <a:pt x="107" y="64"/>
                    <a:pt x="113" y="79"/>
                  </a:cubicBezTo>
                  <a:cubicBezTo>
                    <a:pt x="118" y="89"/>
                    <a:pt x="121" y="100"/>
                    <a:pt x="121" y="112"/>
                  </a:cubicBezTo>
                  <a:cubicBezTo>
                    <a:pt x="121" y="126"/>
                    <a:pt x="121" y="139"/>
                    <a:pt x="120" y="153"/>
                  </a:cubicBezTo>
                  <a:cubicBezTo>
                    <a:pt x="120" y="162"/>
                    <a:pt x="125" y="169"/>
                    <a:pt x="129" y="176"/>
                  </a:cubicBezTo>
                  <a:cubicBezTo>
                    <a:pt x="129" y="178"/>
                    <a:pt x="131" y="178"/>
                    <a:pt x="133" y="178"/>
                  </a:cubicBezTo>
                  <a:cubicBezTo>
                    <a:pt x="134" y="180"/>
                    <a:pt x="132" y="180"/>
                    <a:pt x="131" y="181"/>
                  </a:cubicBezTo>
                  <a:cubicBezTo>
                    <a:pt x="113" y="188"/>
                    <a:pt x="95" y="199"/>
                    <a:pt x="77" y="206"/>
                  </a:cubicBezTo>
                  <a:cubicBezTo>
                    <a:pt x="75" y="207"/>
                    <a:pt x="73" y="209"/>
                    <a:pt x="70" y="207"/>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5">
              <a:extLst>
                <a:ext uri="{FF2B5EF4-FFF2-40B4-BE49-F238E27FC236}">
                  <a16:creationId xmlns:a16="http://schemas.microsoft.com/office/drawing/2014/main" id="{F3F51E43-0FD3-16BD-1020-27ADC75C8EAE}"/>
                </a:ext>
              </a:extLst>
            </p:cNvPr>
            <p:cNvSpPr>
              <a:spLocks/>
            </p:cNvSpPr>
            <p:nvPr/>
          </p:nvSpPr>
          <p:spPr bwMode="auto">
            <a:xfrm>
              <a:off x="3761" y="1431"/>
              <a:ext cx="271" cy="191"/>
            </a:xfrm>
            <a:custGeom>
              <a:avLst/>
              <a:gdLst>
                <a:gd name="T0" fmla="*/ 18 w 113"/>
                <a:gd name="T1" fmla="*/ 34 h 80"/>
                <a:gd name="T2" fmla="*/ 81 w 113"/>
                <a:gd name="T3" fmla="*/ 5 h 80"/>
                <a:gd name="T4" fmla="*/ 83 w 113"/>
                <a:gd name="T5" fmla="*/ 4 h 80"/>
                <a:gd name="T6" fmla="*/ 96 w 113"/>
                <a:gd name="T7" fmla="*/ 7 h 80"/>
                <a:gd name="T8" fmla="*/ 108 w 113"/>
                <a:gd name="T9" fmla="*/ 28 h 80"/>
                <a:gd name="T10" fmla="*/ 106 w 113"/>
                <a:gd name="T11" fmla="*/ 41 h 80"/>
                <a:gd name="T12" fmla="*/ 79 w 113"/>
                <a:gd name="T13" fmla="*/ 54 h 80"/>
                <a:gd name="T14" fmla="*/ 30 w 113"/>
                <a:gd name="T15" fmla="*/ 78 h 80"/>
                <a:gd name="T16" fmla="*/ 26 w 113"/>
                <a:gd name="T17" fmla="*/ 79 h 80"/>
                <a:gd name="T18" fmla="*/ 17 w 113"/>
                <a:gd name="T19" fmla="*/ 74 h 80"/>
                <a:gd name="T20" fmla="*/ 2 w 113"/>
                <a:gd name="T21" fmla="*/ 49 h 80"/>
                <a:gd name="T22" fmla="*/ 5 w 113"/>
                <a:gd name="T23" fmla="*/ 41 h 80"/>
                <a:gd name="T24" fmla="*/ 18 w 113"/>
                <a:gd name="T25"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80">
                  <a:moveTo>
                    <a:pt x="18" y="34"/>
                  </a:moveTo>
                  <a:cubicBezTo>
                    <a:pt x="39" y="25"/>
                    <a:pt x="60" y="15"/>
                    <a:pt x="81" y="5"/>
                  </a:cubicBezTo>
                  <a:cubicBezTo>
                    <a:pt x="82" y="5"/>
                    <a:pt x="82" y="4"/>
                    <a:pt x="83" y="4"/>
                  </a:cubicBezTo>
                  <a:cubicBezTo>
                    <a:pt x="91" y="0"/>
                    <a:pt x="91" y="0"/>
                    <a:pt x="96" y="7"/>
                  </a:cubicBezTo>
                  <a:cubicBezTo>
                    <a:pt x="100" y="14"/>
                    <a:pt x="104" y="21"/>
                    <a:pt x="108" y="28"/>
                  </a:cubicBezTo>
                  <a:cubicBezTo>
                    <a:pt x="111" y="33"/>
                    <a:pt x="113" y="37"/>
                    <a:pt x="106" y="41"/>
                  </a:cubicBezTo>
                  <a:cubicBezTo>
                    <a:pt x="97" y="46"/>
                    <a:pt x="88" y="50"/>
                    <a:pt x="79" y="54"/>
                  </a:cubicBezTo>
                  <a:cubicBezTo>
                    <a:pt x="63" y="63"/>
                    <a:pt x="46" y="69"/>
                    <a:pt x="30" y="78"/>
                  </a:cubicBezTo>
                  <a:cubicBezTo>
                    <a:pt x="29" y="78"/>
                    <a:pt x="27" y="78"/>
                    <a:pt x="26" y="79"/>
                  </a:cubicBezTo>
                  <a:cubicBezTo>
                    <a:pt x="22" y="80"/>
                    <a:pt x="19" y="78"/>
                    <a:pt x="17" y="74"/>
                  </a:cubicBezTo>
                  <a:cubicBezTo>
                    <a:pt x="12" y="66"/>
                    <a:pt x="7" y="57"/>
                    <a:pt x="2" y="49"/>
                  </a:cubicBezTo>
                  <a:cubicBezTo>
                    <a:pt x="0" y="45"/>
                    <a:pt x="1" y="43"/>
                    <a:pt x="5" y="41"/>
                  </a:cubicBezTo>
                  <a:cubicBezTo>
                    <a:pt x="9" y="39"/>
                    <a:pt x="14" y="37"/>
                    <a:pt x="18" y="34"/>
                  </a:cubicBezTo>
                  <a:close/>
                </a:path>
              </a:pathLst>
            </a:custGeom>
            <a:solidFill>
              <a:srgbClr val="F9B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6">
              <a:extLst>
                <a:ext uri="{FF2B5EF4-FFF2-40B4-BE49-F238E27FC236}">
                  <a16:creationId xmlns:a16="http://schemas.microsoft.com/office/drawing/2014/main" id="{9151EA0C-0917-1B45-E28F-FBF5A1D9E926}"/>
                </a:ext>
              </a:extLst>
            </p:cNvPr>
            <p:cNvSpPr>
              <a:spLocks/>
            </p:cNvSpPr>
            <p:nvPr/>
          </p:nvSpPr>
          <p:spPr bwMode="auto">
            <a:xfrm>
              <a:off x="3823" y="1529"/>
              <a:ext cx="290" cy="153"/>
            </a:xfrm>
            <a:custGeom>
              <a:avLst/>
              <a:gdLst>
                <a:gd name="T0" fmla="*/ 0 w 121"/>
                <a:gd name="T1" fmla="*/ 38 h 64"/>
                <a:gd name="T2" fmla="*/ 22 w 121"/>
                <a:gd name="T3" fmla="*/ 26 h 64"/>
                <a:gd name="T4" fmla="*/ 74 w 121"/>
                <a:gd name="T5" fmla="*/ 1 h 64"/>
                <a:gd name="T6" fmla="*/ 80 w 121"/>
                <a:gd name="T7" fmla="*/ 0 h 64"/>
                <a:gd name="T8" fmla="*/ 118 w 121"/>
                <a:gd name="T9" fmla="*/ 57 h 64"/>
                <a:gd name="T10" fmla="*/ 120 w 121"/>
                <a:gd name="T11" fmla="*/ 62 h 64"/>
                <a:gd name="T12" fmla="*/ 115 w 121"/>
                <a:gd name="T13" fmla="*/ 63 h 64"/>
                <a:gd name="T14" fmla="*/ 78 w 121"/>
                <a:gd name="T15" fmla="*/ 62 h 64"/>
                <a:gd name="T16" fmla="*/ 77 w 121"/>
                <a:gd name="T17" fmla="*/ 55 h 64"/>
                <a:gd name="T18" fmla="*/ 88 w 121"/>
                <a:gd name="T19" fmla="*/ 44 h 64"/>
                <a:gd name="T20" fmla="*/ 75 w 121"/>
                <a:gd name="T21" fmla="*/ 49 h 64"/>
                <a:gd name="T22" fmla="*/ 66 w 121"/>
                <a:gd name="T23" fmla="*/ 54 h 64"/>
                <a:gd name="T24" fmla="*/ 64 w 121"/>
                <a:gd name="T25" fmla="*/ 44 h 64"/>
                <a:gd name="T26" fmla="*/ 64 w 121"/>
                <a:gd name="T27" fmla="*/ 33 h 64"/>
                <a:gd name="T28" fmla="*/ 61 w 121"/>
                <a:gd name="T29" fmla="*/ 29 h 64"/>
                <a:gd name="T30" fmla="*/ 58 w 121"/>
                <a:gd name="T31" fmla="*/ 33 h 64"/>
                <a:gd name="T32" fmla="*/ 58 w 121"/>
                <a:gd name="T33" fmla="*/ 55 h 64"/>
                <a:gd name="T34" fmla="*/ 56 w 121"/>
                <a:gd name="T35" fmla="*/ 62 h 64"/>
                <a:gd name="T36" fmla="*/ 26 w 121"/>
                <a:gd name="T37" fmla="*/ 62 h 64"/>
                <a:gd name="T38" fmla="*/ 33 w 121"/>
                <a:gd name="T39" fmla="*/ 50 h 64"/>
                <a:gd name="T40" fmla="*/ 40 w 121"/>
                <a:gd name="T41" fmla="*/ 50 h 64"/>
                <a:gd name="T42" fmla="*/ 47 w 121"/>
                <a:gd name="T43" fmla="*/ 49 h 64"/>
                <a:gd name="T44" fmla="*/ 41 w 121"/>
                <a:gd name="T45" fmla="*/ 44 h 64"/>
                <a:gd name="T46" fmla="*/ 19 w 121"/>
                <a:gd name="T47" fmla="*/ 57 h 64"/>
                <a:gd name="T48" fmla="*/ 16 w 121"/>
                <a:gd name="T49" fmla="*/ 63 h 64"/>
                <a:gd name="T50" fmla="*/ 13 w 121"/>
                <a:gd name="T51" fmla="*/ 60 h 64"/>
                <a:gd name="T52" fmla="*/ 0 w 121"/>
                <a:gd name="T53"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64">
                  <a:moveTo>
                    <a:pt x="0" y="38"/>
                  </a:moveTo>
                  <a:cubicBezTo>
                    <a:pt x="7" y="32"/>
                    <a:pt x="15" y="30"/>
                    <a:pt x="22" y="26"/>
                  </a:cubicBezTo>
                  <a:cubicBezTo>
                    <a:pt x="39" y="18"/>
                    <a:pt x="57" y="10"/>
                    <a:pt x="74" y="1"/>
                  </a:cubicBezTo>
                  <a:cubicBezTo>
                    <a:pt x="76" y="0"/>
                    <a:pt x="78" y="0"/>
                    <a:pt x="80" y="0"/>
                  </a:cubicBezTo>
                  <a:cubicBezTo>
                    <a:pt x="93" y="19"/>
                    <a:pt x="106" y="38"/>
                    <a:pt x="118" y="57"/>
                  </a:cubicBezTo>
                  <a:cubicBezTo>
                    <a:pt x="119" y="58"/>
                    <a:pt x="121" y="60"/>
                    <a:pt x="120" y="62"/>
                  </a:cubicBezTo>
                  <a:cubicBezTo>
                    <a:pt x="119" y="64"/>
                    <a:pt x="117" y="63"/>
                    <a:pt x="115" y="63"/>
                  </a:cubicBezTo>
                  <a:cubicBezTo>
                    <a:pt x="103" y="63"/>
                    <a:pt x="90" y="63"/>
                    <a:pt x="78" y="62"/>
                  </a:cubicBezTo>
                  <a:cubicBezTo>
                    <a:pt x="74" y="61"/>
                    <a:pt x="74" y="58"/>
                    <a:pt x="77" y="55"/>
                  </a:cubicBezTo>
                  <a:cubicBezTo>
                    <a:pt x="80" y="51"/>
                    <a:pt x="84" y="48"/>
                    <a:pt x="88" y="44"/>
                  </a:cubicBezTo>
                  <a:cubicBezTo>
                    <a:pt x="82" y="43"/>
                    <a:pt x="79" y="45"/>
                    <a:pt x="75" y="49"/>
                  </a:cubicBezTo>
                  <a:cubicBezTo>
                    <a:pt x="72" y="51"/>
                    <a:pt x="70" y="55"/>
                    <a:pt x="66" y="54"/>
                  </a:cubicBezTo>
                  <a:cubicBezTo>
                    <a:pt x="62" y="52"/>
                    <a:pt x="64" y="47"/>
                    <a:pt x="64" y="44"/>
                  </a:cubicBezTo>
                  <a:cubicBezTo>
                    <a:pt x="64" y="40"/>
                    <a:pt x="64" y="37"/>
                    <a:pt x="64" y="33"/>
                  </a:cubicBezTo>
                  <a:cubicBezTo>
                    <a:pt x="64" y="31"/>
                    <a:pt x="63" y="29"/>
                    <a:pt x="61" y="29"/>
                  </a:cubicBezTo>
                  <a:cubicBezTo>
                    <a:pt x="59" y="29"/>
                    <a:pt x="58" y="31"/>
                    <a:pt x="58" y="33"/>
                  </a:cubicBezTo>
                  <a:cubicBezTo>
                    <a:pt x="58" y="40"/>
                    <a:pt x="58" y="47"/>
                    <a:pt x="58" y="55"/>
                  </a:cubicBezTo>
                  <a:cubicBezTo>
                    <a:pt x="58" y="57"/>
                    <a:pt x="59" y="60"/>
                    <a:pt x="56" y="62"/>
                  </a:cubicBezTo>
                  <a:cubicBezTo>
                    <a:pt x="46" y="62"/>
                    <a:pt x="36" y="62"/>
                    <a:pt x="26" y="62"/>
                  </a:cubicBezTo>
                  <a:cubicBezTo>
                    <a:pt x="24" y="57"/>
                    <a:pt x="27" y="51"/>
                    <a:pt x="33" y="50"/>
                  </a:cubicBezTo>
                  <a:cubicBezTo>
                    <a:pt x="36" y="49"/>
                    <a:pt x="38" y="49"/>
                    <a:pt x="40" y="50"/>
                  </a:cubicBezTo>
                  <a:cubicBezTo>
                    <a:pt x="43" y="51"/>
                    <a:pt x="46" y="53"/>
                    <a:pt x="47" y="49"/>
                  </a:cubicBezTo>
                  <a:cubicBezTo>
                    <a:pt x="48" y="46"/>
                    <a:pt x="44" y="45"/>
                    <a:pt x="41" y="44"/>
                  </a:cubicBezTo>
                  <a:cubicBezTo>
                    <a:pt x="31" y="41"/>
                    <a:pt x="21" y="47"/>
                    <a:pt x="19" y="57"/>
                  </a:cubicBezTo>
                  <a:cubicBezTo>
                    <a:pt x="18" y="59"/>
                    <a:pt x="17" y="61"/>
                    <a:pt x="16" y="63"/>
                  </a:cubicBezTo>
                  <a:cubicBezTo>
                    <a:pt x="14" y="63"/>
                    <a:pt x="13" y="61"/>
                    <a:pt x="13" y="60"/>
                  </a:cubicBezTo>
                  <a:cubicBezTo>
                    <a:pt x="8" y="53"/>
                    <a:pt x="4" y="45"/>
                    <a:pt x="0" y="38"/>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7">
              <a:extLst>
                <a:ext uri="{FF2B5EF4-FFF2-40B4-BE49-F238E27FC236}">
                  <a16:creationId xmlns:a16="http://schemas.microsoft.com/office/drawing/2014/main" id="{FCCAD6E8-E2A3-9DE0-65D5-8CE08A5D8377}"/>
                </a:ext>
              </a:extLst>
            </p:cNvPr>
            <p:cNvSpPr>
              <a:spLocks/>
            </p:cNvSpPr>
            <p:nvPr/>
          </p:nvSpPr>
          <p:spPr bwMode="auto">
            <a:xfrm>
              <a:off x="3551" y="1102"/>
              <a:ext cx="136" cy="234"/>
            </a:xfrm>
            <a:custGeom>
              <a:avLst/>
              <a:gdLst>
                <a:gd name="T0" fmla="*/ 32 w 57"/>
                <a:gd name="T1" fmla="*/ 98 h 98"/>
                <a:gd name="T2" fmla="*/ 7 w 57"/>
                <a:gd name="T3" fmla="*/ 69 h 98"/>
                <a:gd name="T4" fmla="*/ 14 w 57"/>
                <a:gd name="T5" fmla="*/ 50 h 98"/>
                <a:gd name="T6" fmla="*/ 3 w 57"/>
                <a:gd name="T7" fmla="*/ 32 h 98"/>
                <a:gd name="T8" fmla="*/ 14 w 57"/>
                <a:gd name="T9" fmla="*/ 26 h 98"/>
                <a:gd name="T10" fmla="*/ 6 w 57"/>
                <a:gd name="T11" fmla="*/ 12 h 98"/>
                <a:gd name="T12" fmla="*/ 20 w 57"/>
                <a:gd name="T13" fmla="*/ 1 h 98"/>
                <a:gd name="T14" fmla="*/ 32 w 57"/>
                <a:gd name="T15" fmla="*/ 7 h 98"/>
                <a:gd name="T16" fmla="*/ 42 w 57"/>
                <a:gd name="T17" fmla="*/ 14 h 98"/>
                <a:gd name="T18" fmla="*/ 49 w 57"/>
                <a:gd name="T19" fmla="*/ 13 h 98"/>
                <a:gd name="T20" fmla="*/ 54 w 57"/>
                <a:gd name="T21" fmla="*/ 13 h 98"/>
                <a:gd name="T22" fmla="*/ 56 w 57"/>
                <a:gd name="T23" fmla="*/ 27 h 98"/>
                <a:gd name="T24" fmla="*/ 56 w 57"/>
                <a:gd name="T25" fmla="*/ 33 h 98"/>
                <a:gd name="T26" fmla="*/ 42 w 57"/>
                <a:gd name="T27" fmla="*/ 44 h 98"/>
                <a:gd name="T28" fmla="*/ 36 w 57"/>
                <a:gd name="T29" fmla="*/ 42 h 98"/>
                <a:gd name="T30" fmla="*/ 41 w 57"/>
                <a:gd name="T31" fmla="*/ 44 h 98"/>
                <a:gd name="T32" fmla="*/ 52 w 57"/>
                <a:gd name="T33" fmla="*/ 55 h 98"/>
                <a:gd name="T34" fmla="*/ 42 w 57"/>
                <a:gd name="T35" fmla="*/ 67 h 98"/>
                <a:gd name="T36" fmla="*/ 38 w 57"/>
                <a:gd name="T37" fmla="*/ 66 h 98"/>
                <a:gd name="T38" fmla="*/ 42 w 57"/>
                <a:gd name="T39" fmla="*/ 69 h 98"/>
                <a:gd name="T40" fmla="*/ 42 w 57"/>
                <a:gd name="T41" fmla="*/ 85 h 98"/>
                <a:gd name="T42" fmla="*/ 39 w 57"/>
                <a:gd name="T43" fmla="*/ 87 h 98"/>
                <a:gd name="T44" fmla="*/ 34 w 57"/>
                <a:gd name="T45" fmla="*/ 95 h 98"/>
                <a:gd name="T46" fmla="*/ 32 w 57"/>
                <a:gd name="T4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98">
                  <a:moveTo>
                    <a:pt x="32" y="98"/>
                  </a:moveTo>
                  <a:cubicBezTo>
                    <a:pt x="22" y="90"/>
                    <a:pt x="14" y="80"/>
                    <a:pt x="7" y="69"/>
                  </a:cubicBezTo>
                  <a:cubicBezTo>
                    <a:pt x="3" y="61"/>
                    <a:pt x="5" y="55"/>
                    <a:pt x="14" y="50"/>
                  </a:cubicBezTo>
                  <a:cubicBezTo>
                    <a:pt x="7" y="46"/>
                    <a:pt x="0" y="41"/>
                    <a:pt x="3" y="32"/>
                  </a:cubicBezTo>
                  <a:cubicBezTo>
                    <a:pt x="4" y="27"/>
                    <a:pt x="9" y="26"/>
                    <a:pt x="14" y="26"/>
                  </a:cubicBezTo>
                  <a:cubicBezTo>
                    <a:pt x="10" y="22"/>
                    <a:pt x="7" y="18"/>
                    <a:pt x="6" y="12"/>
                  </a:cubicBezTo>
                  <a:cubicBezTo>
                    <a:pt x="6" y="4"/>
                    <a:pt x="13" y="0"/>
                    <a:pt x="20" y="1"/>
                  </a:cubicBezTo>
                  <a:cubicBezTo>
                    <a:pt x="25" y="2"/>
                    <a:pt x="28" y="5"/>
                    <a:pt x="32" y="7"/>
                  </a:cubicBezTo>
                  <a:cubicBezTo>
                    <a:pt x="36" y="8"/>
                    <a:pt x="38" y="13"/>
                    <a:pt x="42" y="14"/>
                  </a:cubicBezTo>
                  <a:cubicBezTo>
                    <a:pt x="44" y="16"/>
                    <a:pt x="47" y="18"/>
                    <a:pt x="49" y="13"/>
                  </a:cubicBezTo>
                  <a:cubicBezTo>
                    <a:pt x="49" y="11"/>
                    <a:pt x="52" y="11"/>
                    <a:pt x="54" y="13"/>
                  </a:cubicBezTo>
                  <a:cubicBezTo>
                    <a:pt x="55" y="17"/>
                    <a:pt x="54" y="22"/>
                    <a:pt x="56" y="27"/>
                  </a:cubicBezTo>
                  <a:cubicBezTo>
                    <a:pt x="56" y="29"/>
                    <a:pt x="57" y="31"/>
                    <a:pt x="56" y="33"/>
                  </a:cubicBezTo>
                  <a:cubicBezTo>
                    <a:pt x="53" y="39"/>
                    <a:pt x="51" y="46"/>
                    <a:pt x="42" y="44"/>
                  </a:cubicBezTo>
                  <a:cubicBezTo>
                    <a:pt x="40" y="43"/>
                    <a:pt x="38" y="42"/>
                    <a:pt x="36" y="42"/>
                  </a:cubicBezTo>
                  <a:cubicBezTo>
                    <a:pt x="38" y="43"/>
                    <a:pt x="40" y="43"/>
                    <a:pt x="41" y="44"/>
                  </a:cubicBezTo>
                  <a:cubicBezTo>
                    <a:pt x="46" y="46"/>
                    <a:pt x="49" y="50"/>
                    <a:pt x="52" y="55"/>
                  </a:cubicBezTo>
                  <a:cubicBezTo>
                    <a:pt x="51" y="63"/>
                    <a:pt x="49" y="65"/>
                    <a:pt x="42" y="67"/>
                  </a:cubicBezTo>
                  <a:cubicBezTo>
                    <a:pt x="41" y="67"/>
                    <a:pt x="40" y="66"/>
                    <a:pt x="38" y="66"/>
                  </a:cubicBezTo>
                  <a:cubicBezTo>
                    <a:pt x="40" y="67"/>
                    <a:pt x="41" y="68"/>
                    <a:pt x="42" y="69"/>
                  </a:cubicBezTo>
                  <a:cubicBezTo>
                    <a:pt x="45" y="74"/>
                    <a:pt x="45" y="79"/>
                    <a:pt x="42" y="85"/>
                  </a:cubicBezTo>
                  <a:cubicBezTo>
                    <a:pt x="41" y="86"/>
                    <a:pt x="41" y="87"/>
                    <a:pt x="39" y="87"/>
                  </a:cubicBezTo>
                  <a:cubicBezTo>
                    <a:pt x="35" y="88"/>
                    <a:pt x="34" y="91"/>
                    <a:pt x="34" y="95"/>
                  </a:cubicBezTo>
                  <a:cubicBezTo>
                    <a:pt x="34" y="96"/>
                    <a:pt x="33" y="97"/>
                    <a:pt x="32" y="98"/>
                  </a:cubicBezTo>
                  <a:close/>
                </a:path>
              </a:pathLst>
            </a:custGeom>
            <a:solidFill>
              <a:srgbClr val="E4B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8">
              <a:extLst>
                <a:ext uri="{FF2B5EF4-FFF2-40B4-BE49-F238E27FC236}">
                  <a16:creationId xmlns:a16="http://schemas.microsoft.com/office/drawing/2014/main" id="{0455125B-AD41-206D-3785-104B8B2C1B06}"/>
                </a:ext>
              </a:extLst>
            </p:cNvPr>
            <p:cNvSpPr>
              <a:spLocks/>
            </p:cNvSpPr>
            <p:nvPr/>
          </p:nvSpPr>
          <p:spPr bwMode="auto">
            <a:xfrm>
              <a:off x="3625" y="1171"/>
              <a:ext cx="220" cy="174"/>
            </a:xfrm>
            <a:custGeom>
              <a:avLst/>
              <a:gdLst>
                <a:gd name="T0" fmla="*/ 1 w 92"/>
                <a:gd name="T1" fmla="*/ 69 h 73"/>
                <a:gd name="T2" fmla="*/ 10 w 92"/>
                <a:gd name="T3" fmla="*/ 55 h 73"/>
                <a:gd name="T4" fmla="*/ 23 w 92"/>
                <a:gd name="T5" fmla="*/ 54 h 73"/>
                <a:gd name="T6" fmla="*/ 72 w 92"/>
                <a:gd name="T7" fmla="*/ 54 h 73"/>
                <a:gd name="T8" fmla="*/ 81 w 92"/>
                <a:gd name="T9" fmla="*/ 45 h 73"/>
                <a:gd name="T10" fmla="*/ 83 w 92"/>
                <a:gd name="T11" fmla="*/ 31 h 73"/>
                <a:gd name="T12" fmla="*/ 84 w 92"/>
                <a:gd name="T13" fmla="*/ 9 h 73"/>
                <a:gd name="T14" fmla="*/ 84 w 92"/>
                <a:gd name="T15" fmla="*/ 0 h 73"/>
                <a:gd name="T16" fmla="*/ 91 w 92"/>
                <a:gd name="T17" fmla="*/ 14 h 73"/>
                <a:gd name="T18" fmla="*/ 92 w 92"/>
                <a:gd name="T19" fmla="*/ 64 h 73"/>
                <a:gd name="T20" fmla="*/ 83 w 92"/>
                <a:gd name="T21" fmla="*/ 73 h 73"/>
                <a:gd name="T22" fmla="*/ 5 w 92"/>
                <a:gd name="T23" fmla="*/ 73 h 73"/>
                <a:gd name="T24" fmla="*/ 1 w 92"/>
                <a:gd name="T25" fmla="*/ 6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73">
                  <a:moveTo>
                    <a:pt x="1" y="69"/>
                  </a:moveTo>
                  <a:cubicBezTo>
                    <a:pt x="0" y="62"/>
                    <a:pt x="3" y="57"/>
                    <a:pt x="10" y="55"/>
                  </a:cubicBezTo>
                  <a:cubicBezTo>
                    <a:pt x="15" y="54"/>
                    <a:pt x="19" y="54"/>
                    <a:pt x="23" y="54"/>
                  </a:cubicBezTo>
                  <a:cubicBezTo>
                    <a:pt x="39" y="54"/>
                    <a:pt x="55" y="54"/>
                    <a:pt x="72" y="54"/>
                  </a:cubicBezTo>
                  <a:cubicBezTo>
                    <a:pt x="81" y="54"/>
                    <a:pt x="81" y="54"/>
                    <a:pt x="81" y="45"/>
                  </a:cubicBezTo>
                  <a:cubicBezTo>
                    <a:pt x="81" y="40"/>
                    <a:pt x="80" y="35"/>
                    <a:pt x="83" y="31"/>
                  </a:cubicBezTo>
                  <a:cubicBezTo>
                    <a:pt x="86" y="24"/>
                    <a:pt x="84" y="16"/>
                    <a:pt x="84" y="9"/>
                  </a:cubicBezTo>
                  <a:cubicBezTo>
                    <a:pt x="85" y="6"/>
                    <a:pt x="84" y="4"/>
                    <a:pt x="84" y="0"/>
                  </a:cubicBezTo>
                  <a:cubicBezTo>
                    <a:pt x="89" y="5"/>
                    <a:pt x="92" y="9"/>
                    <a:pt x="91" y="14"/>
                  </a:cubicBezTo>
                  <a:cubicBezTo>
                    <a:pt x="91" y="31"/>
                    <a:pt x="92" y="48"/>
                    <a:pt x="92" y="64"/>
                  </a:cubicBezTo>
                  <a:cubicBezTo>
                    <a:pt x="92" y="73"/>
                    <a:pt x="91" y="73"/>
                    <a:pt x="83" y="73"/>
                  </a:cubicBezTo>
                  <a:cubicBezTo>
                    <a:pt x="57" y="73"/>
                    <a:pt x="31" y="73"/>
                    <a:pt x="5" y="73"/>
                  </a:cubicBezTo>
                  <a:cubicBezTo>
                    <a:pt x="3" y="73"/>
                    <a:pt x="2" y="71"/>
                    <a:pt x="1" y="69"/>
                  </a:cubicBezTo>
                  <a:close/>
                </a:path>
              </a:pathLst>
            </a:custGeom>
            <a:solidFill>
              <a:srgbClr val="3A3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9">
              <a:extLst>
                <a:ext uri="{FF2B5EF4-FFF2-40B4-BE49-F238E27FC236}">
                  <a16:creationId xmlns:a16="http://schemas.microsoft.com/office/drawing/2014/main" id="{D36BCC87-99F2-A5E4-4AD2-5FEA48665CF3}"/>
                </a:ext>
              </a:extLst>
            </p:cNvPr>
            <p:cNvSpPr>
              <a:spLocks/>
            </p:cNvSpPr>
            <p:nvPr/>
          </p:nvSpPr>
          <p:spPr bwMode="auto">
            <a:xfrm>
              <a:off x="3627" y="1011"/>
              <a:ext cx="216" cy="77"/>
            </a:xfrm>
            <a:custGeom>
              <a:avLst/>
              <a:gdLst>
                <a:gd name="T0" fmla="*/ 90 w 90"/>
                <a:gd name="T1" fmla="*/ 3 h 32"/>
                <a:gd name="T2" fmla="*/ 90 w 90"/>
                <a:gd name="T3" fmla="*/ 31 h 32"/>
                <a:gd name="T4" fmla="*/ 83 w 90"/>
                <a:gd name="T5" fmla="*/ 24 h 32"/>
                <a:gd name="T6" fmla="*/ 82 w 90"/>
                <a:gd name="T7" fmla="*/ 10 h 32"/>
                <a:gd name="T8" fmla="*/ 32 w 90"/>
                <a:gd name="T9" fmla="*/ 10 h 32"/>
                <a:gd name="T10" fmla="*/ 19 w 90"/>
                <a:gd name="T11" fmla="*/ 10 h 32"/>
                <a:gd name="T12" fmla="*/ 11 w 90"/>
                <a:gd name="T13" fmla="*/ 18 h 32"/>
                <a:gd name="T14" fmla="*/ 10 w 90"/>
                <a:gd name="T15" fmla="*/ 23 h 32"/>
                <a:gd name="T16" fmla="*/ 1 w 90"/>
                <a:gd name="T17" fmla="*/ 16 h 32"/>
                <a:gd name="T18" fmla="*/ 1 w 90"/>
                <a:gd name="T19" fmla="*/ 2 h 32"/>
                <a:gd name="T20" fmla="*/ 8 w 90"/>
                <a:gd name="T21" fmla="*/ 0 h 32"/>
                <a:gd name="T22" fmla="*/ 83 w 90"/>
                <a:gd name="T23" fmla="*/ 0 h 32"/>
                <a:gd name="T24" fmla="*/ 90 w 9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32">
                  <a:moveTo>
                    <a:pt x="90" y="3"/>
                  </a:moveTo>
                  <a:cubicBezTo>
                    <a:pt x="90" y="12"/>
                    <a:pt x="90" y="22"/>
                    <a:pt x="90" y="31"/>
                  </a:cubicBezTo>
                  <a:cubicBezTo>
                    <a:pt x="85" y="32"/>
                    <a:pt x="83" y="29"/>
                    <a:pt x="83" y="24"/>
                  </a:cubicBezTo>
                  <a:cubicBezTo>
                    <a:pt x="83" y="20"/>
                    <a:pt x="85" y="15"/>
                    <a:pt x="82" y="10"/>
                  </a:cubicBezTo>
                  <a:cubicBezTo>
                    <a:pt x="66" y="10"/>
                    <a:pt x="49" y="10"/>
                    <a:pt x="32" y="10"/>
                  </a:cubicBezTo>
                  <a:cubicBezTo>
                    <a:pt x="28" y="10"/>
                    <a:pt x="24" y="10"/>
                    <a:pt x="19" y="10"/>
                  </a:cubicBezTo>
                  <a:cubicBezTo>
                    <a:pt x="12" y="10"/>
                    <a:pt x="12" y="11"/>
                    <a:pt x="11" y="18"/>
                  </a:cubicBezTo>
                  <a:cubicBezTo>
                    <a:pt x="11" y="20"/>
                    <a:pt x="11" y="22"/>
                    <a:pt x="10" y="23"/>
                  </a:cubicBezTo>
                  <a:cubicBezTo>
                    <a:pt x="5" y="24"/>
                    <a:pt x="1" y="21"/>
                    <a:pt x="1" y="16"/>
                  </a:cubicBezTo>
                  <a:cubicBezTo>
                    <a:pt x="1" y="11"/>
                    <a:pt x="0" y="7"/>
                    <a:pt x="1" y="2"/>
                  </a:cubicBezTo>
                  <a:cubicBezTo>
                    <a:pt x="3" y="0"/>
                    <a:pt x="5" y="0"/>
                    <a:pt x="8" y="0"/>
                  </a:cubicBezTo>
                  <a:cubicBezTo>
                    <a:pt x="33" y="0"/>
                    <a:pt x="58" y="0"/>
                    <a:pt x="83" y="0"/>
                  </a:cubicBezTo>
                  <a:cubicBezTo>
                    <a:pt x="86" y="0"/>
                    <a:pt x="89" y="0"/>
                    <a:pt x="90" y="3"/>
                  </a:cubicBezTo>
                  <a:close/>
                </a:path>
              </a:pathLst>
            </a:cu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0">
              <a:extLst>
                <a:ext uri="{FF2B5EF4-FFF2-40B4-BE49-F238E27FC236}">
                  <a16:creationId xmlns:a16="http://schemas.microsoft.com/office/drawing/2014/main" id="{0943F0E1-7BE3-994B-B967-E5427532E0D9}"/>
                </a:ext>
              </a:extLst>
            </p:cNvPr>
            <p:cNvSpPr>
              <a:spLocks/>
            </p:cNvSpPr>
            <p:nvPr/>
          </p:nvSpPr>
          <p:spPr bwMode="auto">
            <a:xfrm>
              <a:off x="3587" y="1016"/>
              <a:ext cx="81" cy="107"/>
            </a:xfrm>
            <a:custGeom>
              <a:avLst/>
              <a:gdLst>
                <a:gd name="T0" fmla="*/ 18 w 34"/>
                <a:gd name="T1" fmla="*/ 0 h 45"/>
                <a:gd name="T2" fmla="*/ 18 w 34"/>
                <a:gd name="T3" fmla="*/ 8 h 45"/>
                <a:gd name="T4" fmla="*/ 26 w 34"/>
                <a:gd name="T5" fmla="*/ 21 h 45"/>
                <a:gd name="T6" fmla="*/ 32 w 34"/>
                <a:gd name="T7" fmla="*/ 32 h 45"/>
                <a:gd name="T8" fmla="*/ 27 w 34"/>
                <a:gd name="T9" fmla="*/ 45 h 45"/>
                <a:gd name="T10" fmla="*/ 18 w 34"/>
                <a:gd name="T11" fmla="*/ 42 h 45"/>
                <a:gd name="T12" fmla="*/ 7 w 34"/>
                <a:gd name="T13" fmla="*/ 32 h 45"/>
                <a:gd name="T14" fmla="*/ 14 w 34"/>
                <a:gd name="T15" fmla="*/ 14 h 45"/>
                <a:gd name="T16" fmla="*/ 17 w 34"/>
                <a:gd name="T17" fmla="*/ 10 h 45"/>
                <a:gd name="T18" fmla="*/ 18 w 34"/>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45">
                  <a:moveTo>
                    <a:pt x="18" y="0"/>
                  </a:moveTo>
                  <a:cubicBezTo>
                    <a:pt x="18" y="3"/>
                    <a:pt x="18" y="5"/>
                    <a:pt x="18" y="8"/>
                  </a:cubicBezTo>
                  <a:cubicBezTo>
                    <a:pt x="17" y="14"/>
                    <a:pt x="21" y="18"/>
                    <a:pt x="26" y="21"/>
                  </a:cubicBezTo>
                  <a:cubicBezTo>
                    <a:pt x="29" y="24"/>
                    <a:pt x="31" y="28"/>
                    <a:pt x="32" y="32"/>
                  </a:cubicBezTo>
                  <a:cubicBezTo>
                    <a:pt x="34" y="38"/>
                    <a:pt x="33" y="42"/>
                    <a:pt x="27" y="45"/>
                  </a:cubicBezTo>
                  <a:cubicBezTo>
                    <a:pt x="23" y="45"/>
                    <a:pt x="20" y="44"/>
                    <a:pt x="18" y="42"/>
                  </a:cubicBezTo>
                  <a:cubicBezTo>
                    <a:pt x="14" y="39"/>
                    <a:pt x="10" y="36"/>
                    <a:pt x="7" y="32"/>
                  </a:cubicBezTo>
                  <a:cubicBezTo>
                    <a:pt x="0" y="23"/>
                    <a:pt x="3" y="16"/>
                    <a:pt x="14" y="14"/>
                  </a:cubicBezTo>
                  <a:cubicBezTo>
                    <a:pt x="17" y="14"/>
                    <a:pt x="17" y="12"/>
                    <a:pt x="17" y="10"/>
                  </a:cubicBezTo>
                  <a:cubicBezTo>
                    <a:pt x="17" y="7"/>
                    <a:pt x="16" y="3"/>
                    <a:pt x="18" y="0"/>
                  </a:cubicBezTo>
                  <a:close/>
                </a:path>
              </a:pathLst>
            </a:custGeom>
            <a:solidFill>
              <a:srgbClr val="E3B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1">
              <a:extLst>
                <a:ext uri="{FF2B5EF4-FFF2-40B4-BE49-F238E27FC236}">
                  <a16:creationId xmlns:a16="http://schemas.microsoft.com/office/drawing/2014/main" id="{63062416-4CA5-0315-35C2-8ADC80EF5D36}"/>
                </a:ext>
              </a:extLst>
            </p:cNvPr>
            <p:cNvSpPr>
              <a:spLocks/>
            </p:cNvSpPr>
            <p:nvPr/>
          </p:nvSpPr>
          <p:spPr bwMode="auto">
            <a:xfrm>
              <a:off x="3957" y="1593"/>
              <a:ext cx="87" cy="84"/>
            </a:xfrm>
            <a:custGeom>
              <a:avLst/>
              <a:gdLst>
                <a:gd name="T0" fmla="*/ 0 w 36"/>
                <a:gd name="T1" fmla="*/ 35 h 35"/>
                <a:gd name="T2" fmla="*/ 1 w 36"/>
                <a:gd name="T3" fmla="*/ 5 h 35"/>
                <a:gd name="T4" fmla="*/ 5 w 36"/>
                <a:gd name="T5" fmla="*/ 0 h 35"/>
                <a:gd name="T6" fmla="*/ 10 w 36"/>
                <a:gd name="T7" fmla="*/ 5 h 35"/>
                <a:gd name="T8" fmla="*/ 10 w 36"/>
                <a:gd name="T9" fmla="*/ 23 h 35"/>
                <a:gd name="T10" fmla="*/ 11 w 36"/>
                <a:gd name="T11" fmla="*/ 26 h 35"/>
                <a:gd name="T12" fmla="*/ 13 w 36"/>
                <a:gd name="T13" fmla="*/ 25 h 35"/>
                <a:gd name="T14" fmla="*/ 16 w 36"/>
                <a:gd name="T15" fmla="*/ 22 h 35"/>
                <a:gd name="T16" fmla="*/ 36 w 36"/>
                <a:gd name="T17" fmla="*/ 16 h 35"/>
                <a:gd name="T18" fmla="*/ 23 w 36"/>
                <a:gd name="T19" fmla="*/ 28 h 35"/>
                <a:gd name="T20" fmla="*/ 22 w 36"/>
                <a:gd name="T21" fmla="*/ 35 h 35"/>
                <a:gd name="T22" fmla="*/ 0 w 36"/>
                <a:gd name="T2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5">
                  <a:moveTo>
                    <a:pt x="0" y="35"/>
                  </a:moveTo>
                  <a:cubicBezTo>
                    <a:pt x="1" y="25"/>
                    <a:pt x="1" y="15"/>
                    <a:pt x="1" y="5"/>
                  </a:cubicBezTo>
                  <a:cubicBezTo>
                    <a:pt x="0" y="2"/>
                    <a:pt x="1" y="0"/>
                    <a:pt x="5" y="0"/>
                  </a:cubicBezTo>
                  <a:cubicBezTo>
                    <a:pt x="9" y="0"/>
                    <a:pt x="10" y="1"/>
                    <a:pt x="10" y="5"/>
                  </a:cubicBezTo>
                  <a:cubicBezTo>
                    <a:pt x="9" y="11"/>
                    <a:pt x="10" y="17"/>
                    <a:pt x="10" y="23"/>
                  </a:cubicBezTo>
                  <a:cubicBezTo>
                    <a:pt x="10" y="24"/>
                    <a:pt x="9" y="25"/>
                    <a:pt x="11" y="26"/>
                  </a:cubicBezTo>
                  <a:cubicBezTo>
                    <a:pt x="12" y="26"/>
                    <a:pt x="13" y="25"/>
                    <a:pt x="13" y="25"/>
                  </a:cubicBezTo>
                  <a:cubicBezTo>
                    <a:pt x="14" y="24"/>
                    <a:pt x="15" y="23"/>
                    <a:pt x="16" y="22"/>
                  </a:cubicBezTo>
                  <a:cubicBezTo>
                    <a:pt x="21" y="16"/>
                    <a:pt x="27" y="13"/>
                    <a:pt x="36" y="16"/>
                  </a:cubicBezTo>
                  <a:cubicBezTo>
                    <a:pt x="31" y="20"/>
                    <a:pt x="27" y="24"/>
                    <a:pt x="23" y="28"/>
                  </a:cubicBezTo>
                  <a:cubicBezTo>
                    <a:pt x="19" y="31"/>
                    <a:pt x="20" y="33"/>
                    <a:pt x="22" y="35"/>
                  </a:cubicBezTo>
                  <a:cubicBezTo>
                    <a:pt x="15" y="35"/>
                    <a:pt x="8" y="35"/>
                    <a:pt x="0" y="35"/>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2">
              <a:extLst>
                <a:ext uri="{FF2B5EF4-FFF2-40B4-BE49-F238E27FC236}">
                  <a16:creationId xmlns:a16="http://schemas.microsoft.com/office/drawing/2014/main" id="{EAE8340B-2421-69E9-4EB0-C528432C8FB6}"/>
                </a:ext>
              </a:extLst>
            </p:cNvPr>
            <p:cNvSpPr>
              <a:spLocks/>
            </p:cNvSpPr>
            <p:nvPr/>
          </p:nvSpPr>
          <p:spPr bwMode="auto">
            <a:xfrm>
              <a:off x="3862" y="1627"/>
              <a:ext cx="86" cy="52"/>
            </a:xfrm>
            <a:custGeom>
              <a:avLst/>
              <a:gdLst>
                <a:gd name="T0" fmla="*/ 0 w 36"/>
                <a:gd name="T1" fmla="*/ 22 h 22"/>
                <a:gd name="T2" fmla="*/ 1 w 36"/>
                <a:gd name="T3" fmla="*/ 16 h 22"/>
                <a:gd name="T4" fmla="*/ 13 w 36"/>
                <a:gd name="T5" fmla="*/ 2 h 22"/>
                <a:gd name="T6" fmla="*/ 32 w 36"/>
                <a:gd name="T7" fmla="*/ 5 h 22"/>
                <a:gd name="T8" fmla="*/ 34 w 36"/>
                <a:gd name="T9" fmla="*/ 9 h 22"/>
                <a:gd name="T10" fmla="*/ 27 w 36"/>
                <a:gd name="T11" fmla="*/ 12 h 22"/>
                <a:gd name="T12" fmla="*/ 10 w 36"/>
                <a:gd name="T13" fmla="*/ 21 h 22"/>
                <a:gd name="T14" fmla="*/ 0 w 3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2">
                  <a:moveTo>
                    <a:pt x="0" y="22"/>
                  </a:moveTo>
                  <a:cubicBezTo>
                    <a:pt x="0" y="20"/>
                    <a:pt x="0" y="18"/>
                    <a:pt x="1" y="16"/>
                  </a:cubicBezTo>
                  <a:cubicBezTo>
                    <a:pt x="2" y="9"/>
                    <a:pt x="6" y="4"/>
                    <a:pt x="13" y="2"/>
                  </a:cubicBezTo>
                  <a:cubicBezTo>
                    <a:pt x="20" y="0"/>
                    <a:pt x="27" y="0"/>
                    <a:pt x="32" y="5"/>
                  </a:cubicBezTo>
                  <a:cubicBezTo>
                    <a:pt x="33" y="6"/>
                    <a:pt x="36" y="7"/>
                    <a:pt x="34" y="9"/>
                  </a:cubicBezTo>
                  <a:cubicBezTo>
                    <a:pt x="32" y="10"/>
                    <a:pt x="31" y="15"/>
                    <a:pt x="27" y="12"/>
                  </a:cubicBezTo>
                  <a:cubicBezTo>
                    <a:pt x="17" y="7"/>
                    <a:pt x="10" y="11"/>
                    <a:pt x="10" y="21"/>
                  </a:cubicBezTo>
                  <a:cubicBezTo>
                    <a:pt x="6" y="21"/>
                    <a:pt x="3" y="22"/>
                    <a:pt x="0" y="22"/>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33">
              <a:extLst>
                <a:ext uri="{FF2B5EF4-FFF2-40B4-BE49-F238E27FC236}">
                  <a16:creationId xmlns:a16="http://schemas.microsoft.com/office/drawing/2014/main" id="{0415DC89-3AFB-FA27-3602-93168CBF1534}"/>
                </a:ext>
              </a:extLst>
            </p:cNvPr>
            <p:cNvSpPr>
              <a:spLocks/>
            </p:cNvSpPr>
            <p:nvPr/>
          </p:nvSpPr>
          <p:spPr bwMode="auto">
            <a:xfrm>
              <a:off x="3627" y="1116"/>
              <a:ext cx="27" cy="19"/>
            </a:xfrm>
            <a:custGeom>
              <a:avLst/>
              <a:gdLst>
                <a:gd name="T0" fmla="*/ 1 w 11"/>
                <a:gd name="T1" fmla="*/ 0 h 8"/>
                <a:gd name="T2" fmla="*/ 9 w 11"/>
                <a:gd name="T3" fmla="*/ 2 h 8"/>
                <a:gd name="T4" fmla="*/ 9 w 11"/>
                <a:gd name="T5" fmla="*/ 8 h 8"/>
                <a:gd name="T6" fmla="*/ 0 w 11"/>
                <a:gd name="T7" fmla="*/ 1 h 8"/>
                <a:gd name="T8" fmla="*/ 1 w 11"/>
                <a:gd name="T9" fmla="*/ 0 h 8"/>
              </a:gdLst>
              <a:ahLst/>
              <a:cxnLst>
                <a:cxn ang="0">
                  <a:pos x="T0" y="T1"/>
                </a:cxn>
                <a:cxn ang="0">
                  <a:pos x="T2" y="T3"/>
                </a:cxn>
                <a:cxn ang="0">
                  <a:pos x="T4" y="T5"/>
                </a:cxn>
                <a:cxn ang="0">
                  <a:pos x="T6" y="T7"/>
                </a:cxn>
                <a:cxn ang="0">
                  <a:pos x="T8" y="T9"/>
                </a:cxn>
              </a:cxnLst>
              <a:rect l="0" t="0" r="r" b="b"/>
              <a:pathLst>
                <a:path w="11" h="8">
                  <a:moveTo>
                    <a:pt x="1" y="0"/>
                  </a:moveTo>
                  <a:cubicBezTo>
                    <a:pt x="4" y="0"/>
                    <a:pt x="6" y="1"/>
                    <a:pt x="9" y="2"/>
                  </a:cubicBezTo>
                  <a:cubicBezTo>
                    <a:pt x="11" y="4"/>
                    <a:pt x="11" y="6"/>
                    <a:pt x="9" y="8"/>
                  </a:cubicBezTo>
                  <a:cubicBezTo>
                    <a:pt x="4" y="8"/>
                    <a:pt x="3" y="4"/>
                    <a:pt x="0" y="1"/>
                  </a:cubicBezTo>
                  <a:cubicBezTo>
                    <a:pt x="0" y="1"/>
                    <a:pt x="0" y="1"/>
                    <a:pt x="1" y="0"/>
                  </a:cubicBezTo>
                  <a:close/>
                </a:path>
              </a:pathLst>
            </a:custGeom>
            <a:solidFill>
              <a:srgbClr val="6A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34">
              <a:extLst>
                <a:ext uri="{FF2B5EF4-FFF2-40B4-BE49-F238E27FC236}">
                  <a16:creationId xmlns:a16="http://schemas.microsoft.com/office/drawing/2014/main" id="{440B9AA6-7C78-16FB-4F91-D4228D59194D}"/>
                </a:ext>
              </a:extLst>
            </p:cNvPr>
            <p:cNvSpPr>
              <a:spLocks/>
            </p:cNvSpPr>
            <p:nvPr/>
          </p:nvSpPr>
          <p:spPr bwMode="auto">
            <a:xfrm>
              <a:off x="3649" y="1028"/>
              <a:ext cx="177" cy="217"/>
            </a:xfrm>
            <a:custGeom>
              <a:avLst/>
              <a:gdLst>
                <a:gd name="T0" fmla="*/ 0 w 74"/>
                <a:gd name="T1" fmla="*/ 45 h 91"/>
                <a:gd name="T2" fmla="*/ 0 w 74"/>
                <a:gd name="T3" fmla="*/ 39 h 91"/>
                <a:gd name="T4" fmla="*/ 3 w 74"/>
                <a:gd name="T5" fmla="*/ 24 h 91"/>
                <a:gd name="T6" fmla="*/ 0 w 74"/>
                <a:gd name="T7" fmla="*/ 16 h 91"/>
                <a:gd name="T8" fmla="*/ 15 w 74"/>
                <a:gd name="T9" fmla="*/ 1 h 91"/>
                <a:gd name="T10" fmla="*/ 66 w 74"/>
                <a:gd name="T11" fmla="*/ 1 h 91"/>
                <a:gd name="T12" fmla="*/ 73 w 74"/>
                <a:gd name="T13" fmla="*/ 3 h 91"/>
                <a:gd name="T14" fmla="*/ 71 w 74"/>
                <a:gd name="T15" fmla="*/ 35 h 91"/>
                <a:gd name="T16" fmla="*/ 72 w 74"/>
                <a:gd name="T17" fmla="*/ 52 h 91"/>
                <a:gd name="T18" fmla="*/ 73 w 74"/>
                <a:gd name="T19" fmla="*/ 88 h 91"/>
                <a:gd name="T20" fmla="*/ 72 w 74"/>
                <a:gd name="T21" fmla="*/ 90 h 91"/>
                <a:gd name="T22" fmla="*/ 59 w 74"/>
                <a:gd name="T23" fmla="*/ 86 h 91"/>
                <a:gd name="T24" fmla="*/ 53 w 74"/>
                <a:gd name="T25" fmla="*/ 84 h 91"/>
                <a:gd name="T26" fmla="*/ 47 w 74"/>
                <a:gd name="T27" fmla="*/ 81 h 91"/>
                <a:gd name="T28" fmla="*/ 50 w 74"/>
                <a:gd name="T29" fmla="*/ 70 h 91"/>
                <a:gd name="T30" fmla="*/ 56 w 74"/>
                <a:gd name="T31" fmla="*/ 59 h 91"/>
                <a:gd name="T32" fmla="*/ 58 w 74"/>
                <a:gd name="T33" fmla="*/ 54 h 91"/>
                <a:gd name="T34" fmla="*/ 58 w 74"/>
                <a:gd name="T35" fmla="*/ 36 h 91"/>
                <a:gd name="T36" fmla="*/ 29 w 74"/>
                <a:gd name="T37" fmla="*/ 19 h 91"/>
                <a:gd name="T38" fmla="*/ 14 w 74"/>
                <a:gd name="T39" fmla="*/ 37 h 91"/>
                <a:gd name="T40" fmla="*/ 12 w 74"/>
                <a:gd name="T41" fmla="*/ 43 h 91"/>
                <a:gd name="T42" fmla="*/ 7 w 74"/>
                <a:gd name="T43" fmla="*/ 51 h 91"/>
                <a:gd name="T44" fmla="*/ 0 w 74"/>
                <a:gd name="T4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91">
                  <a:moveTo>
                    <a:pt x="0" y="45"/>
                  </a:moveTo>
                  <a:cubicBezTo>
                    <a:pt x="0" y="43"/>
                    <a:pt x="0" y="41"/>
                    <a:pt x="0" y="39"/>
                  </a:cubicBezTo>
                  <a:cubicBezTo>
                    <a:pt x="6" y="35"/>
                    <a:pt x="7" y="31"/>
                    <a:pt x="3" y="24"/>
                  </a:cubicBezTo>
                  <a:cubicBezTo>
                    <a:pt x="2" y="22"/>
                    <a:pt x="0" y="20"/>
                    <a:pt x="0" y="16"/>
                  </a:cubicBezTo>
                  <a:cubicBezTo>
                    <a:pt x="0" y="1"/>
                    <a:pt x="0" y="1"/>
                    <a:pt x="15" y="1"/>
                  </a:cubicBezTo>
                  <a:cubicBezTo>
                    <a:pt x="32" y="1"/>
                    <a:pt x="49" y="1"/>
                    <a:pt x="66" y="1"/>
                  </a:cubicBezTo>
                  <a:cubicBezTo>
                    <a:pt x="69" y="1"/>
                    <a:pt x="72" y="0"/>
                    <a:pt x="73" y="3"/>
                  </a:cubicBezTo>
                  <a:cubicBezTo>
                    <a:pt x="73" y="14"/>
                    <a:pt x="74" y="24"/>
                    <a:pt x="71" y="35"/>
                  </a:cubicBezTo>
                  <a:cubicBezTo>
                    <a:pt x="69" y="41"/>
                    <a:pt x="71" y="47"/>
                    <a:pt x="72" y="52"/>
                  </a:cubicBezTo>
                  <a:cubicBezTo>
                    <a:pt x="74" y="64"/>
                    <a:pt x="73" y="76"/>
                    <a:pt x="73" y="88"/>
                  </a:cubicBezTo>
                  <a:cubicBezTo>
                    <a:pt x="73" y="89"/>
                    <a:pt x="72" y="89"/>
                    <a:pt x="72" y="90"/>
                  </a:cubicBezTo>
                  <a:cubicBezTo>
                    <a:pt x="67" y="91"/>
                    <a:pt x="64" y="88"/>
                    <a:pt x="59" y="86"/>
                  </a:cubicBezTo>
                  <a:cubicBezTo>
                    <a:pt x="57" y="86"/>
                    <a:pt x="55" y="85"/>
                    <a:pt x="53" y="84"/>
                  </a:cubicBezTo>
                  <a:cubicBezTo>
                    <a:pt x="51" y="83"/>
                    <a:pt x="48" y="83"/>
                    <a:pt x="47" y="81"/>
                  </a:cubicBezTo>
                  <a:cubicBezTo>
                    <a:pt x="45" y="77"/>
                    <a:pt x="47" y="73"/>
                    <a:pt x="50" y="70"/>
                  </a:cubicBezTo>
                  <a:cubicBezTo>
                    <a:pt x="53" y="67"/>
                    <a:pt x="56" y="63"/>
                    <a:pt x="56" y="59"/>
                  </a:cubicBezTo>
                  <a:cubicBezTo>
                    <a:pt x="56" y="57"/>
                    <a:pt x="57" y="55"/>
                    <a:pt x="58" y="54"/>
                  </a:cubicBezTo>
                  <a:cubicBezTo>
                    <a:pt x="62" y="48"/>
                    <a:pt x="58" y="42"/>
                    <a:pt x="58" y="36"/>
                  </a:cubicBezTo>
                  <a:cubicBezTo>
                    <a:pt x="53" y="21"/>
                    <a:pt x="43" y="15"/>
                    <a:pt x="29" y="19"/>
                  </a:cubicBezTo>
                  <a:cubicBezTo>
                    <a:pt x="20" y="22"/>
                    <a:pt x="15" y="28"/>
                    <a:pt x="14" y="37"/>
                  </a:cubicBezTo>
                  <a:cubicBezTo>
                    <a:pt x="13" y="39"/>
                    <a:pt x="14" y="42"/>
                    <a:pt x="12" y="43"/>
                  </a:cubicBezTo>
                  <a:cubicBezTo>
                    <a:pt x="6" y="43"/>
                    <a:pt x="9" y="48"/>
                    <a:pt x="7" y="51"/>
                  </a:cubicBezTo>
                  <a:cubicBezTo>
                    <a:pt x="4" y="50"/>
                    <a:pt x="2" y="48"/>
                    <a:pt x="0" y="45"/>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35">
              <a:extLst>
                <a:ext uri="{FF2B5EF4-FFF2-40B4-BE49-F238E27FC236}">
                  <a16:creationId xmlns:a16="http://schemas.microsoft.com/office/drawing/2014/main" id="{4688D1B8-F922-E065-FA5C-75930F8563A8}"/>
                </a:ext>
              </a:extLst>
            </p:cNvPr>
            <p:cNvSpPr>
              <a:spLocks/>
            </p:cNvSpPr>
            <p:nvPr/>
          </p:nvSpPr>
          <p:spPr bwMode="auto">
            <a:xfrm>
              <a:off x="3646" y="1221"/>
              <a:ext cx="180" cy="84"/>
            </a:xfrm>
            <a:custGeom>
              <a:avLst/>
              <a:gdLst>
                <a:gd name="T0" fmla="*/ 54 w 75"/>
                <a:gd name="T1" fmla="*/ 2 h 35"/>
                <a:gd name="T2" fmla="*/ 73 w 75"/>
                <a:gd name="T3" fmla="*/ 9 h 35"/>
                <a:gd name="T4" fmla="*/ 74 w 75"/>
                <a:gd name="T5" fmla="*/ 10 h 35"/>
                <a:gd name="T6" fmla="*/ 75 w 75"/>
                <a:gd name="T7" fmla="*/ 31 h 35"/>
                <a:gd name="T8" fmla="*/ 70 w 75"/>
                <a:gd name="T9" fmla="*/ 35 h 35"/>
                <a:gd name="T10" fmla="*/ 4 w 75"/>
                <a:gd name="T11" fmla="*/ 35 h 35"/>
                <a:gd name="T12" fmla="*/ 1 w 75"/>
                <a:gd name="T13" fmla="*/ 34 h 35"/>
                <a:gd name="T14" fmla="*/ 0 w 75"/>
                <a:gd name="T15" fmla="*/ 19 h 35"/>
                <a:gd name="T16" fmla="*/ 1 w 75"/>
                <a:gd name="T17" fmla="*/ 16 h 35"/>
                <a:gd name="T18" fmla="*/ 12 w 75"/>
                <a:gd name="T19" fmla="*/ 5 h 35"/>
                <a:gd name="T20" fmla="*/ 19 w 75"/>
                <a:gd name="T21" fmla="*/ 1 h 35"/>
                <a:gd name="T22" fmla="*/ 27 w 75"/>
                <a:gd name="T23" fmla="*/ 4 h 35"/>
                <a:gd name="T24" fmla="*/ 45 w 75"/>
                <a:gd name="T25" fmla="*/ 4 h 35"/>
                <a:gd name="T26" fmla="*/ 54 w 7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35">
                  <a:moveTo>
                    <a:pt x="54" y="2"/>
                  </a:moveTo>
                  <a:cubicBezTo>
                    <a:pt x="60" y="4"/>
                    <a:pt x="67" y="6"/>
                    <a:pt x="73" y="9"/>
                  </a:cubicBezTo>
                  <a:cubicBezTo>
                    <a:pt x="73" y="9"/>
                    <a:pt x="74" y="10"/>
                    <a:pt x="74" y="10"/>
                  </a:cubicBezTo>
                  <a:cubicBezTo>
                    <a:pt x="74" y="17"/>
                    <a:pt x="74" y="24"/>
                    <a:pt x="75" y="31"/>
                  </a:cubicBezTo>
                  <a:cubicBezTo>
                    <a:pt x="75" y="34"/>
                    <a:pt x="74" y="35"/>
                    <a:pt x="70" y="35"/>
                  </a:cubicBezTo>
                  <a:cubicBezTo>
                    <a:pt x="48" y="35"/>
                    <a:pt x="26" y="35"/>
                    <a:pt x="4" y="35"/>
                  </a:cubicBezTo>
                  <a:cubicBezTo>
                    <a:pt x="3" y="35"/>
                    <a:pt x="2" y="35"/>
                    <a:pt x="1" y="34"/>
                  </a:cubicBezTo>
                  <a:cubicBezTo>
                    <a:pt x="3" y="29"/>
                    <a:pt x="4" y="24"/>
                    <a:pt x="0" y="19"/>
                  </a:cubicBezTo>
                  <a:cubicBezTo>
                    <a:pt x="0" y="18"/>
                    <a:pt x="0" y="17"/>
                    <a:pt x="1" y="16"/>
                  </a:cubicBezTo>
                  <a:cubicBezTo>
                    <a:pt x="8" y="16"/>
                    <a:pt x="9" y="9"/>
                    <a:pt x="12" y="5"/>
                  </a:cubicBezTo>
                  <a:cubicBezTo>
                    <a:pt x="13" y="2"/>
                    <a:pt x="16" y="1"/>
                    <a:pt x="19" y="1"/>
                  </a:cubicBezTo>
                  <a:cubicBezTo>
                    <a:pt x="23" y="0"/>
                    <a:pt x="25" y="2"/>
                    <a:pt x="27" y="4"/>
                  </a:cubicBezTo>
                  <a:cubicBezTo>
                    <a:pt x="33" y="8"/>
                    <a:pt x="39" y="8"/>
                    <a:pt x="45" y="4"/>
                  </a:cubicBezTo>
                  <a:cubicBezTo>
                    <a:pt x="48" y="2"/>
                    <a:pt x="50" y="1"/>
                    <a:pt x="54" y="2"/>
                  </a:cubicBezTo>
                  <a:close/>
                </a:path>
              </a:pathLst>
            </a:custGeom>
            <a:solidFill>
              <a:srgbClr val="E747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36">
              <a:extLst>
                <a:ext uri="{FF2B5EF4-FFF2-40B4-BE49-F238E27FC236}">
                  <a16:creationId xmlns:a16="http://schemas.microsoft.com/office/drawing/2014/main" id="{D6278EC5-E047-E240-E593-CC40DA8AFBC9}"/>
                </a:ext>
              </a:extLst>
            </p:cNvPr>
            <p:cNvSpPr>
              <a:spLocks/>
            </p:cNvSpPr>
            <p:nvPr/>
          </p:nvSpPr>
          <p:spPr bwMode="auto">
            <a:xfrm>
              <a:off x="3847" y="1214"/>
              <a:ext cx="0" cy="38"/>
            </a:xfrm>
            <a:custGeom>
              <a:avLst/>
              <a:gdLst>
                <a:gd name="T0" fmla="*/ 16 h 16"/>
                <a:gd name="T1" fmla="*/ 0 h 16"/>
                <a:gd name="T2" fmla="*/ 0 h 16"/>
                <a:gd name="T3" fmla="*/ 16 h 16"/>
                <a:gd name="T4" fmla="*/ 16 h 16"/>
              </a:gdLst>
              <a:ahLst/>
              <a:cxnLst>
                <a:cxn ang="0">
                  <a:pos x="0" y="T0"/>
                </a:cxn>
                <a:cxn ang="0">
                  <a:pos x="0" y="T1"/>
                </a:cxn>
                <a:cxn ang="0">
                  <a:pos x="0" y="T2"/>
                </a:cxn>
                <a:cxn ang="0">
                  <a:pos x="0" y="T3"/>
                </a:cxn>
                <a:cxn ang="0">
                  <a:pos x="0" y="T4"/>
                </a:cxn>
              </a:cxnLst>
              <a:rect l="0" t="0" r="r" b="b"/>
              <a:pathLst>
                <a:path h="16">
                  <a:moveTo>
                    <a:pt x="0" y="16"/>
                  </a:moveTo>
                  <a:cubicBezTo>
                    <a:pt x="0" y="11"/>
                    <a:pt x="0" y="5"/>
                    <a:pt x="0" y="0"/>
                  </a:cubicBezTo>
                  <a:cubicBezTo>
                    <a:pt x="0" y="0"/>
                    <a:pt x="0" y="0"/>
                    <a:pt x="0" y="0"/>
                  </a:cubicBezTo>
                  <a:cubicBezTo>
                    <a:pt x="0" y="6"/>
                    <a:pt x="0" y="11"/>
                    <a:pt x="0" y="16"/>
                  </a:cubicBezTo>
                  <a:cubicBezTo>
                    <a:pt x="0" y="16"/>
                    <a:pt x="0" y="16"/>
                    <a:pt x="0" y="16"/>
                  </a:cubicBezTo>
                  <a:close/>
                </a:path>
              </a:pathLst>
            </a:custGeom>
            <a:solidFill>
              <a:srgbClr val="F9E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37">
              <a:extLst>
                <a:ext uri="{FF2B5EF4-FFF2-40B4-BE49-F238E27FC236}">
                  <a16:creationId xmlns:a16="http://schemas.microsoft.com/office/drawing/2014/main" id="{724697D5-6B64-58B1-5B25-57E79C670F36}"/>
                </a:ext>
              </a:extLst>
            </p:cNvPr>
            <p:cNvSpPr>
              <a:spLocks/>
            </p:cNvSpPr>
            <p:nvPr/>
          </p:nvSpPr>
          <p:spPr bwMode="auto">
            <a:xfrm>
              <a:off x="3680" y="1090"/>
              <a:ext cx="108" cy="131"/>
            </a:xfrm>
            <a:custGeom>
              <a:avLst/>
              <a:gdLst>
                <a:gd name="T0" fmla="*/ 45 w 45"/>
                <a:gd name="T1" fmla="*/ 33 h 55"/>
                <a:gd name="T2" fmla="*/ 37 w 45"/>
                <a:gd name="T3" fmla="*/ 46 h 55"/>
                <a:gd name="T4" fmla="*/ 35 w 45"/>
                <a:gd name="T5" fmla="*/ 54 h 55"/>
                <a:gd name="T6" fmla="*/ 24 w 45"/>
                <a:gd name="T7" fmla="*/ 55 h 55"/>
                <a:gd name="T8" fmla="*/ 11 w 45"/>
                <a:gd name="T9" fmla="*/ 52 h 55"/>
                <a:gd name="T10" fmla="*/ 2 w 45"/>
                <a:gd name="T11" fmla="*/ 43 h 55"/>
                <a:gd name="T12" fmla="*/ 1 w 45"/>
                <a:gd name="T13" fmla="*/ 38 h 55"/>
                <a:gd name="T14" fmla="*/ 0 w 45"/>
                <a:gd name="T15" fmla="*/ 33 h 55"/>
                <a:gd name="T16" fmla="*/ 1 w 45"/>
                <a:gd name="T17" fmla="*/ 26 h 55"/>
                <a:gd name="T18" fmla="*/ 16 w 45"/>
                <a:gd name="T19" fmla="*/ 7 h 55"/>
                <a:gd name="T20" fmla="*/ 29 w 45"/>
                <a:gd name="T21" fmla="*/ 2 h 55"/>
                <a:gd name="T22" fmla="*/ 36 w 45"/>
                <a:gd name="T23" fmla="*/ 4 h 55"/>
                <a:gd name="T24" fmla="*/ 42 w 45"/>
                <a:gd name="T25" fmla="*/ 18 h 55"/>
                <a:gd name="T26" fmla="*/ 44 w 45"/>
                <a:gd name="T27" fmla="*/ 27 h 55"/>
                <a:gd name="T28" fmla="*/ 45 w 45"/>
                <a:gd name="T2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5">
                  <a:moveTo>
                    <a:pt x="45" y="33"/>
                  </a:moveTo>
                  <a:cubicBezTo>
                    <a:pt x="45" y="38"/>
                    <a:pt x="41" y="42"/>
                    <a:pt x="37" y="46"/>
                  </a:cubicBezTo>
                  <a:cubicBezTo>
                    <a:pt x="35" y="48"/>
                    <a:pt x="34" y="51"/>
                    <a:pt x="35" y="54"/>
                  </a:cubicBezTo>
                  <a:cubicBezTo>
                    <a:pt x="31" y="54"/>
                    <a:pt x="27" y="54"/>
                    <a:pt x="24" y="55"/>
                  </a:cubicBezTo>
                  <a:cubicBezTo>
                    <a:pt x="19" y="55"/>
                    <a:pt x="15" y="54"/>
                    <a:pt x="11" y="52"/>
                  </a:cubicBezTo>
                  <a:cubicBezTo>
                    <a:pt x="8" y="49"/>
                    <a:pt x="5" y="46"/>
                    <a:pt x="2" y="43"/>
                  </a:cubicBezTo>
                  <a:cubicBezTo>
                    <a:pt x="1" y="42"/>
                    <a:pt x="0" y="40"/>
                    <a:pt x="1" y="38"/>
                  </a:cubicBezTo>
                  <a:cubicBezTo>
                    <a:pt x="2" y="36"/>
                    <a:pt x="1" y="34"/>
                    <a:pt x="0" y="33"/>
                  </a:cubicBezTo>
                  <a:cubicBezTo>
                    <a:pt x="2" y="31"/>
                    <a:pt x="1" y="28"/>
                    <a:pt x="1" y="26"/>
                  </a:cubicBezTo>
                  <a:cubicBezTo>
                    <a:pt x="1" y="16"/>
                    <a:pt x="6" y="9"/>
                    <a:pt x="16" y="7"/>
                  </a:cubicBezTo>
                  <a:cubicBezTo>
                    <a:pt x="21" y="6"/>
                    <a:pt x="25" y="4"/>
                    <a:pt x="29" y="2"/>
                  </a:cubicBezTo>
                  <a:cubicBezTo>
                    <a:pt x="32" y="0"/>
                    <a:pt x="35" y="1"/>
                    <a:pt x="36" y="4"/>
                  </a:cubicBezTo>
                  <a:cubicBezTo>
                    <a:pt x="37" y="9"/>
                    <a:pt x="39" y="14"/>
                    <a:pt x="42" y="18"/>
                  </a:cubicBezTo>
                  <a:cubicBezTo>
                    <a:pt x="44" y="21"/>
                    <a:pt x="44" y="24"/>
                    <a:pt x="44" y="27"/>
                  </a:cubicBezTo>
                  <a:cubicBezTo>
                    <a:pt x="44" y="29"/>
                    <a:pt x="43" y="31"/>
                    <a:pt x="45" y="33"/>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38">
              <a:extLst>
                <a:ext uri="{FF2B5EF4-FFF2-40B4-BE49-F238E27FC236}">
                  <a16:creationId xmlns:a16="http://schemas.microsoft.com/office/drawing/2014/main" id="{61CB0C7C-54D3-AA35-D51C-EF6E39E11D0B}"/>
                </a:ext>
              </a:extLst>
            </p:cNvPr>
            <p:cNvSpPr>
              <a:spLocks/>
            </p:cNvSpPr>
            <p:nvPr/>
          </p:nvSpPr>
          <p:spPr bwMode="auto">
            <a:xfrm>
              <a:off x="3675" y="1059"/>
              <a:ext cx="122" cy="114"/>
            </a:xfrm>
            <a:custGeom>
              <a:avLst/>
              <a:gdLst>
                <a:gd name="T0" fmla="*/ 47 w 51"/>
                <a:gd name="T1" fmla="*/ 46 h 48"/>
                <a:gd name="T2" fmla="*/ 44 w 51"/>
                <a:gd name="T3" fmla="*/ 44 h 48"/>
                <a:gd name="T4" fmla="*/ 40 w 51"/>
                <a:gd name="T5" fmla="*/ 27 h 48"/>
                <a:gd name="T6" fmla="*/ 35 w 51"/>
                <a:gd name="T7" fmla="*/ 14 h 48"/>
                <a:gd name="T8" fmla="*/ 16 w 51"/>
                <a:gd name="T9" fmla="*/ 22 h 48"/>
                <a:gd name="T10" fmla="*/ 5 w 51"/>
                <a:gd name="T11" fmla="*/ 42 h 48"/>
                <a:gd name="T12" fmla="*/ 2 w 51"/>
                <a:gd name="T13" fmla="*/ 46 h 48"/>
                <a:gd name="T14" fmla="*/ 1 w 51"/>
                <a:gd name="T15" fmla="*/ 30 h 48"/>
                <a:gd name="T16" fmla="*/ 33 w 51"/>
                <a:gd name="T17" fmla="*/ 5 h 48"/>
                <a:gd name="T18" fmla="*/ 48 w 51"/>
                <a:gd name="T19" fmla="*/ 23 h 48"/>
                <a:gd name="T20" fmla="*/ 48 w 51"/>
                <a:gd name="T21" fmla="*/ 42 h 48"/>
                <a:gd name="T22" fmla="*/ 47 w 51"/>
                <a:gd name="T23"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48">
                  <a:moveTo>
                    <a:pt x="47" y="46"/>
                  </a:moveTo>
                  <a:cubicBezTo>
                    <a:pt x="45" y="45"/>
                    <a:pt x="42" y="48"/>
                    <a:pt x="44" y="44"/>
                  </a:cubicBezTo>
                  <a:cubicBezTo>
                    <a:pt x="45" y="38"/>
                    <a:pt x="44" y="32"/>
                    <a:pt x="40" y="27"/>
                  </a:cubicBezTo>
                  <a:cubicBezTo>
                    <a:pt x="37" y="23"/>
                    <a:pt x="36" y="19"/>
                    <a:pt x="35" y="14"/>
                  </a:cubicBezTo>
                  <a:cubicBezTo>
                    <a:pt x="29" y="19"/>
                    <a:pt x="22" y="20"/>
                    <a:pt x="16" y="22"/>
                  </a:cubicBezTo>
                  <a:cubicBezTo>
                    <a:pt x="6" y="25"/>
                    <a:pt x="3" y="30"/>
                    <a:pt x="5" y="42"/>
                  </a:cubicBezTo>
                  <a:cubicBezTo>
                    <a:pt x="5" y="43"/>
                    <a:pt x="7" y="47"/>
                    <a:pt x="2" y="46"/>
                  </a:cubicBezTo>
                  <a:cubicBezTo>
                    <a:pt x="0" y="41"/>
                    <a:pt x="2" y="35"/>
                    <a:pt x="1" y="30"/>
                  </a:cubicBezTo>
                  <a:cubicBezTo>
                    <a:pt x="1" y="10"/>
                    <a:pt x="14" y="0"/>
                    <a:pt x="33" y="5"/>
                  </a:cubicBezTo>
                  <a:cubicBezTo>
                    <a:pt x="42" y="7"/>
                    <a:pt x="47" y="14"/>
                    <a:pt x="48" y="23"/>
                  </a:cubicBezTo>
                  <a:cubicBezTo>
                    <a:pt x="48" y="29"/>
                    <a:pt x="51" y="36"/>
                    <a:pt x="48" y="42"/>
                  </a:cubicBezTo>
                  <a:cubicBezTo>
                    <a:pt x="46" y="43"/>
                    <a:pt x="47" y="44"/>
                    <a:pt x="47" y="46"/>
                  </a:cubicBezTo>
                  <a:close/>
                </a:path>
              </a:pathLst>
            </a:custGeom>
            <a:solidFill>
              <a:srgbClr val="462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39">
              <a:extLst>
                <a:ext uri="{FF2B5EF4-FFF2-40B4-BE49-F238E27FC236}">
                  <a16:creationId xmlns:a16="http://schemas.microsoft.com/office/drawing/2014/main" id="{68117E02-C11A-3F83-0E72-14A78ADA7EC7}"/>
                </a:ext>
              </a:extLst>
            </p:cNvPr>
            <p:cNvSpPr>
              <a:spLocks/>
            </p:cNvSpPr>
            <p:nvPr/>
          </p:nvSpPr>
          <p:spPr bwMode="auto">
            <a:xfrm>
              <a:off x="3649" y="1181"/>
              <a:ext cx="62" cy="52"/>
            </a:xfrm>
            <a:custGeom>
              <a:avLst/>
              <a:gdLst>
                <a:gd name="T0" fmla="*/ 14 w 26"/>
                <a:gd name="T1" fmla="*/ 0 h 22"/>
                <a:gd name="T2" fmla="*/ 25 w 26"/>
                <a:gd name="T3" fmla="*/ 13 h 22"/>
                <a:gd name="T4" fmla="*/ 18 w 26"/>
                <a:gd name="T5" fmla="*/ 19 h 22"/>
                <a:gd name="T6" fmla="*/ 11 w 26"/>
                <a:gd name="T7" fmla="*/ 22 h 22"/>
                <a:gd name="T8" fmla="*/ 0 w 26"/>
                <a:gd name="T9" fmla="*/ 11 h 22"/>
                <a:gd name="T10" fmla="*/ 0 w 26"/>
                <a:gd name="T11" fmla="*/ 10 h 22"/>
                <a:gd name="T12" fmla="*/ 14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4" y="0"/>
                  </a:moveTo>
                  <a:cubicBezTo>
                    <a:pt x="16" y="6"/>
                    <a:pt x="21" y="8"/>
                    <a:pt x="25" y="13"/>
                  </a:cubicBezTo>
                  <a:cubicBezTo>
                    <a:pt x="26" y="19"/>
                    <a:pt x="22" y="18"/>
                    <a:pt x="18" y="19"/>
                  </a:cubicBezTo>
                  <a:cubicBezTo>
                    <a:pt x="16" y="20"/>
                    <a:pt x="13" y="21"/>
                    <a:pt x="11" y="22"/>
                  </a:cubicBezTo>
                  <a:cubicBezTo>
                    <a:pt x="7" y="18"/>
                    <a:pt x="4" y="15"/>
                    <a:pt x="0" y="11"/>
                  </a:cubicBezTo>
                  <a:cubicBezTo>
                    <a:pt x="0" y="11"/>
                    <a:pt x="0" y="10"/>
                    <a:pt x="0" y="10"/>
                  </a:cubicBezTo>
                  <a:cubicBezTo>
                    <a:pt x="8" y="11"/>
                    <a:pt x="11" y="5"/>
                    <a:pt x="14" y="0"/>
                  </a:cubicBezTo>
                  <a:close/>
                </a:path>
              </a:pathLst>
            </a:custGeom>
            <a:solidFill>
              <a:srgbClr val="FDF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0">
              <a:extLst>
                <a:ext uri="{FF2B5EF4-FFF2-40B4-BE49-F238E27FC236}">
                  <a16:creationId xmlns:a16="http://schemas.microsoft.com/office/drawing/2014/main" id="{B028D5F0-C800-0840-762A-874C310C48A8}"/>
                </a:ext>
              </a:extLst>
            </p:cNvPr>
            <p:cNvSpPr>
              <a:spLocks/>
            </p:cNvSpPr>
            <p:nvPr/>
          </p:nvSpPr>
          <p:spPr bwMode="auto">
            <a:xfrm>
              <a:off x="3630" y="1193"/>
              <a:ext cx="19" cy="14"/>
            </a:xfrm>
            <a:custGeom>
              <a:avLst/>
              <a:gdLst>
                <a:gd name="T0" fmla="*/ 8 w 8"/>
                <a:gd name="T1" fmla="*/ 5 h 6"/>
                <a:gd name="T2" fmla="*/ 8 w 8"/>
                <a:gd name="T3" fmla="*/ 6 h 6"/>
                <a:gd name="T4" fmla="*/ 0 w 8"/>
                <a:gd name="T5" fmla="*/ 0 h 6"/>
                <a:gd name="T6" fmla="*/ 8 w 8"/>
                <a:gd name="T7" fmla="*/ 5 h 6"/>
              </a:gdLst>
              <a:ahLst/>
              <a:cxnLst>
                <a:cxn ang="0">
                  <a:pos x="T0" y="T1"/>
                </a:cxn>
                <a:cxn ang="0">
                  <a:pos x="T2" y="T3"/>
                </a:cxn>
                <a:cxn ang="0">
                  <a:pos x="T4" y="T5"/>
                </a:cxn>
                <a:cxn ang="0">
                  <a:pos x="T6" y="T7"/>
                </a:cxn>
              </a:cxnLst>
              <a:rect l="0" t="0" r="r" b="b"/>
              <a:pathLst>
                <a:path w="8" h="6">
                  <a:moveTo>
                    <a:pt x="8" y="5"/>
                  </a:moveTo>
                  <a:cubicBezTo>
                    <a:pt x="8" y="6"/>
                    <a:pt x="8" y="6"/>
                    <a:pt x="8" y="6"/>
                  </a:cubicBezTo>
                  <a:cubicBezTo>
                    <a:pt x="4" y="6"/>
                    <a:pt x="2" y="4"/>
                    <a:pt x="0" y="0"/>
                  </a:cubicBezTo>
                  <a:cubicBezTo>
                    <a:pt x="3" y="2"/>
                    <a:pt x="6" y="4"/>
                    <a:pt x="8" y="5"/>
                  </a:cubicBezTo>
                  <a:close/>
                </a:path>
              </a:pathLst>
            </a:custGeom>
            <a:solidFill>
              <a:srgbClr val="9475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1">
              <a:extLst>
                <a:ext uri="{FF2B5EF4-FFF2-40B4-BE49-F238E27FC236}">
                  <a16:creationId xmlns:a16="http://schemas.microsoft.com/office/drawing/2014/main" id="{101568DF-3DAA-4184-FC38-3BB9646590FB}"/>
                </a:ext>
              </a:extLst>
            </p:cNvPr>
            <p:cNvSpPr>
              <a:spLocks/>
            </p:cNvSpPr>
            <p:nvPr/>
          </p:nvSpPr>
          <p:spPr bwMode="auto">
            <a:xfrm>
              <a:off x="3632" y="1255"/>
              <a:ext cx="17" cy="12"/>
            </a:xfrm>
            <a:custGeom>
              <a:avLst/>
              <a:gdLst>
                <a:gd name="T0" fmla="*/ 7 w 7"/>
                <a:gd name="T1" fmla="*/ 2 h 5"/>
                <a:gd name="T2" fmla="*/ 6 w 7"/>
                <a:gd name="T3" fmla="*/ 5 h 5"/>
                <a:gd name="T4" fmla="*/ 0 w 7"/>
                <a:gd name="T5" fmla="*/ 0 h 5"/>
                <a:gd name="T6" fmla="*/ 7 w 7"/>
                <a:gd name="T7" fmla="*/ 2 h 5"/>
              </a:gdLst>
              <a:ahLst/>
              <a:cxnLst>
                <a:cxn ang="0">
                  <a:pos x="T0" y="T1"/>
                </a:cxn>
                <a:cxn ang="0">
                  <a:pos x="T2" y="T3"/>
                </a:cxn>
                <a:cxn ang="0">
                  <a:pos x="T4" y="T5"/>
                </a:cxn>
                <a:cxn ang="0">
                  <a:pos x="T6" y="T7"/>
                </a:cxn>
              </a:cxnLst>
              <a:rect l="0" t="0" r="r" b="b"/>
              <a:pathLst>
                <a:path w="7" h="5">
                  <a:moveTo>
                    <a:pt x="7" y="2"/>
                  </a:moveTo>
                  <a:cubicBezTo>
                    <a:pt x="7" y="3"/>
                    <a:pt x="7" y="4"/>
                    <a:pt x="6" y="5"/>
                  </a:cubicBezTo>
                  <a:cubicBezTo>
                    <a:pt x="4" y="4"/>
                    <a:pt x="2" y="2"/>
                    <a:pt x="0" y="0"/>
                  </a:cubicBezTo>
                  <a:cubicBezTo>
                    <a:pt x="3" y="0"/>
                    <a:pt x="5" y="1"/>
                    <a:pt x="7" y="2"/>
                  </a:cubicBezTo>
                  <a:close/>
                </a:path>
              </a:pathLst>
            </a:custGeom>
            <a:solidFill>
              <a:srgbClr val="7E55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2">
              <a:extLst>
                <a:ext uri="{FF2B5EF4-FFF2-40B4-BE49-F238E27FC236}">
                  <a16:creationId xmlns:a16="http://schemas.microsoft.com/office/drawing/2014/main" id="{6BD08607-A61F-70C1-AEF7-E19C95A51D7F}"/>
                </a:ext>
              </a:extLst>
            </p:cNvPr>
            <p:cNvSpPr>
              <a:spLocks/>
            </p:cNvSpPr>
            <p:nvPr/>
          </p:nvSpPr>
          <p:spPr bwMode="auto">
            <a:xfrm>
              <a:off x="3692" y="1212"/>
              <a:ext cx="84" cy="33"/>
            </a:xfrm>
            <a:custGeom>
              <a:avLst/>
              <a:gdLst>
                <a:gd name="T0" fmla="*/ 0 w 35"/>
                <a:gd name="T1" fmla="*/ 6 h 14"/>
                <a:gd name="T2" fmla="*/ 7 w 35"/>
                <a:gd name="T3" fmla="*/ 0 h 14"/>
                <a:gd name="T4" fmla="*/ 23 w 35"/>
                <a:gd name="T5" fmla="*/ 2 h 14"/>
                <a:gd name="T6" fmla="*/ 30 w 35"/>
                <a:gd name="T7" fmla="*/ 3 h 14"/>
                <a:gd name="T8" fmla="*/ 35 w 35"/>
                <a:gd name="T9" fmla="*/ 6 h 14"/>
                <a:gd name="T10" fmla="*/ 28 w 35"/>
                <a:gd name="T11" fmla="*/ 8 h 14"/>
                <a:gd name="T12" fmla="*/ 6 w 35"/>
                <a:gd name="T13" fmla="*/ 8 h 14"/>
                <a:gd name="T14" fmla="*/ 0 w 35"/>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4">
                  <a:moveTo>
                    <a:pt x="0" y="6"/>
                  </a:moveTo>
                  <a:cubicBezTo>
                    <a:pt x="3" y="4"/>
                    <a:pt x="6" y="4"/>
                    <a:pt x="7" y="0"/>
                  </a:cubicBezTo>
                  <a:cubicBezTo>
                    <a:pt x="12" y="3"/>
                    <a:pt x="18" y="3"/>
                    <a:pt x="23" y="2"/>
                  </a:cubicBezTo>
                  <a:cubicBezTo>
                    <a:pt x="27" y="1"/>
                    <a:pt x="28" y="2"/>
                    <a:pt x="30" y="3"/>
                  </a:cubicBezTo>
                  <a:cubicBezTo>
                    <a:pt x="31" y="4"/>
                    <a:pt x="33" y="5"/>
                    <a:pt x="35" y="6"/>
                  </a:cubicBezTo>
                  <a:cubicBezTo>
                    <a:pt x="32" y="6"/>
                    <a:pt x="30" y="7"/>
                    <a:pt x="28" y="8"/>
                  </a:cubicBezTo>
                  <a:cubicBezTo>
                    <a:pt x="20" y="14"/>
                    <a:pt x="14" y="14"/>
                    <a:pt x="6" y="8"/>
                  </a:cubicBezTo>
                  <a:cubicBezTo>
                    <a:pt x="4" y="7"/>
                    <a:pt x="2" y="6"/>
                    <a:pt x="0" y="6"/>
                  </a:cubicBezTo>
                  <a:close/>
                </a:path>
              </a:pathLst>
            </a:custGeom>
            <a:solidFill>
              <a:srgbClr val="CB8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43">
              <a:extLst>
                <a:ext uri="{FF2B5EF4-FFF2-40B4-BE49-F238E27FC236}">
                  <a16:creationId xmlns:a16="http://schemas.microsoft.com/office/drawing/2014/main" id="{90AE84E7-200F-34BE-D475-66A137BAD9FC}"/>
                </a:ext>
              </a:extLst>
            </p:cNvPr>
            <p:cNvSpPr>
              <a:spLocks/>
            </p:cNvSpPr>
            <p:nvPr/>
          </p:nvSpPr>
          <p:spPr bwMode="auto">
            <a:xfrm>
              <a:off x="3790" y="1114"/>
              <a:ext cx="14" cy="45"/>
            </a:xfrm>
            <a:custGeom>
              <a:avLst/>
              <a:gdLst>
                <a:gd name="T0" fmla="*/ 0 w 6"/>
                <a:gd name="T1" fmla="*/ 19 h 19"/>
                <a:gd name="T2" fmla="*/ 0 w 6"/>
                <a:gd name="T3" fmla="*/ 0 h 19"/>
                <a:gd name="T4" fmla="*/ 0 w 6"/>
                <a:gd name="T5" fmla="*/ 19 h 19"/>
              </a:gdLst>
              <a:ahLst/>
              <a:cxnLst>
                <a:cxn ang="0">
                  <a:pos x="T0" y="T1"/>
                </a:cxn>
                <a:cxn ang="0">
                  <a:pos x="T2" y="T3"/>
                </a:cxn>
                <a:cxn ang="0">
                  <a:pos x="T4" y="T5"/>
                </a:cxn>
              </a:cxnLst>
              <a:rect l="0" t="0" r="r" b="b"/>
              <a:pathLst>
                <a:path w="6" h="19">
                  <a:moveTo>
                    <a:pt x="0" y="19"/>
                  </a:moveTo>
                  <a:cubicBezTo>
                    <a:pt x="0" y="12"/>
                    <a:pt x="0" y="6"/>
                    <a:pt x="0" y="0"/>
                  </a:cubicBezTo>
                  <a:cubicBezTo>
                    <a:pt x="1" y="6"/>
                    <a:pt x="6" y="13"/>
                    <a:pt x="0" y="19"/>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5" name="Group 46">
            <a:extLst>
              <a:ext uri="{FF2B5EF4-FFF2-40B4-BE49-F238E27FC236}">
                <a16:creationId xmlns:a16="http://schemas.microsoft.com/office/drawing/2014/main" id="{EB44ED3A-FC4F-8835-0D0F-C20AE7344655}"/>
              </a:ext>
            </a:extLst>
          </p:cNvPr>
          <p:cNvGrpSpPr>
            <a:grpSpLocks noChangeAspect="1"/>
          </p:cNvGrpSpPr>
          <p:nvPr/>
        </p:nvGrpSpPr>
        <p:grpSpPr bwMode="auto">
          <a:xfrm>
            <a:off x="9085263" y="1951038"/>
            <a:ext cx="1187450" cy="938212"/>
            <a:chOff x="5723" y="1229"/>
            <a:chExt cx="748" cy="591"/>
          </a:xfrm>
        </p:grpSpPr>
        <p:sp>
          <p:nvSpPr>
            <p:cNvPr id="47" name="Freeform 47">
              <a:extLst>
                <a:ext uri="{FF2B5EF4-FFF2-40B4-BE49-F238E27FC236}">
                  <a16:creationId xmlns:a16="http://schemas.microsoft.com/office/drawing/2014/main" id="{4B35216B-F001-B4A9-DC7E-E4C1A0290C96}"/>
                </a:ext>
              </a:extLst>
            </p:cNvPr>
            <p:cNvSpPr>
              <a:spLocks/>
            </p:cNvSpPr>
            <p:nvPr/>
          </p:nvSpPr>
          <p:spPr bwMode="auto">
            <a:xfrm>
              <a:off x="6121" y="1267"/>
              <a:ext cx="350" cy="553"/>
            </a:xfrm>
            <a:custGeom>
              <a:avLst/>
              <a:gdLst>
                <a:gd name="T0" fmla="*/ 59 w 147"/>
                <a:gd name="T1" fmla="*/ 43 h 231"/>
                <a:gd name="T2" fmla="*/ 73 w 147"/>
                <a:gd name="T3" fmla="*/ 57 h 231"/>
                <a:gd name="T4" fmla="*/ 80 w 147"/>
                <a:gd name="T5" fmla="*/ 55 h 231"/>
                <a:gd name="T6" fmla="*/ 76 w 147"/>
                <a:gd name="T7" fmla="*/ 33 h 231"/>
                <a:gd name="T8" fmla="*/ 72 w 147"/>
                <a:gd name="T9" fmla="*/ 8 h 231"/>
                <a:gd name="T10" fmla="*/ 77 w 147"/>
                <a:gd name="T11" fmla="*/ 1 h 231"/>
                <a:gd name="T12" fmla="*/ 83 w 147"/>
                <a:gd name="T13" fmla="*/ 6 h 231"/>
                <a:gd name="T14" fmla="*/ 101 w 147"/>
                <a:gd name="T15" fmla="*/ 45 h 231"/>
                <a:gd name="T16" fmla="*/ 104 w 147"/>
                <a:gd name="T17" fmla="*/ 89 h 231"/>
                <a:gd name="T18" fmla="*/ 112 w 147"/>
                <a:gd name="T19" fmla="*/ 122 h 231"/>
                <a:gd name="T20" fmla="*/ 145 w 147"/>
                <a:gd name="T21" fmla="*/ 177 h 231"/>
                <a:gd name="T22" fmla="*/ 146 w 147"/>
                <a:gd name="T23" fmla="*/ 184 h 231"/>
                <a:gd name="T24" fmla="*/ 146 w 147"/>
                <a:gd name="T25" fmla="*/ 225 h 231"/>
                <a:gd name="T26" fmla="*/ 140 w 147"/>
                <a:gd name="T27" fmla="*/ 231 h 231"/>
                <a:gd name="T28" fmla="*/ 131 w 147"/>
                <a:gd name="T29" fmla="*/ 231 h 231"/>
                <a:gd name="T30" fmla="*/ 106 w 147"/>
                <a:gd name="T31" fmla="*/ 217 h 231"/>
                <a:gd name="T32" fmla="*/ 57 w 147"/>
                <a:gd name="T33" fmla="*/ 133 h 231"/>
                <a:gd name="T34" fmla="*/ 47 w 147"/>
                <a:gd name="T35" fmla="*/ 124 h 231"/>
                <a:gd name="T36" fmla="*/ 13 w 147"/>
                <a:gd name="T37" fmla="*/ 93 h 231"/>
                <a:gd name="T38" fmla="*/ 0 w 147"/>
                <a:gd name="T39" fmla="*/ 83 h 231"/>
                <a:gd name="T40" fmla="*/ 1 w 147"/>
                <a:gd name="T41" fmla="*/ 81 h 231"/>
                <a:gd name="T42" fmla="*/ 31 w 147"/>
                <a:gd name="T43" fmla="*/ 81 h 231"/>
                <a:gd name="T44" fmla="*/ 45 w 147"/>
                <a:gd name="T45" fmla="*/ 80 h 231"/>
                <a:gd name="T46" fmla="*/ 57 w 147"/>
                <a:gd name="T47" fmla="*/ 68 h 231"/>
                <a:gd name="T48" fmla="*/ 57 w 147"/>
                <a:gd name="T49" fmla="*/ 51 h 231"/>
                <a:gd name="T50" fmla="*/ 59 w 147"/>
                <a:gd name="T51" fmla="*/ 4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231">
                  <a:moveTo>
                    <a:pt x="59" y="43"/>
                  </a:moveTo>
                  <a:cubicBezTo>
                    <a:pt x="64" y="48"/>
                    <a:pt x="68" y="52"/>
                    <a:pt x="73" y="57"/>
                  </a:cubicBezTo>
                  <a:cubicBezTo>
                    <a:pt x="76" y="60"/>
                    <a:pt x="79" y="61"/>
                    <a:pt x="80" y="55"/>
                  </a:cubicBezTo>
                  <a:cubicBezTo>
                    <a:pt x="81" y="47"/>
                    <a:pt x="80" y="40"/>
                    <a:pt x="76" y="33"/>
                  </a:cubicBezTo>
                  <a:cubicBezTo>
                    <a:pt x="72" y="25"/>
                    <a:pt x="71" y="17"/>
                    <a:pt x="72" y="8"/>
                  </a:cubicBezTo>
                  <a:cubicBezTo>
                    <a:pt x="72" y="5"/>
                    <a:pt x="73" y="1"/>
                    <a:pt x="77" y="1"/>
                  </a:cubicBezTo>
                  <a:cubicBezTo>
                    <a:pt x="81" y="0"/>
                    <a:pt x="82" y="4"/>
                    <a:pt x="83" y="6"/>
                  </a:cubicBezTo>
                  <a:cubicBezTo>
                    <a:pt x="88" y="20"/>
                    <a:pt x="96" y="31"/>
                    <a:pt x="101" y="45"/>
                  </a:cubicBezTo>
                  <a:cubicBezTo>
                    <a:pt x="107" y="59"/>
                    <a:pt x="106" y="74"/>
                    <a:pt x="104" y="89"/>
                  </a:cubicBezTo>
                  <a:cubicBezTo>
                    <a:pt x="103" y="101"/>
                    <a:pt x="105" y="112"/>
                    <a:pt x="112" y="122"/>
                  </a:cubicBezTo>
                  <a:cubicBezTo>
                    <a:pt x="123" y="140"/>
                    <a:pt x="134" y="159"/>
                    <a:pt x="145" y="177"/>
                  </a:cubicBezTo>
                  <a:cubicBezTo>
                    <a:pt x="146" y="179"/>
                    <a:pt x="146" y="182"/>
                    <a:pt x="146" y="184"/>
                  </a:cubicBezTo>
                  <a:cubicBezTo>
                    <a:pt x="146" y="198"/>
                    <a:pt x="146" y="211"/>
                    <a:pt x="146" y="225"/>
                  </a:cubicBezTo>
                  <a:cubicBezTo>
                    <a:pt x="147" y="230"/>
                    <a:pt x="145" y="231"/>
                    <a:pt x="140" y="231"/>
                  </a:cubicBezTo>
                  <a:cubicBezTo>
                    <a:pt x="137" y="231"/>
                    <a:pt x="134" y="231"/>
                    <a:pt x="131" y="231"/>
                  </a:cubicBezTo>
                  <a:cubicBezTo>
                    <a:pt x="115" y="231"/>
                    <a:pt x="115" y="231"/>
                    <a:pt x="106" y="217"/>
                  </a:cubicBezTo>
                  <a:cubicBezTo>
                    <a:pt x="90" y="189"/>
                    <a:pt x="73" y="161"/>
                    <a:pt x="57" y="133"/>
                  </a:cubicBezTo>
                  <a:cubicBezTo>
                    <a:pt x="54" y="129"/>
                    <a:pt x="50" y="127"/>
                    <a:pt x="47" y="124"/>
                  </a:cubicBezTo>
                  <a:cubicBezTo>
                    <a:pt x="34" y="115"/>
                    <a:pt x="23" y="105"/>
                    <a:pt x="13" y="93"/>
                  </a:cubicBezTo>
                  <a:cubicBezTo>
                    <a:pt x="10" y="88"/>
                    <a:pt x="4" y="86"/>
                    <a:pt x="0" y="83"/>
                  </a:cubicBezTo>
                  <a:cubicBezTo>
                    <a:pt x="0" y="82"/>
                    <a:pt x="1" y="82"/>
                    <a:pt x="1" y="81"/>
                  </a:cubicBezTo>
                  <a:cubicBezTo>
                    <a:pt x="11" y="80"/>
                    <a:pt x="21" y="81"/>
                    <a:pt x="31" y="81"/>
                  </a:cubicBezTo>
                  <a:cubicBezTo>
                    <a:pt x="35" y="80"/>
                    <a:pt x="40" y="81"/>
                    <a:pt x="45" y="80"/>
                  </a:cubicBezTo>
                  <a:cubicBezTo>
                    <a:pt x="53" y="80"/>
                    <a:pt x="57" y="76"/>
                    <a:pt x="57" y="68"/>
                  </a:cubicBezTo>
                  <a:cubicBezTo>
                    <a:pt x="57" y="62"/>
                    <a:pt x="57" y="57"/>
                    <a:pt x="57" y="51"/>
                  </a:cubicBezTo>
                  <a:cubicBezTo>
                    <a:pt x="57" y="48"/>
                    <a:pt x="57" y="45"/>
                    <a:pt x="59" y="43"/>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48">
              <a:extLst>
                <a:ext uri="{FF2B5EF4-FFF2-40B4-BE49-F238E27FC236}">
                  <a16:creationId xmlns:a16="http://schemas.microsoft.com/office/drawing/2014/main" id="{FABD5E04-0082-EB8B-3804-D321858ACD24}"/>
                </a:ext>
              </a:extLst>
            </p:cNvPr>
            <p:cNvSpPr>
              <a:spLocks/>
            </p:cNvSpPr>
            <p:nvPr/>
          </p:nvSpPr>
          <p:spPr bwMode="auto">
            <a:xfrm>
              <a:off x="5932" y="1248"/>
              <a:ext cx="330" cy="215"/>
            </a:xfrm>
            <a:custGeom>
              <a:avLst/>
              <a:gdLst>
                <a:gd name="T0" fmla="*/ 79 w 138"/>
                <a:gd name="T1" fmla="*/ 90 h 90"/>
                <a:gd name="T2" fmla="*/ 58 w 138"/>
                <a:gd name="T3" fmla="*/ 89 h 90"/>
                <a:gd name="T4" fmla="*/ 12 w 138"/>
                <a:gd name="T5" fmla="*/ 90 h 90"/>
                <a:gd name="T6" fmla="*/ 0 w 138"/>
                <a:gd name="T7" fmla="*/ 77 h 90"/>
                <a:gd name="T8" fmla="*/ 0 w 138"/>
                <a:gd name="T9" fmla="*/ 48 h 90"/>
                <a:gd name="T10" fmla="*/ 0 w 138"/>
                <a:gd name="T11" fmla="*/ 16 h 90"/>
                <a:gd name="T12" fmla="*/ 13 w 138"/>
                <a:gd name="T13" fmla="*/ 3 h 90"/>
                <a:gd name="T14" fmla="*/ 31 w 138"/>
                <a:gd name="T15" fmla="*/ 3 h 90"/>
                <a:gd name="T16" fmla="*/ 48 w 138"/>
                <a:gd name="T17" fmla="*/ 3 h 90"/>
                <a:gd name="T18" fmla="*/ 60 w 138"/>
                <a:gd name="T19" fmla="*/ 3 h 90"/>
                <a:gd name="T20" fmla="*/ 75 w 138"/>
                <a:gd name="T21" fmla="*/ 3 h 90"/>
                <a:gd name="T22" fmla="*/ 91 w 138"/>
                <a:gd name="T23" fmla="*/ 3 h 90"/>
                <a:gd name="T24" fmla="*/ 106 w 138"/>
                <a:gd name="T25" fmla="*/ 3 h 90"/>
                <a:gd name="T26" fmla="*/ 125 w 138"/>
                <a:gd name="T27" fmla="*/ 3 h 90"/>
                <a:gd name="T28" fmla="*/ 138 w 138"/>
                <a:gd name="T29" fmla="*/ 16 h 90"/>
                <a:gd name="T30" fmla="*/ 138 w 138"/>
                <a:gd name="T31" fmla="*/ 51 h 90"/>
                <a:gd name="T32" fmla="*/ 138 w 138"/>
                <a:gd name="T33" fmla="*/ 78 h 90"/>
                <a:gd name="T34" fmla="*/ 126 w 138"/>
                <a:gd name="T35" fmla="*/ 90 h 90"/>
                <a:gd name="T36" fmla="*/ 79 w 138"/>
                <a:gd name="T3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9" y="90"/>
                  </a:moveTo>
                  <a:cubicBezTo>
                    <a:pt x="72" y="88"/>
                    <a:pt x="65" y="89"/>
                    <a:pt x="58" y="89"/>
                  </a:cubicBezTo>
                  <a:cubicBezTo>
                    <a:pt x="43" y="89"/>
                    <a:pt x="28" y="90"/>
                    <a:pt x="12" y="90"/>
                  </a:cubicBezTo>
                  <a:cubicBezTo>
                    <a:pt x="3" y="90"/>
                    <a:pt x="0" y="87"/>
                    <a:pt x="0" y="77"/>
                  </a:cubicBezTo>
                  <a:cubicBezTo>
                    <a:pt x="0" y="67"/>
                    <a:pt x="0" y="58"/>
                    <a:pt x="0" y="48"/>
                  </a:cubicBezTo>
                  <a:cubicBezTo>
                    <a:pt x="0" y="37"/>
                    <a:pt x="0" y="27"/>
                    <a:pt x="0" y="16"/>
                  </a:cubicBezTo>
                  <a:cubicBezTo>
                    <a:pt x="0" y="6"/>
                    <a:pt x="3" y="3"/>
                    <a:pt x="13" y="3"/>
                  </a:cubicBezTo>
                  <a:cubicBezTo>
                    <a:pt x="19" y="3"/>
                    <a:pt x="25" y="3"/>
                    <a:pt x="31" y="3"/>
                  </a:cubicBezTo>
                  <a:cubicBezTo>
                    <a:pt x="36" y="1"/>
                    <a:pt x="42" y="1"/>
                    <a:pt x="48" y="3"/>
                  </a:cubicBezTo>
                  <a:cubicBezTo>
                    <a:pt x="52" y="3"/>
                    <a:pt x="56" y="3"/>
                    <a:pt x="60" y="3"/>
                  </a:cubicBezTo>
                  <a:cubicBezTo>
                    <a:pt x="65" y="1"/>
                    <a:pt x="70" y="1"/>
                    <a:pt x="75" y="3"/>
                  </a:cubicBezTo>
                  <a:cubicBezTo>
                    <a:pt x="80" y="3"/>
                    <a:pt x="86" y="3"/>
                    <a:pt x="91" y="3"/>
                  </a:cubicBezTo>
                  <a:cubicBezTo>
                    <a:pt x="96" y="0"/>
                    <a:pt x="101" y="1"/>
                    <a:pt x="106" y="3"/>
                  </a:cubicBezTo>
                  <a:cubicBezTo>
                    <a:pt x="112" y="3"/>
                    <a:pt x="119" y="3"/>
                    <a:pt x="125" y="3"/>
                  </a:cubicBezTo>
                  <a:cubicBezTo>
                    <a:pt x="134" y="3"/>
                    <a:pt x="138" y="6"/>
                    <a:pt x="138" y="16"/>
                  </a:cubicBezTo>
                  <a:cubicBezTo>
                    <a:pt x="138" y="28"/>
                    <a:pt x="138" y="39"/>
                    <a:pt x="138" y="51"/>
                  </a:cubicBezTo>
                  <a:cubicBezTo>
                    <a:pt x="138" y="60"/>
                    <a:pt x="138" y="69"/>
                    <a:pt x="138" y="78"/>
                  </a:cubicBezTo>
                  <a:cubicBezTo>
                    <a:pt x="138" y="86"/>
                    <a:pt x="134" y="90"/>
                    <a:pt x="126" y="90"/>
                  </a:cubicBezTo>
                  <a:cubicBezTo>
                    <a:pt x="111" y="90"/>
                    <a:pt x="95" y="90"/>
                    <a:pt x="79" y="90"/>
                  </a:cubicBezTo>
                  <a:close/>
                </a:path>
              </a:pathLst>
            </a:custGeom>
            <a:solidFill>
              <a:srgbClr val="0706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49">
              <a:extLst>
                <a:ext uri="{FF2B5EF4-FFF2-40B4-BE49-F238E27FC236}">
                  <a16:creationId xmlns:a16="http://schemas.microsoft.com/office/drawing/2014/main" id="{1F7A1312-94A6-F10E-9269-D31F43C9D4F6}"/>
                </a:ext>
              </a:extLst>
            </p:cNvPr>
            <p:cNvSpPr>
              <a:spLocks/>
            </p:cNvSpPr>
            <p:nvPr/>
          </p:nvSpPr>
          <p:spPr bwMode="auto">
            <a:xfrm>
              <a:off x="5723" y="1257"/>
              <a:ext cx="398" cy="563"/>
            </a:xfrm>
            <a:custGeom>
              <a:avLst/>
              <a:gdLst>
                <a:gd name="T0" fmla="*/ 158 w 167"/>
                <a:gd name="T1" fmla="*/ 83 h 235"/>
                <a:gd name="T2" fmla="*/ 103 w 167"/>
                <a:gd name="T3" fmla="*/ 83 h 235"/>
                <a:gd name="T4" fmla="*/ 90 w 167"/>
                <a:gd name="T5" fmla="*/ 69 h 235"/>
                <a:gd name="T6" fmla="*/ 90 w 167"/>
                <a:gd name="T7" fmla="*/ 52 h 235"/>
                <a:gd name="T8" fmla="*/ 88 w 167"/>
                <a:gd name="T9" fmla="*/ 44 h 235"/>
                <a:gd name="T10" fmla="*/ 74 w 167"/>
                <a:gd name="T11" fmla="*/ 57 h 235"/>
                <a:gd name="T12" fmla="*/ 68 w 167"/>
                <a:gd name="T13" fmla="*/ 55 h 235"/>
                <a:gd name="T14" fmla="*/ 72 w 167"/>
                <a:gd name="T15" fmla="*/ 32 h 235"/>
                <a:gd name="T16" fmla="*/ 75 w 167"/>
                <a:gd name="T17" fmla="*/ 6 h 235"/>
                <a:gd name="T18" fmla="*/ 71 w 167"/>
                <a:gd name="T19" fmla="*/ 0 h 235"/>
                <a:gd name="T20" fmla="*/ 66 w 167"/>
                <a:gd name="T21" fmla="*/ 5 h 235"/>
                <a:gd name="T22" fmla="*/ 51 w 167"/>
                <a:gd name="T23" fmla="*/ 34 h 235"/>
                <a:gd name="T24" fmla="*/ 43 w 167"/>
                <a:gd name="T25" fmla="*/ 70 h 235"/>
                <a:gd name="T26" fmla="*/ 44 w 167"/>
                <a:gd name="T27" fmla="*/ 97 h 235"/>
                <a:gd name="T28" fmla="*/ 40 w 167"/>
                <a:gd name="T29" fmla="*/ 113 h 235"/>
                <a:gd name="T30" fmla="*/ 40 w 167"/>
                <a:gd name="T31" fmla="*/ 113 h 235"/>
                <a:gd name="T32" fmla="*/ 40 w 167"/>
                <a:gd name="T33" fmla="*/ 113 h 235"/>
                <a:gd name="T34" fmla="*/ 24 w 167"/>
                <a:gd name="T35" fmla="*/ 140 h 235"/>
                <a:gd name="T36" fmla="*/ 17 w 167"/>
                <a:gd name="T37" fmla="*/ 151 h 235"/>
                <a:gd name="T38" fmla="*/ 17 w 167"/>
                <a:gd name="T39" fmla="*/ 151 h 235"/>
                <a:gd name="T40" fmla="*/ 17 w 167"/>
                <a:gd name="T41" fmla="*/ 151 h 235"/>
                <a:gd name="T42" fmla="*/ 6 w 167"/>
                <a:gd name="T43" fmla="*/ 168 h 235"/>
                <a:gd name="T44" fmla="*/ 0 w 167"/>
                <a:gd name="T45" fmla="*/ 181 h 235"/>
                <a:gd name="T46" fmla="*/ 0 w 167"/>
                <a:gd name="T47" fmla="*/ 230 h 235"/>
                <a:gd name="T48" fmla="*/ 6 w 167"/>
                <a:gd name="T49" fmla="*/ 235 h 235"/>
                <a:gd name="T50" fmla="*/ 28 w 167"/>
                <a:gd name="T51" fmla="*/ 235 h 235"/>
                <a:gd name="T52" fmla="*/ 39 w 167"/>
                <a:gd name="T53" fmla="*/ 228 h 235"/>
                <a:gd name="T54" fmla="*/ 91 w 167"/>
                <a:gd name="T55" fmla="*/ 133 h 235"/>
                <a:gd name="T56" fmla="*/ 96 w 167"/>
                <a:gd name="T57" fmla="*/ 127 h 235"/>
                <a:gd name="T58" fmla="*/ 136 w 167"/>
                <a:gd name="T59" fmla="*/ 91 h 235"/>
                <a:gd name="T60" fmla="*/ 145 w 167"/>
                <a:gd name="T61" fmla="*/ 87 h 235"/>
                <a:gd name="T62" fmla="*/ 167 w 167"/>
                <a:gd name="T63" fmla="*/ 87 h 235"/>
                <a:gd name="T64" fmla="*/ 167 w 167"/>
                <a:gd name="T65" fmla="*/ 86 h 235"/>
                <a:gd name="T66" fmla="*/ 158 w 167"/>
                <a:gd name="T67" fmla="*/ 8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35">
                  <a:moveTo>
                    <a:pt x="158" y="83"/>
                  </a:moveTo>
                  <a:cubicBezTo>
                    <a:pt x="140" y="83"/>
                    <a:pt x="122" y="83"/>
                    <a:pt x="103" y="83"/>
                  </a:cubicBezTo>
                  <a:cubicBezTo>
                    <a:pt x="92" y="83"/>
                    <a:pt x="90" y="81"/>
                    <a:pt x="90" y="69"/>
                  </a:cubicBezTo>
                  <a:cubicBezTo>
                    <a:pt x="90" y="64"/>
                    <a:pt x="90" y="58"/>
                    <a:pt x="90" y="52"/>
                  </a:cubicBezTo>
                  <a:cubicBezTo>
                    <a:pt x="90" y="49"/>
                    <a:pt x="90" y="46"/>
                    <a:pt x="88" y="44"/>
                  </a:cubicBezTo>
                  <a:cubicBezTo>
                    <a:pt x="83" y="48"/>
                    <a:pt x="79" y="53"/>
                    <a:pt x="74" y="57"/>
                  </a:cubicBezTo>
                  <a:cubicBezTo>
                    <a:pt x="71" y="61"/>
                    <a:pt x="69" y="60"/>
                    <a:pt x="68" y="55"/>
                  </a:cubicBezTo>
                  <a:cubicBezTo>
                    <a:pt x="66" y="47"/>
                    <a:pt x="68" y="39"/>
                    <a:pt x="72" y="32"/>
                  </a:cubicBezTo>
                  <a:cubicBezTo>
                    <a:pt x="77" y="24"/>
                    <a:pt x="77" y="15"/>
                    <a:pt x="75" y="6"/>
                  </a:cubicBezTo>
                  <a:cubicBezTo>
                    <a:pt x="75" y="3"/>
                    <a:pt x="74" y="0"/>
                    <a:pt x="71" y="0"/>
                  </a:cubicBezTo>
                  <a:cubicBezTo>
                    <a:pt x="68" y="0"/>
                    <a:pt x="67" y="2"/>
                    <a:pt x="66" y="5"/>
                  </a:cubicBezTo>
                  <a:cubicBezTo>
                    <a:pt x="61" y="15"/>
                    <a:pt x="56" y="24"/>
                    <a:pt x="51" y="34"/>
                  </a:cubicBezTo>
                  <a:cubicBezTo>
                    <a:pt x="45" y="45"/>
                    <a:pt x="42" y="57"/>
                    <a:pt x="43" y="70"/>
                  </a:cubicBezTo>
                  <a:cubicBezTo>
                    <a:pt x="43" y="79"/>
                    <a:pt x="44" y="88"/>
                    <a:pt x="44" y="97"/>
                  </a:cubicBezTo>
                  <a:cubicBezTo>
                    <a:pt x="45" y="103"/>
                    <a:pt x="44" y="109"/>
                    <a:pt x="40" y="113"/>
                  </a:cubicBezTo>
                  <a:cubicBezTo>
                    <a:pt x="40" y="113"/>
                    <a:pt x="40" y="113"/>
                    <a:pt x="40" y="113"/>
                  </a:cubicBezTo>
                  <a:cubicBezTo>
                    <a:pt x="40" y="113"/>
                    <a:pt x="40" y="113"/>
                    <a:pt x="40" y="113"/>
                  </a:cubicBezTo>
                  <a:cubicBezTo>
                    <a:pt x="35" y="122"/>
                    <a:pt x="29" y="131"/>
                    <a:pt x="24" y="140"/>
                  </a:cubicBezTo>
                  <a:cubicBezTo>
                    <a:pt x="20" y="143"/>
                    <a:pt x="20" y="148"/>
                    <a:pt x="17" y="151"/>
                  </a:cubicBezTo>
                  <a:cubicBezTo>
                    <a:pt x="17" y="151"/>
                    <a:pt x="17" y="151"/>
                    <a:pt x="17" y="151"/>
                  </a:cubicBezTo>
                  <a:cubicBezTo>
                    <a:pt x="17" y="151"/>
                    <a:pt x="17" y="151"/>
                    <a:pt x="17" y="151"/>
                  </a:cubicBezTo>
                  <a:cubicBezTo>
                    <a:pt x="14" y="156"/>
                    <a:pt x="10" y="162"/>
                    <a:pt x="6" y="168"/>
                  </a:cubicBezTo>
                  <a:cubicBezTo>
                    <a:pt x="4" y="172"/>
                    <a:pt x="0" y="176"/>
                    <a:pt x="0" y="181"/>
                  </a:cubicBezTo>
                  <a:cubicBezTo>
                    <a:pt x="1" y="198"/>
                    <a:pt x="1" y="214"/>
                    <a:pt x="0" y="230"/>
                  </a:cubicBezTo>
                  <a:cubicBezTo>
                    <a:pt x="0" y="234"/>
                    <a:pt x="2" y="235"/>
                    <a:pt x="6" y="235"/>
                  </a:cubicBezTo>
                  <a:cubicBezTo>
                    <a:pt x="13" y="235"/>
                    <a:pt x="21" y="235"/>
                    <a:pt x="28" y="235"/>
                  </a:cubicBezTo>
                  <a:cubicBezTo>
                    <a:pt x="34" y="235"/>
                    <a:pt x="37" y="233"/>
                    <a:pt x="39" y="228"/>
                  </a:cubicBezTo>
                  <a:cubicBezTo>
                    <a:pt x="56" y="196"/>
                    <a:pt x="74" y="164"/>
                    <a:pt x="91" y="133"/>
                  </a:cubicBezTo>
                  <a:cubicBezTo>
                    <a:pt x="92" y="130"/>
                    <a:pt x="94" y="129"/>
                    <a:pt x="96" y="127"/>
                  </a:cubicBezTo>
                  <a:cubicBezTo>
                    <a:pt x="110" y="116"/>
                    <a:pt x="125" y="106"/>
                    <a:pt x="136" y="91"/>
                  </a:cubicBezTo>
                  <a:cubicBezTo>
                    <a:pt x="138" y="88"/>
                    <a:pt x="141" y="86"/>
                    <a:pt x="145" y="87"/>
                  </a:cubicBezTo>
                  <a:cubicBezTo>
                    <a:pt x="152" y="87"/>
                    <a:pt x="160" y="87"/>
                    <a:pt x="167" y="87"/>
                  </a:cubicBezTo>
                  <a:cubicBezTo>
                    <a:pt x="167" y="87"/>
                    <a:pt x="167" y="86"/>
                    <a:pt x="167" y="86"/>
                  </a:cubicBezTo>
                  <a:cubicBezTo>
                    <a:pt x="165" y="82"/>
                    <a:pt x="161" y="83"/>
                    <a:pt x="158" y="83"/>
                  </a:cubicBezTo>
                  <a:close/>
                </a:path>
              </a:pathLst>
            </a:custGeom>
            <a:solidFill>
              <a:srgbClr val="DFA9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0">
              <a:extLst>
                <a:ext uri="{FF2B5EF4-FFF2-40B4-BE49-F238E27FC236}">
                  <a16:creationId xmlns:a16="http://schemas.microsoft.com/office/drawing/2014/main" id="{363BADC2-684A-C14B-5991-980404C1EC56}"/>
                </a:ext>
              </a:extLst>
            </p:cNvPr>
            <p:cNvSpPr>
              <a:spLocks/>
            </p:cNvSpPr>
            <p:nvPr/>
          </p:nvSpPr>
          <p:spPr bwMode="auto">
            <a:xfrm>
              <a:off x="6006" y="1229"/>
              <a:ext cx="41" cy="26"/>
            </a:xfrm>
            <a:custGeom>
              <a:avLst/>
              <a:gdLst>
                <a:gd name="T0" fmla="*/ 17 w 17"/>
                <a:gd name="T1" fmla="*/ 11 h 11"/>
                <a:gd name="T2" fmla="*/ 0 w 17"/>
                <a:gd name="T3" fmla="*/ 11 h 11"/>
                <a:gd name="T4" fmla="*/ 5 w 17"/>
                <a:gd name="T5" fmla="*/ 4 h 11"/>
                <a:gd name="T6" fmla="*/ 12 w 17"/>
                <a:gd name="T7" fmla="*/ 1 h 11"/>
                <a:gd name="T8" fmla="*/ 16 w 17"/>
                <a:gd name="T9" fmla="*/ 8 h 11"/>
                <a:gd name="T10" fmla="*/ 17 w 17"/>
                <a:gd name="T11" fmla="*/ 11 h 11"/>
              </a:gdLst>
              <a:ahLst/>
              <a:cxnLst>
                <a:cxn ang="0">
                  <a:pos x="T0" y="T1"/>
                </a:cxn>
                <a:cxn ang="0">
                  <a:pos x="T2" y="T3"/>
                </a:cxn>
                <a:cxn ang="0">
                  <a:pos x="T4" y="T5"/>
                </a:cxn>
                <a:cxn ang="0">
                  <a:pos x="T6" y="T7"/>
                </a:cxn>
                <a:cxn ang="0">
                  <a:pos x="T8" y="T9"/>
                </a:cxn>
                <a:cxn ang="0">
                  <a:pos x="T10" y="T11"/>
                </a:cxn>
              </a:cxnLst>
              <a:rect l="0" t="0" r="r" b="b"/>
              <a:pathLst>
                <a:path w="17" h="11">
                  <a:moveTo>
                    <a:pt x="17" y="11"/>
                  </a:moveTo>
                  <a:cubicBezTo>
                    <a:pt x="11" y="11"/>
                    <a:pt x="5" y="11"/>
                    <a:pt x="0" y="11"/>
                  </a:cubicBezTo>
                  <a:cubicBezTo>
                    <a:pt x="1" y="9"/>
                    <a:pt x="3" y="6"/>
                    <a:pt x="5" y="4"/>
                  </a:cubicBezTo>
                  <a:cubicBezTo>
                    <a:pt x="7" y="2"/>
                    <a:pt x="9" y="0"/>
                    <a:pt x="12" y="1"/>
                  </a:cubicBezTo>
                  <a:cubicBezTo>
                    <a:pt x="15" y="2"/>
                    <a:pt x="16" y="5"/>
                    <a:pt x="16" y="8"/>
                  </a:cubicBezTo>
                  <a:cubicBezTo>
                    <a:pt x="16" y="9"/>
                    <a:pt x="17" y="10"/>
                    <a:pt x="17" y="11"/>
                  </a:cubicBezTo>
                  <a:close/>
                </a:path>
              </a:pathLst>
            </a:custGeom>
            <a:solidFill>
              <a:srgbClr val="DAAB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1">
              <a:extLst>
                <a:ext uri="{FF2B5EF4-FFF2-40B4-BE49-F238E27FC236}">
                  <a16:creationId xmlns:a16="http://schemas.microsoft.com/office/drawing/2014/main" id="{9F6466BB-1D6A-6F68-042E-5501C59A1487}"/>
                </a:ext>
              </a:extLst>
            </p:cNvPr>
            <p:cNvSpPr>
              <a:spLocks/>
            </p:cNvSpPr>
            <p:nvPr/>
          </p:nvSpPr>
          <p:spPr bwMode="auto">
            <a:xfrm>
              <a:off x="6149" y="1238"/>
              <a:ext cx="36" cy="17"/>
            </a:xfrm>
            <a:custGeom>
              <a:avLst/>
              <a:gdLst>
                <a:gd name="T0" fmla="*/ 15 w 15"/>
                <a:gd name="T1" fmla="*/ 7 h 7"/>
                <a:gd name="T2" fmla="*/ 0 w 15"/>
                <a:gd name="T3" fmla="*/ 7 h 7"/>
                <a:gd name="T4" fmla="*/ 15 w 15"/>
                <a:gd name="T5" fmla="*/ 7 h 7"/>
              </a:gdLst>
              <a:ahLst/>
              <a:cxnLst>
                <a:cxn ang="0">
                  <a:pos x="T0" y="T1"/>
                </a:cxn>
                <a:cxn ang="0">
                  <a:pos x="T2" y="T3"/>
                </a:cxn>
                <a:cxn ang="0">
                  <a:pos x="T4" y="T5"/>
                </a:cxn>
              </a:cxnLst>
              <a:rect l="0" t="0" r="r" b="b"/>
              <a:pathLst>
                <a:path w="15" h="7">
                  <a:moveTo>
                    <a:pt x="15" y="7"/>
                  </a:moveTo>
                  <a:cubicBezTo>
                    <a:pt x="10" y="7"/>
                    <a:pt x="5" y="7"/>
                    <a:pt x="0" y="7"/>
                  </a:cubicBezTo>
                  <a:cubicBezTo>
                    <a:pt x="6" y="0"/>
                    <a:pt x="6" y="0"/>
                    <a:pt x="15" y="7"/>
                  </a:cubicBezTo>
                  <a:close/>
                </a:path>
              </a:pathLst>
            </a:custGeom>
            <a:solidFill>
              <a:srgbClr val="D5A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2">
              <a:extLst>
                <a:ext uri="{FF2B5EF4-FFF2-40B4-BE49-F238E27FC236}">
                  <a16:creationId xmlns:a16="http://schemas.microsoft.com/office/drawing/2014/main" id="{2B018B9C-7CDE-8304-4719-948A410EA863}"/>
                </a:ext>
              </a:extLst>
            </p:cNvPr>
            <p:cNvSpPr>
              <a:spLocks/>
            </p:cNvSpPr>
            <p:nvPr/>
          </p:nvSpPr>
          <p:spPr bwMode="auto">
            <a:xfrm>
              <a:off x="6076" y="1243"/>
              <a:ext cx="35" cy="12"/>
            </a:xfrm>
            <a:custGeom>
              <a:avLst/>
              <a:gdLst>
                <a:gd name="T0" fmla="*/ 15 w 15"/>
                <a:gd name="T1" fmla="*/ 5 h 5"/>
                <a:gd name="T2" fmla="*/ 0 w 15"/>
                <a:gd name="T3" fmla="*/ 5 h 5"/>
                <a:gd name="T4" fmla="*/ 15 w 15"/>
                <a:gd name="T5" fmla="*/ 5 h 5"/>
              </a:gdLst>
              <a:ahLst/>
              <a:cxnLst>
                <a:cxn ang="0">
                  <a:pos x="T0" y="T1"/>
                </a:cxn>
                <a:cxn ang="0">
                  <a:pos x="T2" y="T3"/>
                </a:cxn>
                <a:cxn ang="0">
                  <a:pos x="T4" y="T5"/>
                </a:cxn>
              </a:cxnLst>
              <a:rect l="0" t="0" r="r" b="b"/>
              <a:pathLst>
                <a:path w="15" h="5">
                  <a:moveTo>
                    <a:pt x="15" y="5"/>
                  </a:moveTo>
                  <a:cubicBezTo>
                    <a:pt x="10" y="5"/>
                    <a:pt x="5" y="5"/>
                    <a:pt x="0" y="5"/>
                  </a:cubicBezTo>
                  <a:cubicBezTo>
                    <a:pt x="6" y="0"/>
                    <a:pt x="10" y="0"/>
                    <a:pt x="15" y="5"/>
                  </a:cubicBezTo>
                  <a:close/>
                </a:path>
              </a:pathLst>
            </a:custGeom>
            <a:solidFill>
              <a:srgbClr val="C9A2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3">
              <a:extLst>
                <a:ext uri="{FF2B5EF4-FFF2-40B4-BE49-F238E27FC236}">
                  <a16:creationId xmlns:a16="http://schemas.microsoft.com/office/drawing/2014/main" id="{84590283-97A0-588E-E36B-0423EA84FE82}"/>
                </a:ext>
              </a:extLst>
            </p:cNvPr>
            <p:cNvSpPr>
              <a:spLocks/>
            </p:cNvSpPr>
            <p:nvPr/>
          </p:nvSpPr>
          <p:spPr bwMode="auto">
            <a:xfrm>
              <a:off x="6126" y="1274"/>
              <a:ext cx="102" cy="149"/>
            </a:xfrm>
            <a:custGeom>
              <a:avLst/>
              <a:gdLst>
                <a:gd name="T0" fmla="*/ 36 w 43"/>
                <a:gd name="T1" fmla="*/ 1 h 62"/>
                <a:gd name="T2" fmla="*/ 43 w 43"/>
                <a:gd name="T3" fmla="*/ 11 h 62"/>
                <a:gd name="T4" fmla="*/ 43 w 43"/>
                <a:gd name="T5" fmla="*/ 60 h 62"/>
                <a:gd name="T6" fmla="*/ 39 w 43"/>
                <a:gd name="T7" fmla="*/ 62 h 62"/>
                <a:gd name="T8" fmla="*/ 4 w 43"/>
                <a:gd name="T9" fmla="*/ 47 h 62"/>
                <a:gd name="T10" fmla="*/ 0 w 43"/>
                <a:gd name="T11" fmla="*/ 44 h 62"/>
                <a:gd name="T12" fmla="*/ 0 w 43"/>
                <a:gd name="T13" fmla="*/ 42 h 62"/>
                <a:gd name="T14" fmla="*/ 6 w 43"/>
                <a:gd name="T15" fmla="*/ 11 h 62"/>
                <a:gd name="T16" fmla="*/ 15 w 43"/>
                <a:gd name="T17" fmla="*/ 1 h 62"/>
                <a:gd name="T18" fmla="*/ 36 w 4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2">
                  <a:moveTo>
                    <a:pt x="36" y="1"/>
                  </a:moveTo>
                  <a:cubicBezTo>
                    <a:pt x="41" y="3"/>
                    <a:pt x="43" y="6"/>
                    <a:pt x="43" y="11"/>
                  </a:cubicBezTo>
                  <a:cubicBezTo>
                    <a:pt x="43" y="28"/>
                    <a:pt x="43" y="44"/>
                    <a:pt x="43" y="60"/>
                  </a:cubicBezTo>
                  <a:cubicBezTo>
                    <a:pt x="42" y="62"/>
                    <a:pt x="40" y="62"/>
                    <a:pt x="39" y="62"/>
                  </a:cubicBezTo>
                  <a:cubicBezTo>
                    <a:pt x="28" y="56"/>
                    <a:pt x="15" y="53"/>
                    <a:pt x="4" y="47"/>
                  </a:cubicBezTo>
                  <a:cubicBezTo>
                    <a:pt x="3" y="46"/>
                    <a:pt x="1" y="45"/>
                    <a:pt x="0" y="44"/>
                  </a:cubicBezTo>
                  <a:cubicBezTo>
                    <a:pt x="0" y="43"/>
                    <a:pt x="0" y="42"/>
                    <a:pt x="0" y="42"/>
                  </a:cubicBezTo>
                  <a:cubicBezTo>
                    <a:pt x="8" y="32"/>
                    <a:pt x="7" y="21"/>
                    <a:pt x="6" y="11"/>
                  </a:cubicBezTo>
                  <a:cubicBezTo>
                    <a:pt x="5" y="1"/>
                    <a:pt x="5" y="1"/>
                    <a:pt x="15" y="1"/>
                  </a:cubicBezTo>
                  <a:cubicBezTo>
                    <a:pt x="22" y="1"/>
                    <a:pt x="29" y="0"/>
                    <a:pt x="36" y="1"/>
                  </a:cubicBezTo>
                  <a:close/>
                </a:path>
              </a:pathLst>
            </a:custGeom>
            <a:solidFill>
              <a:srgbClr val="E66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54">
              <a:extLst>
                <a:ext uri="{FF2B5EF4-FFF2-40B4-BE49-F238E27FC236}">
                  <a16:creationId xmlns:a16="http://schemas.microsoft.com/office/drawing/2014/main" id="{81638B13-36FD-239B-EB66-9E01332DFCE2}"/>
                </a:ext>
              </a:extLst>
            </p:cNvPr>
            <p:cNvSpPr>
              <a:spLocks/>
            </p:cNvSpPr>
            <p:nvPr/>
          </p:nvSpPr>
          <p:spPr bwMode="auto">
            <a:xfrm>
              <a:off x="5949" y="1277"/>
              <a:ext cx="93" cy="148"/>
            </a:xfrm>
            <a:custGeom>
              <a:avLst/>
              <a:gdLst>
                <a:gd name="T0" fmla="*/ 1 w 39"/>
                <a:gd name="T1" fmla="*/ 60 h 62"/>
                <a:gd name="T2" fmla="*/ 1 w 39"/>
                <a:gd name="T3" fmla="*/ 8 h 62"/>
                <a:gd name="T4" fmla="*/ 10 w 39"/>
                <a:gd name="T5" fmla="*/ 0 h 62"/>
                <a:gd name="T6" fmla="*/ 32 w 39"/>
                <a:gd name="T7" fmla="*/ 0 h 62"/>
                <a:gd name="T8" fmla="*/ 33 w 39"/>
                <a:gd name="T9" fmla="*/ 5 h 62"/>
                <a:gd name="T10" fmla="*/ 39 w 39"/>
                <a:gd name="T11" fmla="*/ 41 h 62"/>
                <a:gd name="T12" fmla="*/ 34 w 39"/>
                <a:gd name="T13" fmla="*/ 47 h 62"/>
                <a:gd name="T14" fmla="*/ 5 w 39"/>
                <a:gd name="T15" fmla="*/ 61 h 62"/>
                <a:gd name="T16" fmla="*/ 1 w 39"/>
                <a:gd name="T1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2">
                  <a:moveTo>
                    <a:pt x="1" y="60"/>
                  </a:moveTo>
                  <a:cubicBezTo>
                    <a:pt x="0" y="43"/>
                    <a:pt x="1" y="26"/>
                    <a:pt x="1" y="8"/>
                  </a:cubicBezTo>
                  <a:cubicBezTo>
                    <a:pt x="1" y="2"/>
                    <a:pt x="5" y="0"/>
                    <a:pt x="10" y="0"/>
                  </a:cubicBezTo>
                  <a:cubicBezTo>
                    <a:pt x="17" y="0"/>
                    <a:pt x="25" y="0"/>
                    <a:pt x="32" y="0"/>
                  </a:cubicBezTo>
                  <a:cubicBezTo>
                    <a:pt x="34" y="2"/>
                    <a:pt x="34" y="3"/>
                    <a:pt x="33" y="5"/>
                  </a:cubicBezTo>
                  <a:cubicBezTo>
                    <a:pt x="30" y="18"/>
                    <a:pt x="32" y="30"/>
                    <a:pt x="39" y="41"/>
                  </a:cubicBezTo>
                  <a:cubicBezTo>
                    <a:pt x="39" y="44"/>
                    <a:pt x="36" y="45"/>
                    <a:pt x="34" y="47"/>
                  </a:cubicBezTo>
                  <a:cubicBezTo>
                    <a:pt x="24" y="51"/>
                    <a:pt x="14" y="55"/>
                    <a:pt x="5" y="61"/>
                  </a:cubicBezTo>
                  <a:cubicBezTo>
                    <a:pt x="4" y="61"/>
                    <a:pt x="2" y="62"/>
                    <a:pt x="1" y="60"/>
                  </a:cubicBezTo>
                  <a:close/>
                </a:path>
              </a:pathLst>
            </a:custGeom>
            <a:solidFill>
              <a:srgbClr val="E66B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55">
              <a:extLst>
                <a:ext uri="{FF2B5EF4-FFF2-40B4-BE49-F238E27FC236}">
                  <a16:creationId xmlns:a16="http://schemas.microsoft.com/office/drawing/2014/main" id="{BE99E021-3891-3ABA-1305-2AACFBBD9180}"/>
                </a:ext>
              </a:extLst>
            </p:cNvPr>
            <p:cNvSpPr>
              <a:spLocks/>
            </p:cNvSpPr>
            <p:nvPr/>
          </p:nvSpPr>
          <p:spPr bwMode="auto">
            <a:xfrm>
              <a:off x="6035" y="1277"/>
              <a:ext cx="95" cy="143"/>
            </a:xfrm>
            <a:custGeom>
              <a:avLst/>
              <a:gdLst>
                <a:gd name="T0" fmla="*/ 5 w 40"/>
                <a:gd name="T1" fmla="*/ 0 h 60"/>
                <a:gd name="T2" fmla="*/ 15 w 40"/>
                <a:gd name="T3" fmla="*/ 1 h 60"/>
                <a:gd name="T4" fmla="*/ 34 w 40"/>
                <a:gd name="T5" fmla="*/ 8 h 60"/>
                <a:gd name="T6" fmla="*/ 39 w 40"/>
                <a:gd name="T7" fmla="*/ 15 h 60"/>
                <a:gd name="T8" fmla="*/ 35 w 40"/>
                <a:gd name="T9" fmla="*/ 33 h 60"/>
                <a:gd name="T10" fmla="*/ 35 w 40"/>
                <a:gd name="T11" fmla="*/ 38 h 60"/>
                <a:gd name="T12" fmla="*/ 36 w 40"/>
                <a:gd name="T13" fmla="*/ 42 h 60"/>
                <a:gd name="T14" fmla="*/ 24 w 40"/>
                <a:gd name="T15" fmla="*/ 54 h 60"/>
                <a:gd name="T16" fmla="*/ 15 w 40"/>
                <a:gd name="T17" fmla="*/ 55 h 60"/>
                <a:gd name="T18" fmla="*/ 6 w 40"/>
                <a:gd name="T19" fmla="*/ 41 h 60"/>
                <a:gd name="T20" fmla="*/ 4 w 40"/>
                <a:gd name="T21" fmla="*/ 32 h 60"/>
                <a:gd name="T22" fmla="*/ 3 w 40"/>
                <a:gd name="T23" fmla="*/ 4 h 60"/>
                <a:gd name="T24" fmla="*/ 5 w 40"/>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0">
                  <a:moveTo>
                    <a:pt x="5" y="0"/>
                  </a:moveTo>
                  <a:cubicBezTo>
                    <a:pt x="9" y="0"/>
                    <a:pt x="12" y="0"/>
                    <a:pt x="15" y="1"/>
                  </a:cubicBezTo>
                  <a:cubicBezTo>
                    <a:pt x="21" y="3"/>
                    <a:pt x="27" y="7"/>
                    <a:pt x="34" y="8"/>
                  </a:cubicBezTo>
                  <a:cubicBezTo>
                    <a:pt x="37" y="9"/>
                    <a:pt x="39" y="12"/>
                    <a:pt x="39" y="15"/>
                  </a:cubicBezTo>
                  <a:cubicBezTo>
                    <a:pt x="39" y="21"/>
                    <a:pt x="40" y="28"/>
                    <a:pt x="35" y="33"/>
                  </a:cubicBezTo>
                  <a:cubicBezTo>
                    <a:pt x="33" y="35"/>
                    <a:pt x="33" y="37"/>
                    <a:pt x="35" y="38"/>
                  </a:cubicBezTo>
                  <a:cubicBezTo>
                    <a:pt x="36" y="40"/>
                    <a:pt x="37" y="41"/>
                    <a:pt x="36" y="42"/>
                  </a:cubicBezTo>
                  <a:cubicBezTo>
                    <a:pt x="31" y="45"/>
                    <a:pt x="28" y="50"/>
                    <a:pt x="24" y="54"/>
                  </a:cubicBezTo>
                  <a:cubicBezTo>
                    <a:pt x="20" y="60"/>
                    <a:pt x="18" y="60"/>
                    <a:pt x="15" y="55"/>
                  </a:cubicBezTo>
                  <a:cubicBezTo>
                    <a:pt x="12" y="50"/>
                    <a:pt x="8" y="46"/>
                    <a:pt x="6" y="41"/>
                  </a:cubicBezTo>
                  <a:cubicBezTo>
                    <a:pt x="6" y="37"/>
                    <a:pt x="5" y="35"/>
                    <a:pt x="4" y="32"/>
                  </a:cubicBezTo>
                  <a:cubicBezTo>
                    <a:pt x="0" y="23"/>
                    <a:pt x="0" y="13"/>
                    <a:pt x="3" y="4"/>
                  </a:cubicBezTo>
                  <a:cubicBezTo>
                    <a:pt x="3" y="2"/>
                    <a:pt x="4" y="1"/>
                    <a:pt x="5" y="0"/>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56">
              <a:extLst>
                <a:ext uri="{FF2B5EF4-FFF2-40B4-BE49-F238E27FC236}">
                  <a16:creationId xmlns:a16="http://schemas.microsoft.com/office/drawing/2014/main" id="{690B26CE-7A35-0D73-E9A6-2A0DD45CDF80}"/>
                </a:ext>
              </a:extLst>
            </p:cNvPr>
            <p:cNvSpPr>
              <a:spLocks/>
            </p:cNvSpPr>
            <p:nvPr/>
          </p:nvSpPr>
          <p:spPr bwMode="auto">
            <a:xfrm>
              <a:off x="6016" y="1375"/>
              <a:ext cx="133" cy="67"/>
            </a:xfrm>
            <a:custGeom>
              <a:avLst/>
              <a:gdLst>
                <a:gd name="T0" fmla="*/ 15 w 56"/>
                <a:gd name="T1" fmla="*/ 1 h 28"/>
                <a:gd name="T2" fmla="*/ 23 w 56"/>
                <a:gd name="T3" fmla="*/ 12 h 28"/>
                <a:gd name="T4" fmla="*/ 32 w 56"/>
                <a:gd name="T5" fmla="*/ 12 h 28"/>
                <a:gd name="T6" fmla="*/ 37 w 56"/>
                <a:gd name="T7" fmla="*/ 5 h 28"/>
                <a:gd name="T8" fmla="*/ 44 w 56"/>
                <a:gd name="T9" fmla="*/ 1 h 28"/>
                <a:gd name="T10" fmla="*/ 47 w 56"/>
                <a:gd name="T11" fmla="*/ 2 h 28"/>
                <a:gd name="T12" fmla="*/ 48 w 56"/>
                <a:gd name="T13" fmla="*/ 2 h 28"/>
                <a:gd name="T14" fmla="*/ 49 w 56"/>
                <a:gd name="T15" fmla="*/ 3 h 28"/>
                <a:gd name="T16" fmla="*/ 56 w 56"/>
                <a:gd name="T17" fmla="*/ 27 h 28"/>
                <a:gd name="T18" fmla="*/ 2 w 56"/>
                <a:gd name="T19" fmla="*/ 27 h 28"/>
                <a:gd name="T20" fmla="*/ 5 w 56"/>
                <a:gd name="T21" fmla="*/ 13 h 28"/>
                <a:gd name="T22" fmla="*/ 12 w 56"/>
                <a:gd name="T23" fmla="*/ 0 h 28"/>
                <a:gd name="T24" fmla="*/ 15 w 56"/>
                <a:gd name="T25"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8">
                  <a:moveTo>
                    <a:pt x="15" y="1"/>
                  </a:moveTo>
                  <a:cubicBezTo>
                    <a:pt x="18" y="3"/>
                    <a:pt x="20" y="8"/>
                    <a:pt x="23" y="12"/>
                  </a:cubicBezTo>
                  <a:cubicBezTo>
                    <a:pt x="27" y="18"/>
                    <a:pt x="27" y="18"/>
                    <a:pt x="32" y="12"/>
                  </a:cubicBezTo>
                  <a:cubicBezTo>
                    <a:pt x="33" y="10"/>
                    <a:pt x="35" y="8"/>
                    <a:pt x="37" y="5"/>
                  </a:cubicBezTo>
                  <a:cubicBezTo>
                    <a:pt x="38" y="2"/>
                    <a:pt x="41" y="1"/>
                    <a:pt x="44" y="1"/>
                  </a:cubicBezTo>
                  <a:cubicBezTo>
                    <a:pt x="45" y="1"/>
                    <a:pt x="46" y="1"/>
                    <a:pt x="47" y="2"/>
                  </a:cubicBezTo>
                  <a:cubicBezTo>
                    <a:pt x="47" y="2"/>
                    <a:pt x="47" y="2"/>
                    <a:pt x="48" y="2"/>
                  </a:cubicBezTo>
                  <a:cubicBezTo>
                    <a:pt x="48" y="2"/>
                    <a:pt x="49" y="3"/>
                    <a:pt x="49" y="3"/>
                  </a:cubicBezTo>
                  <a:cubicBezTo>
                    <a:pt x="52" y="11"/>
                    <a:pt x="54" y="19"/>
                    <a:pt x="56" y="27"/>
                  </a:cubicBezTo>
                  <a:cubicBezTo>
                    <a:pt x="38" y="28"/>
                    <a:pt x="20" y="28"/>
                    <a:pt x="2" y="27"/>
                  </a:cubicBezTo>
                  <a:cubicBezTo>
                    <a:pt x="0" y="22"/>
                    <a:pt x="4" y="18"/>
                    <a:pt x="5" y="13"/>
                  </a:cubicBezTo>
                  <a:cubicBezTo>
                    <a:pt x="5" y="7"/>
                    <a:pt x="8" y="3"/>
                    <a:pt x="12" y="0"/>
                  </a:cubicBezTo>
                  <a:cubicBezTo>
                    <a:pt x="13" y="0"/>
                    <a:pt x="14" y="0"/>
                    <a:pt x="15" y="1"/>
                  </a:cubicBezTo>
                  <a:close/>
                </a:path>
              </a:pathLst>
            </a:custGeom>
            <a:solidFill>
              <a:srgbClr val="19B1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57">
              <a:extLst>
                <a:ext uri="{FF2B5EF4-FFF2-40B4-BE49-F238E27FC236}">
                  <a16:creationId xmlns:a16="http://schemas.microsoft.com/office/drawing/2014/main" id="{67EAC794-200C-D61C-7070-564914FE95AE}"/>
                </a:ext>
              </a:extLst>
            </p:cNvPr>
            <p:cNvSpPr>
              <a:spLocks/>
            </p:cNvSpPr>
            <p:nvPr/>
          </p:nvSpPr>
          <p:spPr bwMode="auto">
            <a:xfrm>
              <a:off x="6130" y="1380"/>
              <a:ext cx="101" cy="62"/>
            </a:xfrm>
            <a:custGeom>
              <a:avLst/>
              <a:gdLst>
                <a:gd name="T0" fmla="*/ 8 w 42"/>
                <a:gd name="T1" fmla="*/ 25 h 26"/>
                <a:gd name="T2" fmla="*/ 0 w 42"/>
                <a:gd name="T3" fmla="*/ 0 h 26"/>
                <a:gd name="T4" fmla="*/ 35 w 42"/>
                <a:gd name="T5" fmla="*/ 15 h 26"/>
                <a:gd name="T6" fmla="*/ 41 w 42"/>
                <a:gd name="T7" fmla="*/ 16 h 26"/>
                <a:gd name="T8" fmla="*/ 32 w 42"/>
                <a:gd name="T9" fmla="*/ 26 h 26"/>
                <a:gd name="T10" fmla="*/ 8 w 42"/>
                <a:gd name="T11" fmla="*/ 25 h 26"/>
              </a:gdLst>
              <a:ahLst/>
              <a:cxnLst>
                <a:cxn ang="0">
                  <a:pos x="T0" y="T1"/>
                </a:cxn>
                <a:cxn ang="0">
                  <a:pos x="T2" y="T3"/>
                </a:cxn>
                <a:cxn ang="0">
                  <a:pos x="T4" y="T5"/>
                </a:cxn>
                <a:cxn ang="0">
                  <a:pos x="T6" y="T7"/>
                </a:cxn>
                <a:cxn ang="0">
                  <a:pos x="T8" y="T9"/>
                </a:cxn>
                <a:cxn ang="0">
                  <a:pos x="T10" y="T11"/>
                </a:cxn>
              </a:cxnLst>
              <a:rect l="0" t="0" r="r" b="b"/>
              <a:pathLst>
                <a:path w="42" h="26">
                  <a:moveTo>
                    <a:pt x="8" y="25"/>
                  </a:moveTo>
                  <a:cubicBezTo>
                    <a:pt x="2" y="18"/>
                    <a:pt x="3" y="8"/>
                    <a:pt x="0" y="0"/>
                  </a:cubicBezTo>
                  <a:cubicBezTo>
                    <a:pt x="12" y="5"/>
                    <a:pt x="23" y="10"/>
                    <a:pt x="35" y="15"/>
                  </a:cubicBezTo>
                  <a:cubicBezTo>
                    <a:pt x="37" y="16"/>
                    <a:pt x="38" y="18"/>
                    <a:pt x="41" y="16"/>
                  </a:cubicBezTo>
                  <a:cubicBezTo>
                    <a:pt x="42" y="23"/>
                    <a:pt x="38" y="26"/>
                    <a:pt x="32" y="26"/>
                  </a:cubicBezTo>
                  <a:cubicBezTo>
                    <a:pt x="24" y="26"/>
                    <a:pt x="16" y="26"/>
                    <a:pt x="8" y="25"/>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58">
              <a:extLst>
                <a:ext uri="{FF2B5EF4-FFF2-40B4-BE49-F238E27FC236}">
                  <a16:creationId xmlns:a16="http://schemas.microsoft.com/office/drawing/2014/main" id="{4ABF4F46-203B-128E-633A-60CE4321270E}"/>
                </a:ext>
              </a:extLst>
            </p:cNvPr>
            <p:cNvSpPr>
              <a:spLocks/>
            </p:cNvSpPr>
            <p:nvPr/>
          </p:nvSpPr>
          <p:spPr bwMode="auto">
            <a:xfrm>
              <a:off x="6071" y="1272"/>
              <a:ext cx="140" cy="108"/>
            </a:xfrm>
            <a:custGeom>
              <a:avLst/>
              <a:gdLst>
                <a:gd name="T0" fmla="*/ 24 w 59"/>
                <a:gd name="T1" fmla="*/ 45 h 45"/>
                <a:gd name="T2" fmla="*/ 21 w 59"/>
                <a:gd name="T3" fmla="*/ 44 h 45"/>
                <a:gd name="T4" fmla="*/ 20 w 59"/>
                <a:gd name="T5" fmla="*/ 31 h 45"/>
                <a:gd name="T6" fmla="*/ 22 w 59"/>
                <a:gd name="T7" fmla="*/ 14 h 45"/>
                <a:gd name="T8" fmla="*/ 18 w 59"/>
                <a:gd name="T9" fmla="*/ 12 h 45"/>
                <a:gd name="T10" fmla="*/ 0 w 59"/>
                <a:gd name="T11" fmla="*/ 3 h 45"/>
                <a:gd name="T12" fmla="*/ 53 w 59"/>
                <a:gd name="T13" fmla="*/ 1 h 45"/>
                <a:gd name="T14" fmla="*/ 59 w 59"/>
                <a:gd name="T15" fmla="*/ 2 h 45"/>
                <a:gd name="T16" fmla="*/ 37 w 59"/>
                <a:gd name="T17" fmla="*/ 2 h 45"/>
                <a:gd name="T18" fmla="*/ 30 w 59"/>
                <a:gd name="T19" fmla="*/ 9 h 45"/>
                <a:gd name="T20" fmla="*/ 31 w 59"/>
                <a:gd name="T21" fmla="*/ 17 h 45"/>
                <a:gd name="T22" fmla="*/ 24 w 59"/>
                <a:gd name="T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45">
                  <a:moveTo>
                    <a:pt x="24" y="45"/>
                  </a:moveTo>
                  <a:cubicBezTo>
                    <a:pt x="23" y="44"/>
                    <a:pt x="22" y="44"/>
                    <a:pt x="21" y="44"/>
                  </a:cubicBezTo>
                  <a:cubicBezTo>
                    <a:pt x="15" y="40"/>
                    <a:pt x="15" y="37"/>
                    <a:pt x="20" y="31"/>
                  </a:cubicBezTo>
                  <a:cubicBezTo>
                    <a:pt x="25" y="27"/>
                    <a:pt x="22" y="20"/>
                    <a:pt x="22" y="14"/>
                  </a:cubicBezTo>
                  <a:cubicBezTo>
                    <a:pt x="22" y="12"/>
                    <a:pt x="20" y="12"/>
                    <a:pt x="18" y="12"/>
                  </a:cubicBezTo>
                  <a:cubicBezTo>
                    <a:pt x="11" y="10"/>
                    <a:pt x="5" y="8"/>
                    <a:pt x="0" y="3"/>
                  </a:cubicBezTo>
                  <a:cubicBezTo>
                    <a:pt x="18" y="2"/>
                    <a:pt x="35" y="2"/>
                    <a:pt x="53" y="1"/>
                  </a:cubicBezTo>
                  <a:cubicBezTo>
                    <a:pt x="55" y="1"/>
                    <a:pt x="58" y="0"/>
                    <a:pt x="59" y="2"/>
                  </a:cubicBezTo>
                  <a:cubicBezTo>
                    <a:pt x="52" y="2"/>
                    <a:pt x="44" y="3"/>
                    <a:pt x="37" y="2"/>
                  </a:cubicBezTo>
                  <a:cubicBezTo>
                    <a:pt x="31" y="2"/>
                    <a:pt x="29" y="4"/>
                    <a:pt x="30" y="9"/>
                  </a:cubicBezTo>
                  <a:cubicBezTo>
                    <a:pt x="31" y="12"/>
                    <a:pt x="31" y="14"/>
                    <a:pt x="31" y="17"/>
                  </a:cubicBezTo>
                  <a:cubicBezTo>
                    <a:pt x="33" y="27"/>
                    <a:pt x="31" y="37"/>
                    <a:pt x="24" y="45"/>
                  </a:cubicBezTo>
                  <a:close/>
                </a:path>
              </a:pathLst>
            </a:custGeom>
            <a:solidFill>
              <a:srgbClr val="472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59">
              <a:extLst>
                <a:ext uri="{FF2B5EF4-FFF2-40B4-BE49-F238E27FC236}">
                  <a16:creationId xmlns:a16="http://schemas.microsoft.com/office/drawing/2014/main" id="{56FC158F-EC5C-F841-AFC2-56FED11E01AA}"/>
                </a:ext>
              </a:extLst>
            </p:cNvPr>
            <p:cNvSpPr>
              <a:spLocks/>
            </p:cNvSpPr>
            <p:nvPr/>
          </p:nvSpPr>
          <p:spPr bwMode="auto">
            <a:xfrm>
              <a:off x="5949" y="1375"/>
              <a:ext cx="96" cy="67"/>
            </a:xfrm>
            <a:custGeom>
              <a:avLst/>
              <a:gdLst>
                <a:gd name="T0" fmla="*/ 40 w 40"/>
                <a:gd name="T1" fmla="*/ 1 h 28"/>
                <a:gd name="T2" fmla="*/ 35 w 40"/>
                <a:gd name="T3" fmla="*/ 11 h 28"/>
                <a:gd name="T4" fmla="*/ 30 w 40"/>
                <a:gd name="T5" fmla="*/ 27 h 28"/>
                <a:gd name="T6" fmla="*/ 8 w 40"/>
                <a:gd name="T7" fmla="*/ 28 h 28"/>
                <a:gd name="T8" fmla="*/ 1 w 40"/>
                <a:gd name="T9" fmla="*/ 19 h 28"/>
                <a:gd name="T10" fmla="*/ 38 w 40"/>
                <a:gd name="T11" fmla="*/ 0 h 28"/>
                <a:gd name="T12" fmla="*/ 40 w 40"/>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40" h="28">
                  <a:moveTo>
                    <a:pt x="40" y="1"/>
                  </a:moveTo>
                  <a:cubicBezTo>
                    <a:pt x="37" y="3"/>
                    <a:pt x="36" y="7"/>
                    <a:pt x="35" y="11"/>
                  </a:cubicBezTo>
                  <a:cubicBezTo>
                    <a:pt x="34" y="16"/>
                    <a:pt x="32" y="22"/>
                    <a:pt x="30" y="27"/>
                  </a:cubicBezTo>
                  <a:cubicBezTo>
                    <a:pt x="23" y="28"/>
                    <a:pt x="16" y="28"/>
                    <a:pt x="8" y="28"/>
                  </a:cubicBezTo>
                  <a:cubicBezTo>
                    <a:pt x="4" y="27"/>
                    <a:pt x="0" y="25"/>
                    <a:pt x="1" y="19"/>
                  </a:cubicBezTo>
                  <a:cubicBezTo>
                    <a:pt x="13" y="12"/>
                    <a:pt x="27" y="8"/>
                    <a:pt x="38" y="0"/>
                  </a:cubicBezTo>
                  <a:cubicBezTo>
                    <a:pt x="39" y="0"/>
                    <a:pt x="40" y="0"/>
                    <a:pt x="40" y="1"/>
                  </a:cubicBezTo>
                  <a:close/>
                </a:path>
              </a:pathLst>
            </a:custGeom>
            <a:solidFill>
              <a:srgbClr val="DFA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0">
              <a:extLst>
                <a:ext uri="{FF2B5EF4-FFF2-40B4-BE49-F238E27FC236}">
                  <a16:creationId xmlns:a16="http://schemas.microsoft.com/office/drawing/2014/main" id="{63A48262-A73B-FE96-0C2F-09E8815E5F75}"/>
                </a:ext>
              </a:extLst>
            </p:cNvPr>
            <p:cNvSpPr>
              <a:spLocks/>
            </p:cNvSpPr>
            <p:nvPr/>
          </p:nvSpPr>
          <p:spPr bwMode="auto">
            <a:xfrm>
              <a:off x="6016" y="1277"/>
              <a:ext cx="43" cy="100"/>
            </a:xfrm>
            <a:custGeom>
              <a:avLst/>
              <a:gdLst>
                <a:gd name="T0" fmla="*/ 12 w 18"/>
                <a:gd name="T1" fmla="*/ 42 h 42"/>
                <a:gd name="T2" fmla="*/ 10 w 18"/>
                <a:gd name="T3" fmla="*/ 41 h 42"/>
                <a:gd name="T4" fmla="*/ 4 w 18"/>
                <a:gd name="T5" fmla="*/ 0 h 42"/>
                <a:gd name="T6" fmla="*/ 13 w 18"/>
                <a:gd name="T7" fmla="*/ 0 h 42"/>
                <a:gd name="T8" fmla="*/ 11 w 18"/>
                <a:gd name="T9" fmla="*/ 26 h 42"/>
                <a:gd name="T10" fmla="*/ 14 w 18"/>
                <a:gd name="T11" fmla="*/ 32 h 42"/>
                <a:gd name="T12" fmla="*/ 15 w 18"/>
                <a:gd name="T13" fmla="*/ 42 h 42"/>
                <a:gd name="T14" fmla="*/ 12 w 18"/>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2">
                  <a:moveTo>
                    <a:pt x="12" y="42"/>
                  </a:moveTo>
                  <a:cubicBezTo>
                    <a:pt x="11" y="42"/>
                    <a:pt x="11" y="42"/>
                    <a:pt x="10" y="41"/>
                  </a:cubicBezTo>
                  <a:cubicBezTo>
                    <a:pt x="0" y="29"/>
                    <a:pt x="1" y="15"/>
                    <a:pt x="4" y="0"/>
                  </a:cubicBezTo>
                  <a:cubicBezTo>
                    <a:pt x="7" y="0"/>
                    <a:pt x="10" y="0"/>
                    <a:pt x="13" y="0"/>
                  </a:cubicBezTo>
                  <a:cubicBezTo>
                    <a:pt x="10" y="9"/>
                    <a:pt x="10" y="17"/>
                    <a:pt x="11" y="26"/>
                  </a:cubicBezTo>
                  <a:cubicBezTo>
                    <a:pt x="11" y="28"/>
                    <a:pt x="12" y="30"/>
                    <a:pt x="14" y="32"/>
                  </a:cubicBezTo>
                  <a:cubicBezTo>
                    <a:pt x="18" y="35"/>
                    <a:pt x="17" y="38"/>
                    <a:pt x="15" y="42"/>
                  </a:cubicBezTo>
                  <a:cubicBezTo>
                    <a:pt x="14" y="42"/>
                    <a:pt x="13" y="42"/>
                    <a:pt x="12" y="42"/>
                  </a:cubicBezTo>
                  <a:close/>
                </a:path>
              </a:pathLst>
            </a:custGeom>
            <a:solidFill>
              <a:srgbClr val="492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08001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3807" y="696462"/>
            <a:ext cx="6191673" cy="923330"/>
          </a:xfrm>
          <a:prstGeom prst="rect">
            <a:avLst/>
          </a:prstGeom>
          <a:noFill/>
        </p:spPr>
        <p:txBody>
          <a:bodyPr wrap="square" rtlCol="0" anchor="ctr">
            <a:spAutoFit/>
          </a:bodyPr>
          <a:lstStyle/>
          <a:p>
            <a:r>
              <a:rPr lang="en-US" altLang="ko-KR" sz="5400" dirty="0">
                <a:solidFill>
                  <a:srgbClr val="29AAE2"/>
                </a:solidFill>
                <a:cs typeface="Arial" pitchFamily="34" charset="0"/>
              </a:rPr>
              <a:t>Agenda Style</a:t>
            </a:r>
            <a:endParaRPr lang="ko-KR" altLang="en-US" sz="5400" dirty="0">
              <a:solidFill>
                <a:srgbClr val="29AAE2"/>
              </a:solidFill>
              <a:cs typeface="Arial" pitchFamily="34" charset="0"/>
            </a:endParaRPr>
          </a:p>
        </p:txBody>
      </p:sp>
      <p:grpSp>
        <p:nvGrpSpPr>
          <p:cNvPr id="10" name="Group 9">
            <a:extLst>
              <a:ext uri="{FF2B5EF4-FFF2-40B4-BE49-F238E27FC236}">
                <a16:creationId xmlns:a16="http://schemas.microsoft.com/office/drawing/2014/main" id="{20B55C10-D30E-466F-B994-CF3832831EF7}"/>
              </a:ext>
            </a:extLst>
          </p:cNvPr>
          <p:cNvGrpSpPr/>
          <p:nvPr/>
        </p:nvGrpSpPr>
        <p:grpSpPr>
          <a:xfrm>
            <a:off x="5978405" y="1397959"/>
            <a:ext cx="5251076" cy="978030"/>
            <a:chOff x="6027067" y="1574253"/>
            <a:chExt cx="5251076" cy="978029"/>
          </a:xfrm>
        </p:grpSpPr>
        <p:grpSp>
          <p:nvGrpSpPr>
            <p:cNvPr id="11" name="Group 10">
              <a:extLst>
                <a:ext uri="{FF2B5EF4-FFF2-40B4-BE49-F238E27FC236}">
                  <a16:creationId xmlns:a16="http://schemas.microsoft.com/office/drawing/2014/main" id="{F2AA112E-DF29-4623-8E4E-2BB72177099F}"/>
                </a:ext>
              </a:extLst>
            </p:cNvPr>
            <p:cNvGrpSpPr/>
            <p:nvPr/>
          </p:nvGrpSpPr>
          <p:grpSpPr>
            <a:xfrm>
              <a:off x="6751979" y="1666120"/>
              <a:ext cx="4526164" cy="886162"/>
              <a:chOff x="6751979" y="1666120"/>
              <a:chExt cx="4526164" cy="886162"/>
            </a:xfrm>
          </p:grpSpPr>
          <p:sp>
            <p:nvSpPr>
              <p:cNvPr id="13" name="TextBox 12">
                <a:extLst>
                  <a:ext uri="{FF2B5EF4-FFF2-40B4-BE49-F238E27FC236}">
                    <a16:creationId xmlns:a16="http://schemas.microsoft.com/office/drawing/2014/main" id="{4016715D-ED25-49AF-A719-7ACBC9667D4C}"/>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4" name="TextBox 13">
                <a:extLst>
                  <a:ext uri="{FF2B5EF4-FFF2-40B4-BE49-F238E27FC236}">
                    <a16:creationId xmlns:a16="http://schemas.microsoft.com/office/drawing/2014/main" id="{6B3B38DE-4592-42DE-93A2-F7CFEB2674E5}"/>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2" name="TextBox 11">
              <a:extLst>
                <a:ext uri="{FF2B5EF4-FFF2-40B4-BE49-F238E27FC236}">
                  <a16:creationId xmlns:a16="http://schemas.microsoft.com/office/drawing/2014/main" id="{8CD4CF14-ADDA-42EA-AB5B-1DB20E49AF6E}"/>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01</a:t>
              </a:r>
              <a:endParaRPr lang="ko-KR" altLang="en-US" sz="3600" b="1" dirty="0">
                <a:solidFill>
                  <a:srgbClr val="0070C0"/>
                </a:solidFill>
                <a:cs typeface="Arial" pitchFamily="34" charset="0"/>
              </a:endParaRPr>
            </a:p>
          </p:txBody>
        </p:sp>
      </p:grpSp>
      <p:grpSp>
        <p:nvGrpSpPr>
          <p:cNvPr id="15" name="Group 14">
            <a:extLst>
              <a:ext uri="{FF2B5EF4-FFF2-40B4-BE49-F238E27FC236}">
                <a16:creationId xmlns:a16="http://schemas.microsoft.com/office/drawing/2014/main" id="{3109F9CF-0518-402C-81DB-F376539F50C6}"/>
              </a:ext>
            </a:extLst>
          </p:cNvPr>
          <p:cNvGrpSpPr/>
          <p:nvPr/>
        </p:nvGrpSpPr>
        <p:grpSpPr>
          <a:xfrm>
            <a:off x="5978405" y="2556865"/>
            <a:ext cx="5251076" cy="978030"/>
            <a:chOff x="6027067" y="1574253"/>
            <a:chExt cx="5251076" cy="978029"/>
          </a:xfrm>
        </p:grpSpPr>
        <p:grpSp>
          <p:nvGrpSpPr>
            <p:cNvPr id="16" name="Group 15">
              <a:extLst>
                <a:ext uri="{FF2B5EF4-FFF2-40B4-BE49-F238E27FC236}">
                  <a16:creationId xmlns:a16="http://schemas.microsoft.com/office/drawing/2014/main" id="{00CD54AE-2640-4348-A38D-28C2D0B3B4CA}"/>
                </a:ext>
              </a:extLst>
            </p:cNvPr>
            <p:cNvGrpSpPr/>
            <p:nvPr/>
          </p:nvGrpSpPr>
          <p:grpSpPr>
            <a:xfrm>
              <a:off x="6751979" y="1666120"/>
              <a:ext cx="4526164" cy="886162"/>
              <a:chOff x="6751979" y="1666120"/>
              <a:chExt cx="4526164" cy="886162"/>
            </a:xfrm>
          </p:grpSpPr>
          <p:sp>
            <p:nvSpPr>
              <p:cNvPr id="18" name="TextBox 17">
                <a:extLst>
                  <a:ext uri="{FF2B5EF4-FFF2-40B4-BE49-F238E27FC236}">
                    <a16:creationId xmlns:a16="http://schemas.microsoft.com/office/drawing/2014/main" id="{82AA2565-697E-4C9C-90DF-DF69BCCBF13F}"/>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19" name="TextBox 18">
                <a:extLst>
                  <a:ext uri="{FF2B5EF4-FFF2-40B4-BE49-F238E27FC236}">
                    <a16:creationId xmlns:a16="http://schemas.microsoft.com/office/drawing/2014/main" id="{823CD760-54C8-4E9D-9C31-376575824E51}"/>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17" name="TextBox 16">
              <a:extLst>
                <a:ext uri="{FF2B5EF4-FFF2-40B4-BE49-F238E27FC236}">
                  <a16:creationId xmlns:a16="http://schemas.microsoft.com/office/drawing/2014/main" id="{0F1698D3-E2B5-4796-A504-2CE89BB716EA}"/>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02</a:t>
              </a:r>
              <a:endParaRPr lang="ko-KR" altLang="en-US" sz="3600" b="1" dirty="0">
                <a:solidFill>
                  <a:srgbClr val="0070C0"/>
                </a:solidFill>
                <a:cs typeface="Arial" pitchFamily="34" charset="0"/>
              </a:endParaRPr>
            </a:p>
          </p:txBody>
        </p:sp>
      </p:grpSp>
      <p:grpSp>
        <p:nvGrpSpPr>
          <p:cNvPr id="20" name="Group 19">
            <a:extLst>
              <a:ext uri="{FF2B5EF4-FFF2-40B4-BE49-F238E27FC236}">
                <a16:creationId xmlns:a16="http://schemas.microsoft.com/office/drawing/2014/main" id="{7262BF2A-6F03-42A7-8FCD-9B4425EC1D9D}"/>
              </a:ext>
            </a:extLst>
          </p:cNvPr>
          <p:cNvGrpSpPr/>
          <p:nvPr/>
        </p:nvGrpSpPr>
        <p:grpSpPr>
          <a:xfrm>
            <a:off x="5978405" y="3715772"/>
            <a:ext cx="5251076" cy="978030"/>
            <a:chOff x="6027067" y="1574253"/>
            <a:chExt cx="5251076" cy="978029"/>
          </a:xfrm>
        </p:grpSpPr>
        <p:grpSp>
          <p:nvGrpSpPr>
            <p:cNvPr id="21" name="Group 20">
              <a:extLst>
                <a:ext uri="{FF2B5EF4-FFF2-40B4-BE49-F238E27FC236}">
                  <a16:creationId xmlns:a16="http://schemas.microsoft.com/office/drawing/2014/main" id="{D319069D-B4F2-4D8A-A01F-E42FBE2B6305}"/>
                </a:ext>
              </a:extLst>
            </p:cNvPr>
            <p:cNvGrpSpPr/>
            <p:nvPr/>
          </p:nvGrpSpPr>
          <p:grpSpPr>
            <a:xfrm>
              <a:off x="6751979" y="1666120"/>
              <a:ext cx="4526164" cy="886162"/>
              <a:chOff x="6751979" y="1666120"/>
              <a:chExt cx="4526164" cy="886162"/>
            </a:xfrm>
          </p:grpSpPr>
          <p:sp>
            <p:nvSpPr>
              <p:cNvPr id="23" name="TextBox 22">
                <a:extLst>
                  <a:ext uri="{FF2B5EF4-FFF2-40B4-BE49-F238E27FC236}">
                    <a16:creationId xmlns:a16="http://schemas.microsoft.com/office/drawing/2014/main" id="{8886B730-D2CF-418A-9F4E-80676A8BB117}"/>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4" name="TextBox 23">
                <a:extLst>
                  <a:ext uri="{FF2B5EF4-FFF2-40B4-BE49-F238E27FC236}">
                    <a16:creationId xmlns:a16="http://schemas.microsoft.com/office/drawing/2014/main" id="{B2BB5561-E297-4153-99F6-535280286AB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2" name="TextBox 21">
              <a:extLst>
                <a:ext uri="{FF2B5EF4-FFF2-40B4-BE49-F238E27FC236}">
                  <a16:creationId xmlns:a16="http://schemas.microsoft.com/office/drawing/2014/main" id="{FD65EED2-59FE-44DF-AE89-F153E1C28F64}"/>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03</a:t>
              </a:r>
              <a:endParaRPr lang="ko-KR" altLang="en-US" sz="3600" b="1" dirty="0">
                <a:solidFill>
                  <a:srgbClr val="0070C0"/>
                </a:solidFill>
                <a:cs typeface="Arial" pitchFamily="34" charset="0"/>
              </a:endParaRPr>
            </a:p>
          </p:txBody>
        </p:sp>
      </p:grpSp>
      <p:grpSp>
        <p:nvGrpSpPr>
          <p:cNvPr id="25" name="Group 24">
            <a:extLst>
              <a:ext uri="{FF2B5EF4-FFF2-40B4-BE49-F238E27FC236}">
                <a16:creationId xmlns:a16="http://schemas.microsoft.com/office/drawing/2014/main" id="{E9C8212F-3237-45CA-AEC4-F16E67168FA6}"/>
              </a:ext>
            </a:extLst>
          </p:cNvPr>
          <p:cNvGrpSpPr/>
          <p:nvPr/>
        </p:nvGrpSpPr>
        <p:grpSpPr>
          <a:xfrm>
            <a:off x="5978405" y="4874680"/>
            <a:ext cx="5251076" cy="978030"/>
            <a:chOff x="6027067" y="1574253"/>
            <a:chExt cx="5251076" cy="978029"/>
          </a:xfrm>
        </p:grpSpPr>
        <p:grpSp>
          <p:nvGrpSpPr>
            <p:cNvPr id="26" name="Group 25">
              <a:extLst>
                <a:ext uri="{FF2B5EF4-FFF2-40B4-BE49-F238E27FC236}">
                  <a16:creationId xmlns:a16="http://schemas.microsoft.com/office/drawing/2014/main" id="{4C211C38-7BFE-4E43-8912-9F7A2932AB8E}"/>
                </a:ext>
              </a:extLst>
            </p:cNvPr>
            <p:cNvGrpSpPr/>
            <p:nvPr/>
          </p:nvGrpSpPr>
          <p:grpSpPr>
            <a:xfrm>
              <a:off x="6751979" y="1666120"/>
              <a:ext cx="4526164" cy="886162"/>
              <a:chOff x="6751979" y="1666120"/>
              <a:chExt cx="4526164" cy="886162"/>
            </a:xfrm>
          </p:grpSpPr>
          <p:sp>
            <p:nvSpPr>
              <p:cNvPr id="28" name="TextBox 27">
                <a:extLst>
                  <a:ext uri="{FF2B5EF4-FFF2-40B4-BE49-F238E27FC236}">
                    <a16:creationId xmlns:a16="http://schemas.microsoft.com/office/drawing/2014/main" id="{92666EC9-2562-48DE-9940-379DBD18624A}"/>
                  </a:ext>
                </a:extLst>
              </p:cNvPr>
              <p:cNvSpPr txBox="1"/>
              <p:nvPr/>
            </p:nvSpPr>
            <p:spPr>
              <a:xfrm>
                <a:off x="6770451" y="2090617"/>
                <a:ext cx="4507692" cy="461665"/>
              </a:xfrm>
              <a:prstGeom prst="rect">
                <a:avLst/>
              </a:prstGeom>
              <a:noFill/>
            </p:spPr>
            <p:txBody>
              <a:bodyPr wrap="square" rtlCol="0">
                <a:spAutoFit/>
              </a:bodyPr>
              <a:lstStyle/>
              <a:p>
                <a:r>
                  <a:rPr lang="en-US" altLang="ko-KR" sz="1200" dirty="0">
                    <a:solidFill>
                      <a:srgbClr val="0070C0"/>
                    </a:solidFill>
                    <a:cs typeface="Arial" pitchFamily="34" charset="0"/>
                  </a:rPr>
                  <a:t>Get a modern PowerPoint  Presentation that is beautifully designed. </a:t>
                </a:r>
                <a:r>
                  <a:rPr lang="en-US" altLang="ko-KR" sz="1200" dirty="0">
                    <a:solidFill>
                      <a:srgbClr val="0070C0"/>
                    </a:solidFill>
                    <a:ea typeface="FZShuTi" pitchFamily="2" charset="-122"/>
                    <a:cs typeface="Arial" pitchFamily="34" charset="0"/>
                  </a:rPr>
                  <a:t>I hope and I believe that this Template will your Time.</a:t>
                </a:r>
                <a:endParaRPr lang="en-US" altLang="ko-KR" sz="1200" dirty="0">
                  <a:solidFill>
                    <a:srgbClr val="0070C0"/>
                  </a:solidFill>
                  <a:cs typeface="Arial" pitchFamily="34" charset="0"/>
                </a:endParaRPr>
              </a:p>
            </p:txBody>
          </p:sp>
          <p:sp>
            <p:nvSpPr>
              <p:cNvPr id="29" name="TextBox 28">
                <a:extLst>
                  <a:ext uri="{FF2B5EF4-FFF2-40B4-BE49-F238E27FC236}">
                    <a16:creationId xmlns:a16="http://schemas.microsoft.com/office/drawing/2014/main" id="{F53236A9-A5F3-47C0-84F8-4B2301FA4B3F}"/>
                  </a:ext>
                </a:extLst>
              </p:cNvPr>
              <p:cNvSpPr txBox="1"/>
              <p:nvPr/>
            </p:nvSpPr>
            <p:spPr>
              <a:xfrm>
                <a:off x="6751979" y="1666120"/>
                <a:ext cx="4507692" cy="507830"/>
              </a:xfrm>
              <a:prstGeom prst="rect">
                <a:avLst/>
              </a:prstGeom>
              <a:noFill/>
            </p:spPr>
            <p:txBody>
              <a:bodyPr wrap="square" lIns="108000" rIns="108000" rtlCol="0">
                <a:spAutoFit/>
              </a:bodyPr>
              <a:lstStyle/>
              <a:p>
                <a:r>
                  <a:rPr lang="en-US" altLang="ko-KR" sz="2700" b="1" dirty="0">
                    <a:solidFill>
                      <a:srgbClr val="0070C0"/>
                    </a:solidFill>
                    <a:cs typeface="Arial" pitchFamily="34" charset="0"/>
                  </a:rPr>
                  <a:t>Contents</a:t>
                </a:r>
                <a:endParaRPr lang="ko-KR" altLang="en-US" sz="2700" b="1" dirty="0">
                  <a:solidFill>
                    <a:srgbClr val="0070C0"/>
                  </a:solidFill>
                  <a:cs typeface="Arial" pitchFamily="34" charset="0"/>
                </a:endParaRPr>
              </a:p>
            </p:txBody>
          </p:sp>
        </p:grpSp>
        <p:sp>
          <p:nvSpPr>
            <p:cNvPr id="27" name="TextBox 26">
              <a:extLst>
                <a:ext uri="{FF2B5EF4-FFF2-40B4-BE49-F238E27FC236}">
                  <a16:creationId xmlns:a16="http://schemas.microsoft.com/office/drawing/2014/main" id="{CD64649B-92D7-4214-96D9-6A05D20B4B80}"/>
                </a:ext>
              </a:extLst>
            </p:cNvPr>
            <p:cNvSpPr txBox="1"/>
            <p:nvPr/>
          </p:nvSpPr>
          <p:spPr>
            <a:xfrm>
              <a:off x="6027067" y="1574253"/>
              <a:ext cx="958096" cy="646330"/>
            </a:xfrm>
            <a:prstGeom prst="rect">
              <a:avLst/>
            </a:prstGeom>
            <a:noFill/>
          </p:spPr>
          <p:txBody>
            <a:bodyPr wrap="square" lIns="108000" rIns="108000" rtlCol="0">
              <a:spAutoFit/>
            </a:bodyPr>
            <a:lstStyle/>
            <a:p>
              <a:pPr algn="ctr"/>
              <a:r>
                <a:rPr lang="en-US" altLang="ko-KR" sz="3600" b="1" dirty="0">
                  <a:solidFill>
                    <a:srgbClr val="0070C0"/>
                  </a:solidFill>
                  <a:cs typeface="Arial" pitchFamily="34" charset="0"/>
                </a:rPr>
                <a:t>04</a:t>
              </a:r>
              <a:endParaRPr lang="ko-KR" altLang="en-US" sz="3600" b="1" dirty="0">
                <a:solidFill>
                  <a:srgbClr val="0070C0"/>
                </a:solidFill>
                <a:cs typeface="Arial" pitchFamily="34" charset="0"/>
              </a:endParaRPr>
            </a:p>
          </p:txBody>
        </p:sp>
      </p:grpSp>
      <p:grpSp>
        <p:nvGrpSpPr>
          <p:cNvPr id="4" name="Group 4">
            <a:extLst>
              <a:ext uri="{FF2B5EF4-FFF2-40B4-BE49-F238E27FC236}">
                <a16:creationId xmlns:a16="http://schemas.microsoft.com/office/drawing/2014/main" id="{8812EBE2-6768-1A70-9EB1-2B286DD5F49F}"/>
              </a:ext>
            </a:extLst>
          </p:cNvPr>
          <p:cNvGrpSpPr>
            <a:grpSpLocks noChangeAspect="1"/>
          </p:cNvGrpSpPr>
          <p:nvPr/>
        </p:nvGrpSpPr>
        <p:grpSpPr bwMode="auto">
          <a:xfrm>
            <a:off x="1689101" y="2887663"/>
            <a:ext cx="2976562" cy="2586038"/>
            <a:chOff x="1064" y="1819"/>
            <a:chExt cx="1875" cy="1629"/>
          </a:xfrm>
        </p:grpSpPr>
        <p:sp>
          <p:nvSpPr>
            <p:cNvPr id="6" name="Freeform 5">
              <a:extLst>
                <a:ext uri="{FF2B5EF4-FFF2-40B4-BE49-F238E27FC236}">
                  <a16:creationId xmlns:a16="http://schemas.microsoft.com/office/drawing/2014/main" id="{128B4419-BF1A-89DB-67B7-E20EA4053649}"/>
                </a:ext>
              </a:extLst>
            </p:cNvPr>
            <p:cNvSpPr>
              <a:spLocks/>
            </p:cNvSpPr>
            <p:nvPr/>
          </p:nvSpPr>
          <p:spPr bwMode="auto">
            <a:xfrm>
              <a:off x="1064" y="2004"/>
              <a:ext cx="1875" cy="1092"/>
            </a:xfrm>
            <a:custGeom>
              <a:avLst/>
              <a:gdLst>
                <a:gd name="T0" fmla="*/ 104 w 203"/>
                <a:gd name="T1" fmla="*/ 0 h 118"/>
                <a:gd name="T2" fmla="*/ 109 w 203"/>
                <a:gd name="T3" fmla="*/ 0 h 118"/>
                <a:gd name="T4" fmla="*/ 192 w 203"/>
                <a:gd name="T5" fmla="*/ 0 h 118"/>
                <a:gd name="T6" fmla="*/ 203 w 203"/>
                <a:gd name="T7" fmla="*/ 11 h 118"/>
                <a:gd name="T8" fmla="*/ 203 w 203"/>
                <a:gd name="T9" fmla="*/ 112 h 118"/>
                <a:gd name="T10" fmla="*/ 203 w 203"/>
                <a:gd name="T11" fmla="*/ 116 h 118"/>
                <a:gd name="T12" fmla="*/ 189 w 203"/>
                <a:gd name="T13" fmla="*/ 118 h 118"/>
                <a:gd name="T14" fmla="*/ 183 w 203"/>
                <a:gd name="T15" fmla="*/ 112 h 118"/>
                <a:gd name="T16" fmla="*/ 177 w 203"/>
                <a:gd name="T17" fmla="*/ 96 h 118"/>
                <a:gd name="T18" fmla="*/ 174 w 203"/>
                <a:gd name="T19" fmla="*/ 82 h 118"/>
                <a:gd name="T20" fmla="*/ 155 w 203"/>
                <a:gd name="T21" fmla="*/ 65 h 118"/>
                <a:gd name="T22" fmla="*/ 143 w 203"/>
                <a:gd name="T23" fmla="*/ 64 h 118"/>
                <a:gd name="T24" fmla="*/ 57 w 203"/>
                <a:gd name="T25" fmla="*/ 64 h 118"/>
                <a:gd name="T26" fmla="*/ 50 w 203"/>
                <a:gd name="T27" fmla="*/ 65 h 118"/>
                <a:gd name="T28" fmla="*/ 26 w 203"/>
                <a:gd name="T29" fmla="*/ 89 h 118"/>
                <a:gd name="T30" fmla="*/ 26 w 203"/>
                <a:gd name="T31" fmla="*/ 93 h 118"/>
                <a:gd name="T32" fmla="*/ 19 w 203"/>
                <a:gd name="T33" fmla="*/ 112 h 118"/>
                <a:gd name="T34" fmla="*/ 15 w 203"/>
                <a:gd name="T35" fmla="*/ 115 h 118"/>
                <a:gd name="T36" fmla="*/ 0 w 203"/>
                <a:gd name="T37" fmla="*/ 115 h 118"/>
                <a:gd name="T38" fmla="*/ 0 w 203"/>
                <a:gd name="T39" fmla="*/ 56 h 118"/>
                <a:gd name="T40" fmla="*/ 0 w 203"/>
                <a:gd name="T41" fmla="*/ 21 h 118"/>
                <a:gd name="T42" fmla="*/ 6 w 203"/>
                <a:gd name="T43" fmla="*/ 19 h 118"/>
                <a:gd name="T44" fmla="*/ 73 w 203"/>
                <a:gd name="T45" fmla="*/ 19 h 118"/>
                <a:gd name="T46" fmla="*/ 91 w 203"/>
                <a:gd name="T47" fmla="*/ 12 h 118"/>
                <a:gd name="T48" fmla="*/ 104 w 203"/>
                <a:gd name="T4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18">
                  <a:moveTo>
                    <a:pt x="104" y="0"/>
                  </a:moveTo>
                  <a:cubicBezTo>
                    <a:pt x="105" y="1"/>
                    <a:pt x="107" y="0"/>
                    <a:pt x="109" y="0"/>
                  </a:cubicBezTo>
                  <a:cubicBezTo>
                    <a:pt x="137" y="0"/>
                    <a:pt x="165" y="0"/>
                    <a:pt x="192" y="0"/>
                  </a:cubicBezTo>
                  <a:cubicBezTo>
                    <a:pt x="199" y="0"/>
                    <a:pt x="203" y="4"/>
                    <a:pt x="203" y="11"/>
                  </a:cubicBezTo>
                  <a:cubicBezTo>
                    <a:pt x="203" y="45"/>
                    <a:pt x="203" y="79"/>
                    <a:pt x="203" y="112"/>
                  </a:cubicBezTo>
                  <a:cubicBezTo>
                    <a:pt x="203" y="114"/>
                    <a:pt x="203" y="115"/>
                    <a:pt x="203" y="116"/>
                  </a:cubicBezTo>
                  <a:cubicBezTo>
                    <a:pt x="198" y="118"/>
                    <a:pt x="193" y="118"/>
                    <a:pt x="189" y="118"/>
                  </a:cubicBezTo>
                  <a:cubicBezTo>
                    <a:pt x="186" y="117"/>
                    <a:pt x="184" y="115"/>
                    <a:pt x="183" y="112"/>
                  </a:cubicBezTo>
                  <a:cubicBezTo>
                    <a:pt x="180" y="107"/>
                    <a:pt x="178" y="102"/>
                    <a:pt x="177" y="96"/>
                  </a:cubicBezTo>
                  <a:cubicBezTo>
                    <a:pt x="176" y="91"/>
                    <a:pt x="176" y="86"/>
                    <a:pt x="174" y="82"/>
                  </a:cubicBezTo>
                  <a:cubicBezTo>
                    <a:pt x="171" y="72"/>
                    <a:pt x="164" y="67"/>
                    <a:pt x="155" y="65"/>
                  </a:cubicBezTo>
                  <a:cubicBezTo>
                    <a:pt x="151" y="64"/>
                    <a:pt x="147" y="64"/>
                    <a:pt x="143" y="64"/>
                  </a:cubicBezTo>
                  <a:cubicBezTo>
                    <a:pt x="114" y="64"/>
                    <a:pt x="86" y="64"/>
                    <a:pt x="57" y="64"/>
                  </a:cubicBezTo>
                  <a:cubicBezTo>
                    <a:pt x="55" y="64"/>
                    <a:pt x="52" y="64"/>
                    <a:pt x="50" y="65"/>
                  </a:cubicBezTo>
                  <a:cubicBezTo>
                    <a:pt x="36" y="66"/>
                    <a:pt x="28" y="77"/>
                    <a:pt x="26" y="89"/>
                  </a:cubicBezTo>
                  <a:cubicBezTo>
                    <a:pt x="26" y="91"/>
                    <a:pt x="26" y="92"/>
                    <a:pt x="26" y="93"/>
                  </a:cubicBezTo>
                  <a:cubicBezTo>
                    <a:pt x="25" y="100"/>
                    <a:pt x="21" y="106"/>
                    <a:pt x="19" y="112"/>
                  </a:cubicBezTo>
                  <a:cubicBezTo>
                    <a:pt x="18" y="113"/>
                    <a:pt x="17" y="115"/>
                    <a:pt x="15" y="115"/>
                  </a:cubicBezTo>
                  <a:cubicBezTo>
                    <a:pt x="10" y="116"/>
                    <a:pt x="5" y="117"/>
                    <a:pt x="0" y="115"/>
                  </a:cubicBezTo>
                  <a:cubicBezTo>
                    <a:pt x="0" y="95"/>
                    <a:pt x="0" y="75"/>
                    <a:pt x="0" y="56"/>
                  </a:cubicBezTo>
                  <a:cubicBezTo>
                    <a:pt x="0" y="44"/>
                    <a:pt x="0" y="32"/>
                    <a:pt x="0" y="21"/>
                  </a:cubicBezTo>
                  <a:cubicBezTo>
                    <a:pt x="2" y="19"/>
                    <a:pt x="4" y="19"/>
                    <a:pt x="6" y="19"/>
                  </a:cubicBezTo>
                  <a:cubicBezTo>
                    <a:pt x="29" y="19"/>
                    <a:pt x="51" y="19"/>
                    <a:pt x="73" y="19"/>
                  </a:cubicBezTo>
                  <a:cubicBezTo>
                    <a:pt x="80" y="20"/>
                    <a:pt x="86" y="17"/>
                    <a:pt x="91" y="12"/>
                  </a:cubicBezTo>
                  <a:cubicBezTo>
                    <a:pt x="95" y="8"/>
                    <a:pt x="99" y="3"/>
                    <a:pt x="104" y="0"/>
                  </a:cubicBezTo>
                  <a:close/>
                </a:path>
              </a:pathLst>
            </a:custGeom>
            <a:solidFill>
              <a:srgbClr val="FFD6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6">
              <a:extLst>
                <a:ext uri="{FF2B5EF4-FFF2-40B4-BE49-F238E27FC236}">
                  <a16:creationId xmlns:a16="http://schemas.microsoft.com/office/drawing/2014/main" id="{EDE289B2-B381-C345-750E-E90BD6145D9A}"/>
                </a:ext>
              </a:extLst>
            </p:cNvPr>
            <p:cNvSpPr>
              <a:spLocks/>
            </p:cNvSpPr>
            <p:nvPr/>
          </p:nvSpPr>
          <p:spPr bwMode="auto">
            <a:xfrm>
              <a:off x="1064" y="1819"/>
              <a:ext cx="961" cy="380"/>
            </a:xfrm>
            <a:custGeom>
              <a:avLst/>
              <a:gdLst>
                <a:gd name="T0" fmla="*/ 104 w 104"/>
                <a:gd name="T1" fmla="*/ 20 h 41"/>
                <a:gd name="T2" fmla="*/ 97 w 104"/>
                <a:gd name="T3" fmla="*/ 28 h 41"/>
                <a:gd name="T4" fmla="*/ 66 w 104"/>
                <a:gd name="T5" fmla="*/ 41 h 41"/>
                <a:gd name="T6" fmla="*/ 0 w 104"/>
                <a:gd name="T7" fmla="*/ 41 h 41"/>
                <a:gd name="T8" fmla="*/ 0 w 104"/>
                <a:gd name="T9" fmla="*/ 10 h 41"/>
                <a:gd name="T10" fmla="*/ 10 w 104"/>
                <a:gd name="T11" fmla="*/ 0 h 41"/>
                <a:gd name="T12" fmla="*/ 79 w 104"/>
                <a:gd name="T13" fmla="*/ 0 h 41"/>
                <a:gd name="T14" fmla="*/ 88 w 104"/>
                <a:gd name="T15" fmla="*/ 5 h 41"/>
                <a:gd name="T16" fmla="*/ 104 w 104"/>
                <a:gd name="T1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41">
                  <a:moveTo>
                    <a:pt x="104" y="20"/>
                  </a:moveTo>
                  <a:cubicBezTo>
                    <a:pt x="102" y="23"/>
                    <a:pt x="99" y="25"/>
                    <a:pt x="97" y="28"/>
                  </a:cubicBezTo>
                  <a:cubicBezTo>
                    <a:pt x="84" y="41"/>
                    <a:pt x="85" y="41"/>
                    <a:pt x="66" y="41"/>
                  </a:cubicBezTo>
                  <a:cubicBezTo>
                    <a:pt x="44" y="41"/>
                    <a:pt x="22" y="41"/>
                    <a:pt x="0" y="41"/>
                  </a:cubicBezTo>
                  <a:cubicBezTo>
                    <a:pt x="0" y="31"/>
                    <a:pt x="0" y="20"/>
                    <a:pt x="0" y="10"/>
                  </a:cubicBezTo>
                  <a:cubicBezTo>
                    <a:pt x="0" y="5"/>
                    <a:pt x="5" y="0"/>
                    <a:pt x="10" y="0"/>
                  </a:cubicBezTo>
                  <a:cubicBezTo>
                    <a:pt x="33" y="0"/>
                    <a:pt x="56" y="0"/>
                    <a:pt x="79" y="0"/>
                  </a:cubicBezTo>
                  <a:cubicBezTo>
                    <a:pt x="83" y="0"/>
                    <a:pt x="86" y="2"/>
                    <a:pt x="88" y="5"/>
                  </a:cubicBezTo>
                  <a:cubicBezTo>
                    <a:pt x="94" y="10"/>
                    <a:pt x="99" y="15"/>
                    <a:pt x="104" y="20"/>
                  </a:cubicBezTo>
                  <a:close/>
                </a:path>
              </a:pathLst>
            </a:custGeom>
            <a:solidFill>
              <a:srgbClr val="DC9C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7">
              <a:extLst>
                <a:ext uri="{FF2B5EF4-FFF2-40B4-BE49-F238E27FC236}">
                  <a16:creationId xmlns:a16="http://schemas.microsoft.com/office/drawing/2014/main" id="{3EBEC09F-2A08-B952-2AD3-5CE91E39C738}"/>
                </a:ext>
              </a:extLst>
            </p:cNvPr>
            <p:cNvSpPr>
              <a:spLocks/>
            </p:cNvSpPr>
            <p:nvPr/>
          </p:nvSpPr>
          <p:spPr bwMode="auto">
            <a:xfrm>
              <a:off x="2237" y="2680"/>
              <a:ext cx="370" cy="768"/>
            </a:xfrm>
            <a:custGeom>
              <a:avLst/>
              <a:gdLst>
                <a:gd name="T0" fmla="*/ 39 w 40"/>
                <a:gd name="T1" fmla="*/ 73 h 83"/>
                <a:gd name="T2" fmla="*/ 28 w 40"/>
                <a:gd name="T3" fmla="*/ 83 h 83"/>
                <a:gd name="T4" fmla="*/ 12 w 40"/>
                <a:gd name="T5" fmla="*/ 83 h 83"/>
                <a:gd name="T6" fmla="*/ 1 w 40"/>
                <a:gd name="T7" fmla="*/ 73 h 83"/>
                <a:gd name="T8" fmla="*/ 0 w 40"/>
                <a:gd name="T9" fmla="*/ 67 h 83"/>
                <a:gd name="T10" fmla="*/ 0 w 40"/>
                <a:gd name="T11" fmla="*/ 50 h 83"/>
                <a:gd name="T12" fmla="*/ 0 w 40"/>
                <a:gd name="T13" fmla="*/ 37 h 83"/>
                <a:gd name="T14" fmla="*/ 3 w 40"/>
                <a:gd name="T15" fmla="*/ 32 h 83"/>
                <a:gd name="T16" fmla="*/ 29 w 40"/>
                <a:gd name="T17" fmla="*/ 6 h 83"/>
                <a:gd name="T18" fmla="*/ 37 w 40"/>
                <a:gd name="T19" fmla="*/ 2 h 83"/>
                <a:gd name="T20" fmla="*/ 40 w 40"/>
                <a:gd name="T21" fmla="*/ 9 h 83"/>
                <a:gd name="T22" fmla="*/ 40 w 40"/>
                <a:gd name="T23" fmla="*/ 67 h 83"/>
                <a:gd name="T24" fmla="*/ 39 w 40"/>
                <a:gd name="T25"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3">
                  <a:moveTo>
                    <a:pt x="39" y="73"/>
                  </a:moveTo>
                  <a:cubicBezTo>
                    <a:pt x="38" y="82"/>
                    <a:pt x="37" y="83"/>
                    <a:pt x="28" y="83"/>
                  </a:cubicBezTo>
                  <a:cubicBezTo>
                    <a:pt x="23" y="83"/>
                    <a:pt x="17" y="83"/>
                    <a:pt x="12" y="83"/>
                  </a:cubicBezTo>
                  <a:cubicBezTo>
                    <a:pt x="3" y="83"/>
                    <a:pt x="2" y="82"/>
                    <a:pt x="1" y="73"/>
                  </a:cubicBezTo>
                  <a:cubicBezTo>
                    <a:pt x="0" y="71"/>
                    <a:pt x="0" y="69"/>
                    <a:pt x="0" y="67"/>
                  </a:cubicBezTo>
                  <a:cubicBezTo>
                    <a:pt x="0" y="61"/>
                    <a:pt x="0" y="55"/>
                    <a:pt x="0" y="50"/>
                  </a:cubicBezTo>
                  <a:cubicBezTo>
                    <a:pt x="0" y="45"/>
                    <a:pt x="0" y="41"/>
                    <a:pt x="0" y="37"/>
                  </a:cubicBezTo>
                  <a:cubicBezTo>
                    <a:pt x="0" y="35"/>
                    <a:pt x="2" y="33"/>
                    <a:pt x="3" y="32"/>
                  </a:cubicBezTo>
                  <a:cubicBezTo>
                    <a:pt x="12" y="23"/>
                    <a:pt x="21" y="15"/>
                    <a:pt x="29" y="6"/>
                  </a:cubicBezTo>
                  <a:cubicBezTo>
                    <a:pt x="31" y="4"/>
                    <a:pt x="33" y="0"/>
                    <a:pt x="37" y="2"/>
                  </a:cubicBezTo>
                  <a:cubicBezTo>
                    <a:pt x="39" y="4"/>
                    <a:pt x="40" y="6"/>
                    <a:pt x="40" y="9"/>
                  </a:cubicBezTo>
                  <a:cubicBezTo>
                    <a:pt x="40" y="28"/>
                    <a:pt x="40" y="48"/>
                    <a:pt x="40" y="67"/>
                  </a:cubicBezTo>
                  <a:cubicBezTo>
                    <a:pt x="40" y="69"/>
                    <a:pt x="40" y="71"/>
                    <a:pt x="39" y="73"/>
                  </a:cubicBezTo>
                  <a:close/>
                </a:path>
              </a:pathLst>
            </a:custGeom>
            <a:solidFill>
              <a:srgbClr val="125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8">
              <a:extLst>
                <a:ext uri="{FF2B5EF4-FFF2-40B4-BE49-F238E27FC236}">
                  <a16:creationId xmlns:a16="http://schemas.microsoft.com/office/drawing/2014/main" id="{4372E350-5C3D-23B0-A806-A9ABB2D3E40C}"/>
                </a:ext>
              </a:extLst>
            </p:cNvPr>
            <p:cNvSpPr>
              <a:spLocks/>
            </p:cNvSpPr>
            <p:nvPr/>
          </p:nvSpPr>
          <p:spPr bwMode="auto">
            <a:xfrm>
              <a:off x="1387" y="2680"/>
              <a:ext cx="379" cy="768"/>
            </a:xfrm>
            <a:custGeom>
              <a:avLst/>
              <a:gdLst>
                <a:gd name="T0" fmla="*/ 39 w 41"/>
                <a:gd name="T1" fmla="*/ 73 h 83"/>
                <a:gd name="T2" fmla="*/ 28 w 41"/>
                <a:gd name="T3" fmla="*/ 83 h 83"/>
                <a:gd name="T4" fmla="*/ 12 w 41"/>
                <a:gd name="T5" fmla="*/ 83 h 83"/>
                <a:gd name="T6" fmla="*/ 2 w 41"/>
                <a:gd name="T7" fmla="*/ 73 h 83"/>
                <a:gd name="T8" fmla="*/ 1 w 41"/>
                <a:gd name="T9" fmla="*/ 68 h 83"/>
                <a:gd name="T10" fmla="*/ 1 w 41"/>
                <a:gd name="T11" fmla="*/ 7 h 83"/>
                <a:gd name="T12" fmla="*/ 3 w 41"/>
                <a:gd name="T13" fmla="*/ 2 h 83"/>
                <a:gd name="T14" fmla="*/ 8 w 41"/>
                <a:gd name="T15" fmla="*/ 3 h 83"/>
                <a:gd name="T16" fmla="*/ 18 w 41"/>
                <a:gd name="T17" fmla="*/ 13 h 83"/>
                <a:gd name="T18" fmla="*/ 38 w 41"/>
                <a:gd name="T19" fmla="*/ 32 h 83"/>
                <a:gd name="T20" fmla="*/ 40 w 41"/>
                <a:gd name="T21" fmla="*/ 37 h 83"/>
                <a:gd name="T22" fmla="*/ 41 w 41"/>
                <a:gd name="T23" fmla="*/ 50 h 83"/>
                <a:gd name="T24" fmla="*/ 41 w 41"/>
                <a:gd name="T25" fmla="*/ 67 h 83"/>
                <a:gd name="T26" fmla="*/ 39 w 41"/>
                <a:gd name="T2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3">
                  <a:moveTo>
                    <a:pt x="39" y="73"/>
                  </a:moveTo>
                  <a:cubicBezTo>
                    <a:pt x="39" y="82"/>
                    <a:pt x="38" y="83"/>
                    <a:pt x="28" y="83"/>
                  </a:cubicBezTo>
                  <a:cubicBezTo>
                    <a:pt x="23" y="83"/>
                    <a:pt x="18" y="83"/>
                    <a:pt x="12" y="83"/>
                  </a:cubicBezTo>
                  <a:cubicBezTo>
                    <a:pt x="4" y="83"/>
                    <a:pt x="2" y="82"/>
                    <a:pt x="2" y="73"/>
                  </a:cubicBezTo>
                  <a:cubicBezTo>
                    <a:pt x="1" y="71"/>
                    <a:pt x="1" y="70"/>
                    <a:pt x="1" y="68"/>
                  </a:cubicBezTo>
                  <a:cubicBezTo>
                    <a:pt x="1" y="48"/>
                    <a:pt x="0" y="27"/>
                    <a:pt x="1" y="7"/>
                  </a:cubicBezTo>
                  <a:cubicBezTo>
                    <a:pt x="1" y="5"/>
                    <a:pt x="1" y="3"/>
                    <a:pt x="3" y="2"/>
                  </a:cubicBezTo>
                  <a:cubicBezTo>
                    <a:pt x="5" y="0"/>
                    <a:pt x="7" y="2"/>
                    <a:pt x="8" y="3"/>
                  </a:cubicBezTo>
                  <a:cubicBezTo>
                    <a:pt x="12" y="6"/>
                    <a:pt x="15" y="10"/>
                    <a:pt x="18" y="13"/>
                  </a:cubicBezTo>
                  <a:cubicBezTo>
                    <a:pt x="25" y="20"/>
                    <a:pt x="31" y="26"/>
                    <a:pt x="38" y="32"/>
                  </a:cubicBezTo>
                  <a:cubicBezTo>
                    <a:pt x="39" y="34"/>
                    <a:pt x="40" y="35"/>
                    <a:pt x="40" y="37"/>
                  </a:cubicBezTo>
                  <a:cubicBezTo>
                    <a:pt x="41" y="41"/>
                    <a:pt x="40" y="46"/>
                    <a:pt x="41" y="50"/>
                  </a:cubicBezTo>
                  <a:cubicBezTo>
                    <a:pt x="41" y="56"/>
                    <a:pt x="41" y="62"/>
                    <a:pt x="41" y="67"/>
                  </a:cubicBezTo>
                  <a:cubicBezTo>
                    <a:pt x="41" y="69"/>
                    <a:pt x="41" y="71"/>
                    <a:pt x="39" y="73"/>
                  </a:cubicBezTo>
                  <a:close/>
                </a:path>
              </a:pathLst>
            </a:custGeom>
            <a:solidFill>
              <a:srgbClr val="2775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9">
              <a:extLst>
                <a:ext uri="{FF2B5EF4-FFF2-40B4-BE49-F238E27FC236}">
                  <a16:creationId xmlns:a16="http://schemas.microsoft.com/office/drawing/2014/main" id="{824DA99A-F2A9-E394-B553-BB8CD75FCC17}"/>
                </a:ext>
              </a:extLst>
            </p:cNvPr>
            <p:cNvSpPr>
              <a:spLocks/>
            </p:cNvSpPr>
            <p:nvPr/>
          </p:nvSpPr>
          <p:spPr bwMode="auto">
            <a:xfrm>
              <a:off x="1785" y="3096"/>
              <a:ext cx="434" cy="259"/>
            </a:xfrm>
            <a:custGeom>
              <a:avLst/>
              <a:gdLst>
                <a:gd name="T0" fmla="*/ 44 w 47"/>
                <a:gd name="T1" fmla="*/ 28 h 28"/>
                <a:gd name="T2" fmla="*/ 2 w 47"/>
                <a:gd name="T3" fmla="*/ 28 h 28"/>
                <a:gd name="T4" fmla="*/ 4 w 47"/>
                <a:gd name="T5" fmla="*/ 5 h 28"/>
                <a:gd name="T6" fmla="*/ 15 w 47"/>
                <a:gd name="T7" fmla="*/ 1 h 28"/>
                <a:gd name="T8" fmla="*/ 32 w 47"/>
                <a:gd name="T9" fmla="*/ 0 h 28"/>
                <a:gd name="T10" fmla="*/ 45 w 47"/>
                <a:gd name="T11" fmla="*/ 14 h 28"/>
                <a:gd name="T12" fmla="*/ 44 w 4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47" h="28">
                  <a:moveTo>
                    <a:pt x="44" y="28"/>
                  </a:moveTo>
                  <a:cubicBezTo>
                    <a:pt x="30" y="28"/>
                    <a:pt x="16" y="28"/>
                    <a:pt x="2" y="28"/>
                  </a:cubicBezTo>
                  <a:cubicBezTo>
                    <a:pt x="0" y="20"/>
                    <a:pt x="0" y="12"/>
                    <a:pt x="4" y="5"/>
                  </a:cubicBezTo>
                  <a:cubicBezTo>
                    <a:pt x="7" y="2"/>
                    <a:pt x="11" y="1"/>
                    <a:pt x="15" y="1"/>
                  </a:cubicBezTo>
                  <a:cubicBezTo>
                    <a:pt x="21" y="0"/>
                    <a:pt x="26" y="0"/>
                    <a:pt x="32" y="0"/>
                  </a:cubicBezTo>
                  <a:cubicBezTo>
                    <a:pt x="40" y="1"/>
                    <a:pt x="45" y="6"/>
                    <a:pt x="45" y="14"/>
                  </a:cubicBezTo>
                  <a:cubicBezTo>
                    <a:pt x="46" y="19"/>
                    <a:pt x="47" y="23"/>
                    <a:pt x="44" y="28"/>
                  </a:cubicBezTo>
                  <a:close/>
                </a:path>
              </a:pathLst>
            </a:custGeom>
            <a:solidFill>
              <a:srgbClr val="FBC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10">
              <a:extLst>
                <a:ext uri="{FF2B5EF4-FFF2-40B4-BE49-F238E27FC236}">
                  <a16:creationId xmlns:a16="http://schemas.microsoft.com/office/drawing/2014/main" id="{EA8CFFF4-BB9E-CAAF-98A3-0B5492F04757}"/>
                </a:ext>
              </a:extLst>
            </p:cNvPr>
            <p:cNvSpPr>
              <a:spLocks/>
            </p:cNvSpPr>
            <p:nvPr/>
          </p:nvSpPr>
          <p:spPr bwMode="auto">
            <a:xfrm>
              <a:off x="1064" y="2865"/>
              <a:ext cx="286" cy="490"/>
            </a:xfrm>
            <a:custGeom>
              <a:avLst/>
              <a:gdLst>
                <a:gd name="T0" fmla="*/ 0 w 31"/>
                <a:gd name="T1" fmla="*/ 22 h 53"/>
                <a:gd name="T2" fmla="*/ 11 w 31"/>
                <a:gd name="T3" fmla="*/ 22 h 53"/>
                <a:gd name="T4" fmla="*/ 18 w 31"/>
                <a:gd name="T5" fmla="*/ 17 h 53"/>
                <a:gd name="T6" fmla="*/ 25 w 31"/>
                <a:gd name="T7" fmla="*/ 0 h 53"/>
                <a:gd name="T8" fmla="*/ 27 w 31"/>
                <a:gd name="T9" fmla="*/ 7 h 53"/>
                <a:gd name="T10" fmla="*/ 29 w 31"/>
                <a:gd name="T11" fmla="*/ 30 h 53"/>
                <a:gd name="T12" fmla="*/ 29 w 31"/>
                <a:gd name="T13" fmla="*/ 32 h 53"/>
                <a:gd name="T14" fmla="*/ 31 w 31"/>
                <a:gd name="T15" fmla="*/ 50 h 53"/>
                <a:gd name="T16" fmla="*/ 30 w 31"/>
                <a:gd name="T17" fmla="*/ 53 h 53"/>
                <a:gd name="T18" fmla="*/ 9 w 31"/>
                <a:gd name="T19" fmla="*/ 53 h 53"/>
                <a:gd name="T20" fmla="*/ 0 w 31"/>
                <a:gd name="T21" fmla="*/ 44 h 53"/>
                <a:gd name="T22" fmla="*/ 0 w 31"/>
                <a:gd name="T2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3">
                  <a:moveTo>
                    <a:pt x="0" y="22"/>
                  </a:moveTo>
                  <a:cubicBezTo>
                    <a:pt x="4" y="22"/>
                    <a:pt x="8" y="21"/>
                    <a:pt x="11" y="22"/>
                  </a:cubicBezTo>
                  <a:cubicBezTo>
                    <a:pt x="15" y="22"/>
                    <a:pt x="17" y="20"/>
                    <a:pt x="18" y="17"/>
                  </a:cubicBezTo>
                  <a:cubicBezTo>
                    <a:pt x="21" y="11"/>
                    <a:pt x="23" y="6"/>
                    <a:pt x="25" y="0"/>
                  </a:cubicBezTo>
                  <a:cubicBezTo>
                    <a:pt x="27" y="2"/>
                    <a:pt x="27" y="4"/>
                    <a:pt x="27" y="7"/>
                  </a:cubicBezTo>
                  <a:cubicBezTo>
                    <a:pt x="28" y="14"/>
                    <a:pt x="28" y="22"/>
                    <a:pt x="29" y="30"/>
                  </a:cubicBezTo>
                  <a:cubicBezTo>
                    <a:pt x="29" y="31"/>
                    <a:pt x="29" y="32"/>
                    <a:pt x="29" y="32"/>
                  </a:cubicBezTo>
                  <a:cubicBezTo>
                    <a:pt x="30" y="38"/>
                    <a:pt x="30" y="44"/>
                    <a:pt x="31" y="50"/>
                  </a:cubicBezTo>
                  <a:cubicBezTo>
                    <a:pt x="31" y="51"/>
                    <a:pt x="31" y="52"/>
                    <a:pt x="30" y="53"/>
                  </a:cubicBezTo>
                  <a:cubicBezTo>
                    <a:pt x="23" y="53"/>
                    <a:pt x="16" y="53"/>
                    <a:pt x="9" y="53"/>
                  </a:cubicBezTo>
                  <a:cubicBezTo>
                    <a:pt x="4" y="53"/>
                    <a:pt x="0" y="49"/>
                    <a:pt x="0" y="44"/>
                  </a:cubicBezTo>
                  <a:cubicBezTo>
                    <a:pt x="0" y="36"/>
                    <a:pt x="0" y="29"/>
                    <a:pt x="0" y="22"/>
                  </a:cubicBezTo>
                  <a:close/>
                </a:path>
              </a:pathLst>
            </a:custGeom>
            <a:solidFill>
              <a:srgbClr val="FCC8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1">
              <a:extLst>
                <a:ext uri="{FF2B5EF4-FFF2-40B4-BE49-F238E27FC236}">
                  <a16:creationId xmlns:a16="http://schemas.microsoft.com/office/drawing/2014/main" id="{34D6E938-3AB6-B5A8-EF9B-61609FABB187}"/>
                </a:ext>
              </a:extLst>
            </p:cNvPr>
            <p:cNvSpPr>
              <a:spLocks/>
            </p:cNvSpPr>
            <p:nvPr/>
          </p:nvSpPr>
          <p:spPr bwMode="auto">
            <a:xfrm>
              <a:off x="2644" y="2893"/>
              <a:ext cx="295" cy="462"/>
            </a:xfrm>
            <a:custGeom>
              <a:avLst/>
              <a:gdLst>
                <a:gd name="T0" fmla="*/ 7 w 32"/>
                <a:gd name="T1" fmla="*/ 0 h 50"/>
                <a:gd name="T2" fmla="*/ 12 w 32"/>
                <a:gd name="T3" fmla="*/ 15 h 50"/>
                <a:gd name="T4" fmla="*/ 21 w 32"/>
                <a:gd name="T5" fmla="*/ 20 h 50"/>
                <a:gd name="T6" fmla="*/ 32 w 32"/>
                <a:gd name="T7" fmla="*/ 20 h 50"/>
                <a:gd name="T8" fmla="*/ 32 w 32"/>
                <a:gd name="T9" fmla="*/ 41 h 50"/>
                <a:gd name="T10" fmla="*/ 23 w 32"/>
                <a:gd name="T11" fmla="*/ 50 h 50"/>
                <a:gd name="T12" fmla="*/ 2 w 32"/>
                <a:gd name="T13" fmla="*/ 50 h 50"/>
                <a:gd name="T14" fmla="*/ 1 w 32"/>
                <a:gd name="T15" fmla="*/ 33 h 50"/>
                <a:gd name="T16" fmla="*/ 4 w 32"/>
                <a:gd name="T17" fmla="*/ 12 h 50"/>
                <a:gd name="T18" fmla="*/ 5 w 32"/>
                <a:gd name="T19" fmla="*/ 3 h 50"/>
                <a:gd name="T20" fmla="*/ 7 w 32"/>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0">
                  <a:moveTo>
                    <a:pt x="7" y="0"/>
                  </a:moveTo>
                  <a:cubicBezTo>
                    <a:pt x="9" y="5"/>
                    <a:pt x="10" y="10"/>
                    <a:pt x="12" y="15"/>
                  </a:cubicBezTo>
                  <a:cubicBezTo>
                    <a:pt x="14" y="20"/>
                    <a:pt x="17" y="21"/>
                    <a:pt x="21" y="20"/>
                  </a:cubicBezTo>
                  <a:cubicBezTo>
                    <a:pt x="25" y="20"/>
                    <a:pt x="28" y="20"/>
                    <a:pt x="32" y="20"/>
                  </a:cubicBezTo>
                  <a:cubicBezTo>
                    <a:pt x="32" y="27"/>
                    <a:pt x="32" y="34"/>
                    <a:pt x="32" y="41"/>
                  </a:cubicBezTo>
                  <a:cubicBezTo>
                    <a:pt x="32" y="46"/>
                    <a:pt x="28" y="50"/>
                    <a:pt x="23" y="50"/>
                  </a:cubicBezTo>
                  <a:cubicBezTo>
                    <a:pt x="16" y="50"/>
                    <a:pt x="9" y="50"/>
                    <a:pt x="2" y="50"/>
                  </a:cubicBezTo>
                  <a:cubicBezTo>
                    <a:pt x="0" y="44"/>
                    <a:pt x="1" y="39"/>
                    <a:pt x="1" y="33"/>
                  </a:cubicBezTo>
                  <a:cubicBezTo>
                    <a:pt x="4" y="26"/>
                    <a:pt x="3" y="19"/>
                    <a:pt x="4" y="12"/>
                  </a:cubicBezTo>
                  <a:cubicBezTo>
                    <a:pt x="5" y="9"/>
                    <a:pt x="5" y="6"/>
                    <a:pt x="5" y="3"/>
                  </a:cubicBezTo>
                  <a:cubicBezTo>
                    <a:pt x="5" y="2"/>
                    <a:pt x="5" y="0"/>
                    <a:pt x="7" y="0"/>
                  </a:cubicBezTo>
                  <a:close/>
                </a:path>
              </a:pathLst>
            </a:custGeom>
            <a:solidFill>
              <a:srgbClr val="FCC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12">
              <a:extLst>
                <a:ext uri="{FF2B5EF4-FFF2-40B4-BE49-F238E27FC236}">
                  <a16:creationId xmlns:a16="http://schemas.microsoft.com/office/drawing/2014/main" id="{31A097A8-404F-1664-9D1E-DCA6256356E1}"/>
                </a:ext>
              </a:extLst>
            </p:cNvPr>
            <p:cNvSpPr>
              <a:spLocks/>
            </p:cNvSpPr>
            <p:nvPr/>
          </p:nvSpPr>
          <p:spPr bwMode="auto">
            <a:xfrm>
              <a:off x="1748" y="3022"/>
              <a:ext cx="498" cy="333"/>
            </a:xfrm>
            <a:custGeom>
              <a:avLst/>
              <a:gdLst>
                <a:gd name="T0" fmla="*/ 48 w 54"/>
                <a:gd name="T1" fmla="*/ 36 h 36"/>
                <a:gd name="T2" fmla="*/ 48 w 54"/>
                <a:gd name="T3" fmla="*/ 23 h 36"/>
                <a:gd name="T4" fmla="*/ 37 w 54"/>
                <a:gd name="T5" fmla="*/ 10 h 36"/>
                <a:gd name="T6" fmla="*/ 18 w 54"/>
                <a:gd name="T7" fmla="*/ 10 h 36"/>
                <a:gd name="T8" fmla="*/ 6 w 54"/>
                <a:gd name="T9" fmla="*/ 25 h 36"/>
                <a:gd name="T10" fmla="*/ 6 w 54"/>
                <a:gd name="T11" fmla="*/ 36 h 36"/>
                <a:gd name="T12" fmla="*/ 0 w 54"/>
                <a:gd name="T13" fmla="*/ 36 h 36"/>
                <a:gd name="T14" fmla="*/ 0 w 54"/>
                <a:gd name="T15" fmla="*/ 13 h 36"/>
                <a:gd name="T16" fmla="*/ 15 w 54"/>
                <a:gd name="T17" fmla="*/ 1 h 36"/>
                <a:gd name="T18" fmla="*/ 43 w 54"/>
                <a:gd name="T19" fmla="*/ 2 h 36"/>
                <a:gd name="T20" fmla="*/ 54 w 54"/>
                <a:gd name="T21" fmla="*/ 12 h 36"/>
                <a:gd name="T22" fmla="*/ 54 w 54"/>
                <a:gd name="T23" fmla="*/ 36 h 36"/>
                <a:gd name="T24" fmla="*/ 48 w 54"/>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36">
                  <a:moveTo>
                    <a:pt x="48" y="36"/>
                  </a:moveTo>
                  <a:cubicBezTo>
                    <a:pt x="48" y="31"/>
                    <a:pt x="48" y="27"/>
                    <a:pt x="48" y="23"/>
                  </a:cubicBezTo>
                  <a:cubicBezTo>
                    <a:pt x="48" y="16"/>
                    <a:pt x="44" y="11"/>
                    <a:pt x="37" y="10"/>
                  </a:cubicBezTo>
                  <a:cubicBezTo>
                    <a:pt x="31" y="9"/>
                    <a:pt x="24" y="9"/>
                    <a:pt x="18" y="10"/>
                  </a:cubicBezTo>
                  <a:cubicBezTo>
                    <a:pt x="8" y="12"/>
                    <a:pt x="8" y="14"/>
                    <a:pt x="6" y="25"/>
                  </a:cubicBezTo>
                  <a:cubicBezTo>
                    <a:pt x="6" y="29"/>
                    <a:pt x="6" y="32"/>
                    <a:pt x="6" y="36"/>
                  </a:cubicBezTo>
                  <a:cubicBezTo>
                    <a:pt x="4" y="36"/>
                    <a:pt x="2" y="36"/>
                    <a:pt x="0" y="36"/>
                  </a:cubicBezTo>
                  <a:cubicBezTo>
                    <a:pt x="0" y="28"/>
                    <a:pt x="0" y="21"/>
                    <a:pt x="0" y="13"/>
                  </a:cubicBezTo>
                  <a:cubicBezTo>
                    <a:pt x="2" y="5"/>
                    <a:pt x="7" y="2"/>
                    <a:pt x="15" y="1"/>
                  </a:cubicBezTo>
                  <a:cubicBezTo>
                    <a:pt x="24" y="1"/>
                    <a:pt x="33" y="0"/>
                    <a:pt x="43" y="2"/>
                  </a:cubicBezTo>
                  <a:cubicBezTo>
                    <a:pt x="48" y="3"/>
                    <a:pt x="53" y="6"/>
                    <a:pt x="54" y="12"/>
                  </a:cubicBezTo>
                  <a:cubicBezTo>
                    <a:pt x="54" y="20"/>
                    <a:pt x="54" y="28"/>
                    <a:pt x="54" y="36"/>
                  </a:cubicBezTo>
                  <a:cubicBezTo>
                    <a:pt x="52" y="36"/>
                    <a:pt x="50" y="36"/>
                    <a:pt x="48" y="36"/>
                  </a:cubicBezTo>
                  <a:close/>
                </a:path>
              </a:pathLst>
            </a:custGeom>
            <a:solidFill>
              <a:srgbClr val="DAB2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13">
              <a:extLst>
                <a:ext uri="{FF2B5EF4-FFF2-40B4-BE49-F238E27FC236}">
                  <a16:creationId xmlns:a16="http://schemas.microsoft.com/office/drawing/2014/main" id="{3E00E1EE-88E9-4FD0-EDB4-5782AEE4AD57}"/>
                </a:ext>
              </a:extLst>
            </p:cNvPr>
            <p:cNvSpPr>
              <a:spLocks/>
            </p:cNvSpPr>
            <p:nvPr/>
          </p:nvSpPr>
          <p:spPr bwMode="auto">
            <a:xfrm>
              <a:off x="1323" y="2735"/>
              <a:ext cx="83" cy="620"/>
            </a:xfrm>
            <a:custGeom>
              <a:avLst/>
              <a:gdLst>
                <a:gd name="T0" fmla="*/ 2 w 9"/>
                <a:gd name="T1" fmla="*/ 67 h 67"/>
                <a:gd name="T2" fmla="*/ 1 w 9"/>
                <a:gd name="T3" fmla="*/ 46 h 67"/>
                <a:gd name="T4" fmla="*/ 4 w 9"/>
                <a:gd name="T5" fmla="*/ 6 h 67"/>
                <a:gd name="T6" fmla="*/ 9 w 9"/>
                <a:gd name="T7" fmla="*/ 0 h 67"/>
                <a:gd name="T8" fmla="*/ 9 w 9"/>
                <a:gd name="T9" fmla="*/ 67 h 67"/>
                <a:gd name="T10" fmla="*/ 2 w 9"/>
                <a:gd name="T11" fmla="*/ 67 h 67"/>
              </a:gdLst>
              <a:ahLst/>
              <a:cxnLst>
                <a:cxn ang="0">
                  <a:pos x="T0" y="T1"/>
                </a:cxn>
                <a:cxn ang="0">
                  <a:pos x="T2" y="T3"/>
                </a:cxn>
                <a:cxn ang="0">
                  <a:pos x="T4" y="T5"/>
                </a:cxn>
                <a:cxn ang="0">
                  <a:pos x="T6" y="T7"/>
                </a:cxn>
                <a:cxn ang="0">
                  <a:pos x="T8" y="T9"/>
                </a:cxn>
                <a:cxn ang="0">
                  <a:pos x="T10" y="T11"/>
                </a:cxn>
              </a:cxnLst>
              <a:rect l="0" t="0" r="r" b="b"/>
              <a:pathLst>
                <a:path w="9" h="67">
                  <a:moveTo>
                    <a:pt x="2" y="67"/>
                  </a:moveTo>
                  <a:cubicBezTo>
                    <a:pt x="1" y="60"/>
                    <a:pt x="0" y="53"/>
                    <a:pt x="1" y="46"/>
                  </a:cubicBezTo>
                  <a:cubicBezTo>
                    <a:pt x="1" y="33"/>
                    <a:pt x="1" y="19"/>
                    <a:pt x="4" y="6"/>
                  </a:cubicBezTo>
                  <a:cubicBezTo>
                    <a:pt x="5" y="3"/>
                    <a:pt x="5" y="0"/>
                    <a:pt x="9" y="0"/>
                  </a:cubicBezTo>
                  <a:cubicBezTo>
                    <a:pt x="9" y="22"/>
                    <a:pt x="9" y="45"/>
                    <a:pt x="9" y="67"/>
                  </a:cubicBezTo>
                  <a:cubicBezTo>
                    <a:pt x="7" y="67"/>
                    <a:pt x="4" y="67"/>
                    <a:pt x="2" y="67"/>
                  </a:cubicBezTo>
                  <a:close/>
                </a:path>
              </a:pathLst>
            </a:custGeom>
            <a:solidFill>
              <a:srgbClr val="E6BC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14">
              <a:extLst>
                <a:ext uri="{FF2B5EF4-FFF2-40B4-BE49-F238E27FC236}">
                  <a16:creationId xmlns:a16="http://schemas.microsoft.com/office/drawing/2014/main" id="{7B98CC51-479E-708A-CA0A-618633C9A7F0}"/>
                </a:ext>
              </a:extLst>
            </p:cNvPr>
            <p:cNvSpPr>
              <a:spLocks/>
            </p:cNvSpPr>
            <p:nvPr/>
          </p:nvSpPr>
          <p:spPr bwMode="auto">
            <a:xfrm>
              <a:off x="2597" y="2754"/>
              <a:ext cx="65" cy="601"/>
            </a:xfrm>
            <a:custGeom>
              <a:avLst/>
              <a:gdLst>
                <a:gd name="T0" fmla="*/ 7 w 7"/>
                <a:gd name="T1" fmla="*/ 48 h 65"/>
                <a:gd name="T2" fmla="*/ 7 w 7"/>
                <a:gd name="T3" fmla="*/ 65 h 65"/>
                <a:gd name="T4" fmla="*/ 0 w 7"/>
                <a:gd name="T5" fmla="*/ 65 h 65"/>
                <a:gd name="T6" fmla="*/ 0 w 7"/>
                <a:gd name="T7" fmla="*/ 0 h 65"/>
                <a:gd name="T8" fmla="*/ 4 w 7"/>
                <a:gd name="T9" fmla="*/ 6 h 65"/>
                <a:gd name="T10" fmla="*/ 6 w 7"/>
                <a:gd name="T11" fmla="*/ 27 h 65"/>
                <a:gd name="T12" fmla="*/ 7 w 7"/>
                <a:gd name="T13" fmla="*/ 48 h 65"/>
              </a:gdLst>
              <a:ahLst/>
              <a:cxnLst>
                <a:cxn ang="0">
                  <a:pos x="T0" y="T1"/>
                </a:cxn>
                <a:cxn ang="0">
                  <a:pos x="T2" y="T3"/>
                </a:cxn>
                <a:cxn ang="0">
                  <a:pos x="T4" y="T5"/>
                </a:cxn>
                <a:cxn ang="0">
                  <a:pos x="T6" y="T7"/>
                </a:cxn>
                <a:cxn ang="0">
                  <a:pos x="T8" y="T9"/>
                </a:cxn>
                <a:cxn ang="0">
                  <a:pos x="T10" y="T11"/>
                </a:cxn>
                <a:cxn ang="0">
                  <a:pos x="T12" y="T13"/>
                </a:cxn>
              </a:cxnLst>
              <a:rect l="0" t="0" r="r" b="b"/>
              <a:pathLst>
                <a:path w="7" h="65">
                  <a:moveTo>
                    <a:pt x="7" y="48"/>
                  </a:moveTo>
                  <a:cubicBezTo>
                    <a:pt x="7" y="53"/>
                    <a:pt x="7" y="59"/>
                    <a:pt x="7" y="65"/>
                  </a:cubicBezTo>
                  <a:cubicBezTo>
                    <a:pt x="5" y="65"/>
                    <a:pt x="2" y="65"/>
                    <a:pt x="0" y="65"/>
                  </a:cubicBezTo>
                  <a:cubicBezTo>
                    <a:pt x="0" y="43"/>
                    <a:pt x="0" y="21"/>
                    <a:pt x="0" y="0"/>
                  </a:cubicBezTo>
                  <a:cubicBezTo>
                    <a:pt x="3" y="0"/>
                    <a:pt x="3" y="3"/>
                    <a:pt x="4" y="6"/>
                  </a:cubicBezTo>
                  <a:cubicBezTo>
                    <a:pt x="6" y="13"/>
                    <a:pt x="6" y="20"/>
                    <a:pt x="6" y="27"/>
                  </a:cubicBezTo>
                  <a:cubicBezTo>
                    <a:pt x="7" y="34"/>
                    <a:pt x="6" y="41"/>
                    <a:pt x="7" y="48"/>
                  </a:cubicBezTo>
                  <a:close/>
                </a:path>
              </a:pathLst>
            </a:custGeom>
            <a:solidFill>
              <a:srgbClr val="E0B6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15">
              <a:extLst>
                <a:ext uri="{FF2B5EF4-FFF2-40B4-BE49-F238E27FC236}">
                  <a16:creationId xmlns:a16="http://schemas.microsoft.com/office/drawing/2014/main" id="{4E714521-8790-46E5-BF5E-85D08A6EC76F}"/>
                </a:ext>
              </a:extLst>
            </p:cNvPr>
            <p:cNvSpPr>
              <a:spLocks/>
            </p:cNvSpPr>
            <p:nvPr/>
          </p:nvSpPr>
          <p:spPr bwMode="auto">
            <a:xfrm>
              <a:off x="1295" y="2587"/>
              <a:ext cx="1413" cy="611"/>
            </a:xfrm>
            <a:custGeom>
              <a:avLst/>
              <a:gdLst>
                <a:gd name="T0" fmla="*/ 148 w 153"/>
                <a:gd name="T1" fmla="*/ 66 h 66"/>
                <a:gd name="T2" fmla="*/ 146 w 153"/>
                <a:gd name="T3" fmla="*/ 57 h 66"/>
                <a:gd name="T4" fmla="*/ 144 w 153"/>
                <a:gd name="T5" fmla="*/ 24 h 66"/>
                <a:gd name="T6" fmla="*/ 141 w 153"/>
                <a:gd name="T7" fmla="*/ 18 h 66"/>
                <a:gd name="T8" fmla="*/ 138 w 153"/>
                <a:gd name="T9" fmla="*/ 12 h 66"/>
                <a:gd name="T10" fmla="*/ 122 w 153"/>
                <a:gd name="T11" fmla="*/ 10 h 66"/>
                <a:gd name="T12" fmla="*/ 28 w 153"/>
                <a:gd name="T13" fmla="*/ 10 h 66"/>
                <a:gd name="T14" fmla="*/ 14 w 153"/>
                <a:gd name="T15" fmla="*/ 12 h 66"/>
                <a:gd name="T16" fmla="*/ 12 w 153"/>
                <a:gd name="T17" fmla="*/ 16 h 66"/>
                <a:gd name="T18" fmla="*/ 8 w 153"/>
                <a:gd name="T19" fmla="*/ 24 h 66"/>
                <a:gd name="T20" fmla="*/ 5 w 153"/>
                <a:gd name="T21" fmla="*/ 48 h 66"/>
                <a:gd name="T22" fmla="*/ 4 w 153"/>
                <a:gd name="T23" fmla="*/ 62 h 66"/>
                <a:gd name="T24" fmla="*/ 2 w 153"/>
                <a:gd name="T25" fmla="*/ 51 h 66"/>
                <a:gd name="T26" fmla="*/ 0 w 153"/>
                <a:gd name="T27" fmla="*/ 30 h 66"/>
                <a:gd name="T28" fmla="*/ 11 w 153"/>
                <a:gd name="T29" fmla="*/ 6 h 66"/>
                <a:gd name="T30" fmla="*/ 28 w 153"/>
                <a:gd name="T31" fmla="*/ 0 h 66"/>
                <a:gd name="T32" fmla="*/ 123 w 153"/>
                <a:gd name="T33" fmla="*/ 0 h 66"/>
                <a:gd name="T34" fmla="*/ 147 w 153"/>
                <a:gd name="T35" fmla="*/ 11 h 66"/>
                <a:gd name="T36" fmla="*/ 152 w 153"/>
                <a:gd name="T37" fmla="*/ 26 h 66"/>
                <a:gd name="T38" fmla="*/ 153 w 153"/>
                <a:gd name="T39" fmla="*/ 33 h 66"/>
                <a:gd name="T40" fmla="*/ 152 w 153"/>
                <a:gd name="T41" fmla="*/ 43 h 66"/>
                <a:gd name="T42" fmla="*/ 150 w 153"/>
                <a:gd name="T43" fmla="*/ 62 h 66"/>
                <a:gd name="T44" fmla="*/ 148 w 153"/>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66">
                  <a:moveTo>
                    <a:pt x="148" y="66"/>
                  </a:moveTo>
                  <a:cubicBezTo>
                    <a:pt x="147" y="63"/>
                    <a:pt x="146" y="60"/>
                    <a:pt x="146" y="57"/>
                  </a:cubicBezTo>
                  <a:cubicBezTo>
                    <a:pt x="147" y="46"/>
                    <a:pt x="146" y="35"/>
                    <a:pt x="144" y="24"/>
                  </a:cubicBezTo>
                  <a:cubicBezTo>
                    <a:pt x="143" y="21"/>
                    <a:pt x="143" y="19"/>
                    <a:pt x="141" y="18"/>
                  </a:cubicBezTo>
                  <a:cubicBezTo>
                    <a:pt x="141" y="15"/>
                    <a:pt x="140" y="13"/>
                    <a:pt x="138" y="12"/>
                  </a:cubicBezTo>
                  <a:cubicBezTo>
                    <a:pt x="133" y="10"/>
                    <a:pt x="128" y="10"/>
                    <a:pt x="122" y="10"/>
                  </a:cubicBezTo>
                  <a:cubicBezTo>
                    <a:pt x="91" y="10"/>
                    <a:pt x="60" y="10"/>
                    <a:pt x="28" y="10"/>
                  </a:cubicBezTo>
                  <a:cubicBezTo>
                    <a:pt x="23" y="10"/>
                    <a:pt x="18" y="10"/>
                    <a:pt x="14" y="12"/>
                  </a:cubicBezTo>
                  <a:cubicBezTo>
                    <a:pt x="12" y="13"/>
                    <a:pt x="12" y="15"/>
                    <a:pt x="12" y="16"/>
                  </a:cubicBezTo>
                  <a:cubicBezTo>
                    <a:pt x="9" y="18"/>
                    <a:pt x="9" y="21"/>
                    <a:pt x="8" y="24"/>
                  </a:cubicBezTo>
                  <a:cubicBezTo>
                    <a:pt x="6" y="32"/>
                    <a:pt x="6" y="40"/>
                    <a:pt x="5" y="48"/>
                  </a:cubicBezTo>
                  <a:cubicBezTo>
                    <a:pt x="5" y="53"/>
                    <a:pt x="4" y="58"/>
                    <a:pt x="4" y="62"/>
                  </a:cubicBezTo>
                  <a:cubicBezTo>
                    <a:pt x="2" y="59"/>
                    <a:pt x="2" y="55"/>
                    <a:pt x="2" y="51"/>
                  </a:cubicBezTo>
                  <a:cubicBezTo>
                    <a:pt x="2" y="44"/>
                    <a:pt x="1" y="37"/>
                    <a:pt x="0" y="30"/>
                  </a:cubicBezTo>
                  <a:cubicBezTo>
                    <a:pt x="0" y="20"/>
                    <a:pt x="4" y="12"/>
                    <a:pt x="11" y="6"/>
                  </a:cubicBezTo>
                  <a:cubicBezTo>
                    <a:pt x="16" y="1"/>
                    <a:pt x="22" y="0"/>
                    <a:pt x="28" y="0"/>
                  </a:cubicBezTo>
                  <a:cubicBezTo>
                    <a:pt x="60" y="0"/>
                    <a:pt x="92" y="0"/>
                    <a:pt x="123" y="0"/>
                  </a:cubicBezTo>
                  <a:cubicBezTo>
                    <a:pt x="133" y="0"/>
                    <a:pt x="141" y="4"/>
                    <a:pt x="147" y="11"/>
                  </a:cubicBezTo>
                  <a:cubicBezTo>
                    <a:pt x="151" y="16"/>
                    <a:pt x="151" y="21"/>
                    <a:pt x="152" y="26"/>
                  </a:cubicBezTo>
                  <a:cubicBezTo>
                    <a:pt x="153" y="28"/>
                    <a:pt x="153" y="31"/>
                    <a:pt x="153" y="33"/>
                  </a:cubicBezTo>
                  <a:cubicBezTo>
                    <a:pt x="151" y="36"/>
                    <a:pt x="152" y="40"/>
                    <a:pt x="152" y="43"/>
                  </a:cubicBezTo>
                  <a:cubicBezTo>
                    <a:pt x="151" y="50"/>
                    <a:pt x="150" y="56"/>
                    <a:pt x="150" y="62"/>
                  </a:cubicBezTo>
                  <a:cubicBezTo>
                    <a:pt x="150" y="64"/>
                    <a:pt x="149" y="65"/>
                    <a:pt x="148" y="66"/>
                  </a:cubicBezTo>
                  <a:close/>
                </a:path>
              </a:pathLst>
            </a:custGeom>
            <a:solidFill>
              <a:srgbClr val="EAC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16">
              <a:extLst>
                <a:ext uri="{FF2B5EF4-FFF2-40B4-BE49-F238E27FC236}">
                  <a16:creationId xmlns:a16="http://schemas.microsoft.com/office/drawing/2014/main" id="{E1174875-1123-CA90-3FF4-C1E77D907956}"/>
                </a:ext>
              </a:extLst>
            </p:cNvPr>
            <p:cNvSpPr>
              <a:spLocks/>
            </p:cNvSpPr>
            <p:nvPr/>
          </p:nvSpPr>
          <p:spPr bwMode="auto">
            <a:xfrm>
              <a:off x="1424" y="2661"/>
              <a:ext cx="1146" cy="361"/>
            </a:xfrm>
            <a:custGeom>
              <a:avLst/>
              <a:gdLst>
                <a:gd name="T0" fmla="*/ 0 w 124"/>
                <a:gd name="T1" fmla="*/ 4 h 39"/>
                <a:gd name="T2" fmla="*/ 8 w 124"/>
                <a:gd name="T3" fmla="*/ 0 h 39"/>
                <a:gd name="T4" fmla="*/ 117 w 124"/>
                <a:gd name="T5" fmla="*/ 0 h 39"/>
                <a:gd name="T6" fmla="*/ 124 w 124"/>
                <a:gd name="T7" fmla="*/ 4 h 39"/>
                <a:gd name="T8" fmla="*/ 107 w 124"/>
                <a:gd name="T9" fmla="*/ 20 h 39"/>
                <a:gd name="T10" fmla="*/ 89 w 124"/>
                <a:gd name="T11" fmla="*/ 38 h 39"/>
                <a:gd name="T12" fmla="*/ 84 w 124"/>
                <a:gd name="T13" fmla="*/ 39 h 39"/>
                <a:gd name="T14" fmla="*/ 41 w 124"/>
                <a:gd name="T15" fmla="*/ 39 h 39"/>
                <a:gd name="T16" fmla="*/ 35 w 124"/>
                <a:gd name="T17" fmla="*/ 38 h 39"/>
                <a:gd name="T18" fmla="*/ 25 w 124"/>
                <a:gd name="T19" fmla="*/ 27 h 39"/>
                <a:gd name="T20" fmla="*/ 15 w 124"/>
                <a:gd name="T21" fmla="*/ 18 h 39"/>
                <a:gd name="T22" fmla="*/ 2 w 124"/>
                <a:gd name="T23" fmla="*/ 5 h 39"/>
                <a:gd name="T24" fmla="*/ 0 w 124"/>
                <a:gd name="T25"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39">
                  <a:moveTo>
                    <a:pt x="0" y="4"/>
                  </a:moveTo>
                  <a:cubicBezTo>
                    <a:pt x="2" y="1"/>
                    <a:pt x="5" y="0"/>
                    <a:pt x="8" y="0"/>
                  </a:cubicBezTo>
                  <a:cubicBezTo>
                    <a:pt x="44" y="0"/>
                    <a:pt x="80" y="0"/>
                    <a:pt x="117" y="0"/>
                  </a:cubicBezTo>
                  <a:cubicBezTo>
                    <a:pt x="120" y="0"/>
                    <a:pt x="122" y="1"/>
                    <a:pt x="124" y="4"/>
                  </a:cubicBezTo>
                  <a:cubicBezTo>
                    <a:pt x="118" y="8"/>
                    <a:pt x="113" y="14"/>
                    <a:pt x="107" y="20"/>
                  </a:cubicBezTo>
                  <a:cubicBezTo>
                    <a:pt x="101" y="26"/>
                    <a:pt x="95" y="32"/>
                    <a:pt x="89" y="38"/>
                  </a:cubicBezTo>
                  <a:cubicBezTo>
                    <a:pt x="88" y="39"/>
                    <a:pt x="86" y="39"/>
                    <a:pt x="84" y="39"/>
                  </a:cubicBezTo>
                  <a:cubicBezTo>
                    <a:pt x="69" y="39"/>
                    <a:pt x="55" y="39"/>
                    <a:pt x="41" y="39"/>
                  </a:cubicBezTo>
                  <a:cubicBezTo>
                    <a:pt x="39" y="39"/>
                    <a:pt x="37" y="39"/>
                    <a:pt x="35" y="38"/>
                  </a:cubicBezTo>
                  <a:cubicBezTo>
                    <a:pt x="32" y="34"/>
                    <a:pt x="28" y="31"/>
                    <a:pt x="25" y="27"/>
                  </a:cubicBezTo>
                  <a:cubicBezTo>
                    <a:pt x="21" y="24"/>
                    <a:pt x="18" y="21"/>
                    <a:pt x="15" y="18"/>
                  </a:cubicBezTo>
                  <a:cubicBezTo>
                    <a:pt x="11" y="13"/>
                    <a:pt x="7" y="9"/>
                    <a:pt x="2" y="5"/>
                  </a:cubicBezTo>
                  <a:cubicBezTo>
                    <a:pt x="1" y="4"/>
                    <a:pt x="1" y="4"/>
                    <a:pt x="0" y="4"/>
                  </a:cubicBezTo>
                  <a:close/>
                </a:path>
              </a:pathLst>
            </a:custGeom>
            <a:solidFill>
              <a:srgbClr val="2A8D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17">
              <a:extLst>
                <a:ext uri="{FF2B5EF4-FFF2-40B4-BE49-F238E27FC236}">
                  <a16:creationId xmlns:a16="http://schemas.microsoft.com/office/drawing/2014/main" id="{8DBE9C1E-8305-5224-0932-B5029A9E82F6}"/>
                </a:ext>
              </a:extLst>
            </p:cNvPr>
            <p:cNvSpPr>
              <a:spLocks/>
            </p:cNvSpPr>
            <p:nvPr/>
          </p:nvSpPr>
          <p:spPr bwMode="auto">
            <a:xfrm>
              <a:off x="1748" y="3013"/>
              <a:ext cx="498" cy="129"/>
            </a:xfrm>
            <a:custGeom>
              <a:avLst/>
              <a:gdLst>
                <a:gd name="T0" fmla="*/ 0 w 54"/>
                <a:gd name="T1" fmla="*/ 0 h 14"/>
                <a:gd name="T2" fmla="*/ 54 w 54"/>
                <a:gd name="T3" fmla="*/ 0 h 14"/>
                <a:gd name="T4" fmla="*/ 54 w 54"/>
                <a:gd name="T5" fmla="*/ 13 h 14"/>
                <a:gd name="T6" fmla="*/ 31 w 54"/>
                <a:gd name="T7" fmla="*/ 3 h 14"/>
                <a:gd name="T8" fmla="*/ 13 w 54"/>
                <a:gd name="T9" fmla="*/ 4 h 14"/>
                <a:gd name="T10" fmla="*/ 3 w 54"/>
                <a:gd name="T11" fmla="*/ 11 h 14"/>
                <a:gd name="T12" fmla="*/ 0 w 54"/>
                <a:gd name="T13" fmla="*/ 14 h 14"/>
                <a:gd name="T14" fmla="*/ 0 w 5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4">
                  <a:moveTo>
                    <a:pt x="0" y="0"/>
                  </a:moveTo>
                  <a:cubicBezTo>
                    <a:pt x="18" y="0"/>
                    <a:pt x="36" y="0"/>
                    <a:pt x="54" y="0"/>
                  </a:cubicBezTo>
                  <a:cubicBezTo>
                    <a:pt x="54" y="4"/>
                    <a:pt x="54" y="9"/>
                    <a:pt x="54" y="13"/>
                  </a:cubicBezTo>
                  <a:cubicBezTo>
                    <a:pt x="49" y="4"/>
                    <a:pt x="40" y="3"/>
                    <a:pt x="31" y="3"/>
                  </a:cubicBezTo>
                  <a:cubicBezTo>
                    <a:pt x="25" y="3"/>
                    <a:pt x="19" y="3"/>
                    <a:pt x="13" y="4"/>
                  </a:cubicBezTo>
                  <a:cubicBezTo>
                    <a:pt x="8" y="4"/>
                    <a:pt x="4" y="6"/>
                    <a:pt x="3" y="11"/>
                  </a:cubicBezTo>
                  <a:cubicBezTo>
                    <a:pt x="2" y="12"/>
                    <a:pt x="2" y="13"/>
                    <a:pt x="0" y="14"/>
                  </a:cubicBezTo>
                  <a:cubicBezTo>
                    <a:pt x="0" y="9"/>
                    <a:pt x="0" y="4"/>
                    <a:pt x="0" y="0"/>
                  </a:cubicBezTo>
                  <a:close/>
                </a:path>
              </a:pathLst>
            </a:custGeom>
            <a:solidFill>
              <a:srgbClr val="C19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DF8148-C188-49BF-B939-5A4536D6720F}"/>
              </a:ext>
            </a:extLst>
          </p:cNvPr>
          <p:cNvSpPr txBox="1"/>
          <p:nvPr/>
        </p:nvSpPr>
        <p:spPr>
          <a:xfrm>
            <a:off x="695619" y="5888372"/>
            <a:ext cx="2052000" cy="307777"/>
          </a:xfrm>
          <a:prstGeom prst="rect">
            <a:avLst/>
          </a:prstGeom>
          <a:solidFill>
            <a:srgbClr val="29AAE2"/>
          </a:solidFill>
        </p:spPr>
        <p:txBody>
          <a:bodyPr wrap="square" rtlCol="0">
            <a:spAutoFit/>
          </a:bodyPr>
          <a:lstStyle/>
          <a:p>
            <a:pPr algn="ctr"/>
            <a:r>
              <a:rPr lang="en-US" altLang="ko-KR" sz="1400" b="1" i="1" dirty="0">
                <a:solidFill>
                  <a:schemeClr val="bg1"/>
                </a:solidFill>
                <a:latin typeface="Arial" pitchFamily="34" charset="0"/>
                <a:cs typeface="Arial" pitchFamily="34" charset="0"/>
              </a:rPr>
              <a:t>Portfolio Presentation</a:t>
            </a:r>
            <a:endParaRPr lang="ko-KR" altLang="en-US" sz="1400" b="1" i="1" dirty="0">
              <a:solidFill>
                <a:schemeClr val="bg1"/>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035FEC58-9E2F-495E-88B5-E84859F69C12}"/>
              </a:ext>
            </a:extLst>
          </p:cNvPr>
          <p:cNvSpPr txBox="1"/>
          <p:nvPr/>
        </p:nvSpPr>
        <p:spPr>
          <a:xfrm>
            <a:off x="875043" y="2860527"/>
            <a:ext cx="5050600" cy="2308324"/>
          </a:xfrm>
          <a:prstGeom prst="rect">
            <a:avLst/>
          </a:prstGeom>
          <a:noFill/>
        </p:spPr>
        <p:txBody>
          <a:bodyPr wrap="square" rtlCol="0">
            <a:spAutoFit/>
          </a:bodyPr>
          <a:lstStyle/>
          <a:p>
            <a:r>
              <a:rPr lang="en-US" altLang="ko-KR" sz="240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a:t>
            </a:r>
          </a:p>
        </p:txBody>
      </p:sp>
      <p:sp>
        <p:nvSpPr>
          <p:cNvPr id="11" name="Text Placeholder 10">
            <a:extLst>
              <a:ext uri="{FF2B5EF4-FFF2-40B4-BE49-F238E27FC236}">
                <a16:creationId xmlns:a16="http://schemas.microsoft.com/office/drawing/2014/main" id="{52FFCFB6-B141-4789-A324-DAFB053BB93B}"/>
              </a:ext>
            </a:extLst>
          </p:cNvPr>
          <p:cNvSpPr txBox="1"/>
          <p:nvPr/>
        </p:nvSpPr>
        <p:spPr>
          <a:xfrm>
            <a:off x="853514" y="1312864"/>
            <a:ext cx="5242487" cy="120329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4267" b="1">
                <a:solidFill>
                  <a:schemeClr val="bg1"/>
                </a:solidFill>
                <a:latin typeface="+mj-lt"/>
                <a:cs typeface="Arial" pitchFamily="34" charset="0"/>
              </a:rPr>
              <a:t>Modern Portfolio Presentation</a:t>
            </a:r>
          </a:p>
        </p:txBody>
      </p:sp>
      <p:pic>
        <p:nvPicPr>
          <p:cNvPr id="5" name="Marcador de posición de imagen 4">
            <a:extLst>
              <a:ext uri="{FF2B5EF4-FFF2-40B4-BE49-F238E27FC236}">
                <a16:creationId xmlns:a16="http://schemas.microsoft.com/office/drawing/2014/main" id="{03EAB29D-59B9-4753-B6E2-38F75AA67CA3}"/>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6410876" y="834562"/>
            <a:ext cx="5554907" cy="5819456"/>
          </a:xfrm>
        </p:spPr>
      </p:pic>
    </p:spTree>
    <p:extLst>
      <p:ext uri="{BB962C8B-B14F-4D97-AF65-F5344CB8AC3E}">
        <p14:creationId xmlns:p14="http://schemas.microsoft.com/office/powerpoint/2010/main" val="33603811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42CD5-E887-4BC0-A447-2C9BD87CCF6D}"/>
              </a:ext>
            </a:extLst>
          </p:cNvPr>
          <p:cNvSpPr txBox="1"/>
          <p:nvPr/>
        </p:nvSpPr>
        <p:spPr>
          <a:xfrm>
            <a:off x="-557489" y="506119"/>
            <a:ext cx="5799401" cy="830997"/>
          </a:xfrm>
          <a:prstGeom prst="rect">
            <a:avLst/>
          </a:prstGeom>
          <a:noFill/>
        </p:spPr>
        <p:txBody>
          <a:bodyPr wrap="square" rtlCol="0" anchor="ctr">
            <a:spAutoFit/>
          </a:bodyPr>
          <a:lstStyle/>
          <a:p>
            <a:pPr algn="ctr"/>
            <a:r>
              <a:rPr lang="en-US" altLang="ko-KR" sz="4800" b="1" dirty="0">
                <a:solidFill>
                  <a:srgbClr val="0070C0"/>
                </a:solidFill>
                <a:latin typeface="+mj-lt"/>
              </a:rPr>
              <a:t>Columns</a:t>
            </a:r>
            <a:r>
              <a:rPr lang="en-US" altLang="ko-KR" sz="4800" b="1" dirty="0">
                <a:solidFill>
                  <a:srgbClr val="0070C0"/>
                </a:solidFill>
                <a:latin typeface="+mj-lt"/>
                <a:cs typeface="Arial" pitchFamily="34" charset="0"/>
              </a:rPr>
              <a:t> Style</a:t>
            </a:r>
            <a:endParaRPr lang="ko-KR" altLang="en-US" sz="4800" b="1" dirty="0">
              <a:solidFill>
                <a:srgbClr val="0070C0"/>
              </a:solidFill>
              <a:latin typeface="+mj-lt"/>
              <a:cs typeface="Arial" pitchFamily="34" charset="0"/>
            </a:endParaRPr>
          </a:p>
        </p:txBody>
      </p:sp>
      <p:grpSp>
        <p:nvGrpSpPr>
          <p:cNvPr id="13" name="Group 12">
            <a:extLst>
              <a:ext uri="{FF2B5EF4-FFF2-40B4-BE49-F238E27FC236}">
                <a16:creationId xmlns:a16="http://schemas.microsoft.com/office/drawing/2014/main" id="{7461F562-9FCD-4226-84E8-D8D95C8F10FF}"/>
              </a:ext>
            </a:extLst>
          </p:cNvPr>
          <p:cNvGrpSpPr/>
          <p:nvPr/>
        </p:nvGrpSpPr>
        <p:grpSpPr>
          <a:xfrm>
            <a:off x="1406817" y="2577048"/>
            <a:ext cx="4118227" cy="523797"/>
            <a:chOff x="1311030" y="1951389"/>
            <a:chExt cx="4118226" cy="523797"/>
          </a:xfrm>
        </p:grpSpPr>
        <p:sp>
          <p:nvSpPr>
            <p:cNvPr id="5" name="Freeform: Shape 4">
              <a:extLst>
                <a:ext uri="{FF2B5EF4-FFF2-40B4-BE49-F238E27FC236}">
                  <a16:creationId xmlns:a16="http://schemas.microsoft.com/office/drawing/2014/main" id="{89EE6218-3942-49A7-8442-AD8A593680F8}"/>
                </a:ext>
              </a:extLst>
            </p:cNvPr>
            <p:cNvSpPr/>
            <p:nvPr/>
          </p:nvSpPr>
          <p:spPr>
            <a:xfrm>
              <a:off x="3099671" y="1958316"/>
              <a:ext cx="516870" cy="516870"/>
            </a:xfrm>
            <a:custGeom>
              <a:avLst/>
              <a:gdLst>
                <a:gd name="connsiteX0" fmla="*/ 0 w 923925"/>
                <a:gd name="connsiteY0" fmla="*/ 462915 h 923925"/>
                <a:gd name="connsiteX1" fmla="*/ 0 w 923925"/>
                <a:gd name="connsiteY1" fmla="*/ 148590 h 923925"/>
                <a:gd name="connsiteX2" fmla="*/ 148590 w 923925"/>
                <a:gd name="connsiteY2" fmla="*/ 0 h 923925"/>
                <a:gd name="connsiteX3" fmla="*/ 778193 w 923925"/>
                <a:gd name="connsiteY3" fmla="*/ 0 h 923925"/>
                <a:gd name="connsiteX4" fmla="*/ 925830 w 923925"/>
                <a:gd name="connsiteY4" fmla="*/ 145733 h 923925"/>
                <a:gd name="connsiteX5" fmla="*/ 925830 w 923925"/>
                <a:gd name="connsiteY5" fmla="*/ 779145 h 923925"/>
                <a:gd name="connsiteX6" fmla="*/ 780097 w 923925"/>
                <a:gd name="connsiteY6" fmla="*/ 924878 h 923925"/>
                <a:gd name="connsiteX7" fmla="*/ 146685 w 923925"/>
                <a:gd name="connsiteY7" fmla="*/ 924878 h 923925"/>
                <a:gd name="connsiteX8" fmla="*/ 953 w 923925"/>
                <a:gd name="connsiteY8" fmla="*/ 777240 h 923925"/>
                <a:gd name="connsiteX9" fmla="*/ 0 w 923925"/>
                <a:gd name="connsiteY9" fmla="*/ 462915 h 923925"/>
                <a:gd name="connsiteX10" fmla="*/ 493395 w 923925"/>
                <a:gd name="connsiteY10" fmla="*/ 678180 h 923925"/>
                <a:gd name="connsiteX11" fmla="*/ 493395 w 923925"/>
                <a:gd name="connsiteY11" fmla="*/ 799147 h 923925"/>
                <a:gd name="connsiteX12" fmla="*/ 521970 w 923925"/>
                <a:gd name="connsiteY12" fmla="*/ 826770 h 923925"/>
                <a:gd name="connsiteX13" fmla="*/ 578168 w 923925"/>
                <a:gd name="connsiteY13" fmla="*/ 826770 h 923925"/>
                <a:gd name="connsiteX14" fmla="*/ 608647 w 923925"/>
                <a:gd name="connsiteY14" fmla="*/ 797243 h 923925"/>
                <a:gd name="connsiteX15" fmla="*/ 608647 w 923925"/>
                <a:gd name="connsiteY15" fmla="*/ 561022 h 923925"/>
                <a:gd name="connsiteX16" fmla="*/ 639128 w 923925"/>
                <a:gd name="connsiteY16" fmla="*/ 531495 h 923925"/>
                <a:gd name="connsiteX17" fmla="*/ 685800 w 923925"/>
                <a:gd name="connsiteY17" fmla="*/ 531495 h 923925"/>
                <a:gd name="connsiteX18" fmla="*/ 710565 w 923925"/>
                <a:gd name="connsiteY18" fmla="*/ 510540 h 923925"/>
                <a:gd name="connsiteX19" fmla="*/ 720090 w 923925"/>
                <a:gd name="connsiteY19" fmla="*/ 440055 h 923925"/>
                <a:gd name="connsiteX20" fmla="*/ 703897 w 923925"/>
                <a:gd name="connsiteY20" fmla="*/ 421958 h 923925"/>
                <a:gd name="connsiteX21" fmla="*/ 634365 w 923925"/>
                <a:gd name="connsiteY21" fmla="*/ 421958 h 923925"/>
                <a:gd name="connsiteX22" fmla="*/ 607695 w 923925"/>
                <a:gd name="connsiteY22" fmla="*/ 394335 h 923925"/>
                <a:gd name="connsiteX23" fmla="*/ 607695 w 923925"/>
                <a:gd name="connsiteY23" fmla="*/ 340995 h 923925"/>
                <a:gd name="connsiteX24" fmla="*/ 658178 w 923925"/>
                <a:gd name="connsiteY24" fmla="*/ 286703 h 923925"/>
                <a:gd name="connsiteX25" fmla="*/ 702945 w 923925"/>
                <a:gd name="connsiteY25" fmla="*/ 286703 h 923925"/>
                <a:gd name="connsiteX26" fmla="*/ 724853 w 923925"/>
                <a:gd name="connsiteY26" fmla="*/ 266700 h 923925"/>
                <a:gd name="connsiteX27" fmla="*/ 724853 w 923925"/>
                <a:gd name="connsiteY27" fmla="*/ 208597 h 923925"/>
                <a:gd name="connsiteX28" fmla="*/ 703897 w 923925"/>
                <a:gd name="connsiteY28" fmla="*/ 186690 h 923925"/>
                <a:gd name="connsiteX29" fmla="*/ 617220 w 923925"/>
                <a:gd name="connsiteY29" fmla="*/ 186690 h 923925"/>
                <a:gd name="connsiteX30" fmla="*/ 499110 w 923925"/>
                <a:gd name="connsiteY30" fmla="*/ 290513 h 923925"/>
                <a:gd name="connsiteX31" fmla="*/ 495300 w 923925"/>
                <a:gd name="connsiteY31" fmla="*/ 399097 h 923925"/>
                <a:gd name="connsiteX32" fmla="*/ 471488 w 923925"/>
                <a:gd name="connsiteY32" fmla="*/ 422910 h 923925"/>
                <a:gd name="connsiteX33" fmla="*/ 411480 w 923925"/>
                <a:gd name="connsiteY33" fmla="*/ 422910 h 923925"/>
                <a:gd name="connsiteX34" fmla="*/ 395288 w 923925"/>
                <a:gd name="connsiteY34" fmla="*/ 438150 h 923925"/>
                <a:gd name="connsiteX35" fmla="*/ 395288 w 923925"/>
                <a:gd name="connsiteY35" fmla="*/ 511492 h 923925"/>
                <a:gd name="connsiteX36" fmla="*/ 417195 w 923925"/>
                <a:gd name="connsiteY36" fmla="*/ 532447 h 923925"/>
                <a:gd name="connsiteX37" fmla="*/ 470535 w 923925"/>
                <a:gd name="connsiteY37" fmla="*/ 532447 h 923925"/>
                <a:gd name="connsiteX38" fmla="*/ 495300 w 923925"/>
                <a:gd name="connsiteY38" fmla="*/ 557213 h 923925"/>
                <a:gd name="connsiteX39" fmla="*/ 493395 w 923925"/>
                <a:gd name="connsiteY39" fmla="*/ 67818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23925" h="923925">
                  <a:moveTo>
                    <a:pt x="0" y="462915"/>
                  </a:moveTo>
                  <a:cubicBezTo>
                    <a:pt x="0" y="358140"/>
                    <a:pt x="0" y="253365"/>
                    <a:pt x="0" y="148590"/>
                  </a:cubicBezTo>
                  <a:cubicBezTo>
                    <a:pt x="0" y="60008"/>
                    <a:pt x="60008" y="0"/>
                    <a:pt x="148590" y="0"/>
                  </a:cubicBezTo>
                  <a:cubicBezTo>
                    <a:pt x="358140" y="0"/>
                    <a:pt x="567690" y="0"/>
                    <a:pt x="778193" y="0"/>
                  </a:cubicBezTo>
                  <a:cubicBezTo>
                    <a:pt x="862965" y="0"/>
                    <a:pt x="925830" y="60960"/>
                    <a:pt x="925830" y="145733"/>
                  </a:cubicBezTo>
                  <a:cubicBezTo>
                    <a:pt x="926783" y="357188"/>
                    <a:pt x="926783" y="568643"/>
                    <a:pt x="925830" y="779145"/>
                  </a:cubicBezTo>
                  <a:cubicBezTo>
                    <a:pt x="925830" y="862965"/>
                    <a:pt x="862965" y="924878"/>
                    <a:pt x="780097" y="924878"/>
                  </a:cubicBezTo>
                  <a:cubicBezTo>
                    <a:pt x="568643" y="925830"/>
                    <a:pt x="357188" y="925830"/>
                    <a:pt x="146685" y="924878"/>
                  </a:cubicBezTo>
                  <a:cubicBezTo>
                    <a:pt x="60960" y="924878"/>
                    <a:pt x="953" y="862013"/>
                    <a:pt x="953" y="777240"/>
                  </a:cubicBezTo>
                  <a:cubicBezTo>
                    <a:pt x="0" y="672465"/>
                    <a:pt x="0" y="567690"/>
                    <a:pt x="0" y="462915"/>
                  </a:cubicBezTo>
                  <a:close/>
                  <a:moveTo>
                    <a:pt x="493395" y="678180"/>
                  </a:moveTo>
                  <a:cubicBezTo>
                    <a:pt x="493395" y="718185"/>
                    <a:pt x="494347" y="758190"/>
                    <a:pt x="493395" y="799147"/>
                  </a:cubicBezTo>
                  <a:cubicBezTo>
                    <a:pt x="492443" y="821055"/>
                    <a:pt x="501015" y="828675"/>
                    <a:pt x="521970" y="826770"/>
                  </a:cubicBezTo>
                  <a:cubicBezTo>
                    <a:pt x="540068" y="825818"/>
                    <a:pt x="559118" y="826770"/>
                    <a:pt x="578168" y="826770"/>
                  </a:cubicBezTo>
                  <a:cubicBezTo>
                    <a:pt x="607695" y="826770"/>
                    <a:pt x="608647" y="826770"/>
                    <a:pt x="608647" y="797243"/>
                  </a:cubicBezTo>
                  <a:cubicBezTo>
                    <a:pt x="608647" y="718185"/>
                    <a:pt x="608647" y="639128"/>
                    <a:pt x="608647" y="561022"/>
                  </a:cubicBezTo>
                  <a:cubicBezTo>
                    <a:pt x="608647" y="531495"/>
                    <a:pt x="608647" y="531495"/>
                    <a:pt x="639128" y="531495"/>
                  </a:cubicBezTo>
                  <a:cubicBezTo>
                    <a:pt x="654368" y="531495"/>
                    <a:pt x="670560" y="530543"/>
                    <a:pt x="685800" y="531495"/>
                  </a:cubicBezTo>
                  <a:cubicBezTo>
                    <a:pt x="701993" y="532447"/>
                    <a:pt x="708660" y="524828"/>
                    <a:pt x="710565" y="510540"/>
                  </a:cubicBezTo>
                  <a:cubicBezTo>
                    <a:pt x="713422" y="486728"/>
                    <a:pt x="716280" y="462915"/>
                    <a:pt x="720090" y="440055"/>
                  </a:cubicBezTo>
                  <a:cubicBezTo>
                    <a:pt x="721995" y="427672"/>
                    <a:pt x="717233" y="421958"/>
                    <a:pt x="703897" y="421958"/>
                  </a:cubicBezTo>
                  <a:cubicBezTo>
                    <a:pt x="681038" y="421958"/>
                    <a:pt x="658178" y="421005"/>
                    <a:pt x="634365" y="421958"/>
                  </a:cubicBezTo>
                  <a:cubicBezTo>
                    <a:pt x="613410" y="422910"/>
                    <a:pt x="606743" y="414338"/>
                    <a:pt x="607695" y="394335"/>
                  </a:cubicBezTo>
                  <a:cubicBezTo>
                    <a:pt x="608647" y="376238"/>
                    <a:pt x="607695" y="359092"/>
                    <a:pt x="607695" y="340995"/>
                  </a:cubicBezTo>
                  <a:cubicBezTo>
                    <a:pt x="608647" y="304800"/>
                    <a:pt x="622935" y="288608"/>
                    <a:pt x="658178" y="286703"/>
                  </a:cubicBezTo>
                  <a:cubicBezTo>
                    <a:pt x="673418" y="285750"/>
                    <a:pt x="687705" y="285750"/>
                    <a:pt x="702945" y="286703"/>
                  </a:cubicBezTo>
                  <a:cubicBezTo>
                    <a:pt x="718185" y="287655"/>
                    <a:pt x="724853" y="282892"/>
                    <a:pt x="724853" y="266700"/>
                  </a:cubicBezTo>
                  <a:cubicBezTo>
                    <a:pt x="723900" y="247650"/>
                    <a:pt x="723900" y="227647"/>
                    <a:pt x="724853" y="208597"/>
                  </a:cubicBezTo>
                  <a:cubicBezTo>
                    <a:pt x="724853" y="193358"/>
                    <a:pt x="719138" y="186690"/>
                    <a:pt x="703897" y="186690"/>
                  </a:cubicBezTo>
                  <a:cubicBezTo>
                    <a:pt x="675322" y="186690"/>
                    <a:pt x="645795" y="184785"/>
                    <a:pt x="617220" y="186690"/>
                  </a:cubicBezTo>
                  <a:cubicBezTo>
                    <a:pt x="556260" y="190500"/>
                    <a:pt x="511493" y="230505"/>
                    <a:pt x="499110" y="290513"/>
                  </a:cubicBezTo>
                  <a:cubicBezTo>
                    <a:pt x="491490" y="326708"/>
                    <a:pt x="495300" y="362903"/>
                    <a:pt x="495300" y="399097"/>
                  </a:cubicBezTo>
                  <a:cubicBezTo>
                    <a:pt x="495300" y="416242"/>
                    <a:pt x="488633" y="423863"/>
                    <a:pt x="471488" y="422910"/>
                  </a:cubicBezTo>
                  <a:cubicBezTo>
                    <a:pt x="451485" y="421958"/>
                    <a:pt x="431483" y="422910"/>
                    <a:pt x="411480" y="422910"/>
                  </a:cubicBezTo>
                  <a:cubicBezTo>
                    <a:pt x="400050" y="422910"/>
                    <a:pt x="395288" y="426720"/>
                    <a:pt x="395288" y="438150"/>
                  </a:cubicBezTo>
                  <a:cubicBezTo>
                    <a:pt x="396240" y="462915"/>
                    <a:pt x="396240" y="487680"/>
                    <a:pt x="395288" y="511492"/>
                  </a:cubicBezTo>
                  <a:cubicBezTo>
                    <a:pt x="395288" y="526733"/>
                    <a:pt x="401955" y="532447"/>
                    <a:pt x="417195" y="532447"/>
                  </a:cubicBezTo>
                  <a:cubicBezTo>
                    <a:pt x="435293" y="531495"/>
                    <a:pt x="453390" y="533400"/>
                    <a:pt x="470535" y="532447"/>
                  </a:cubicBezTo>
                  <a:cubicBezTo>
                    <a:pt x="489585" y="531495"/>
                    <a:pt x="495300" y="540068"/>
                    <a:pt x="495300" y="557213"/>
                  </a:cubicBezTo>
                  <a:cubicBezTo>
                    <a:pt x="493395" y="596265"/>
                    <a:pt x="493395" y="637222"/>
                    <a:pt x="493395" y="678180"/>
                  </a:cubicBezTo>
                  <a:close/>
                </a:path>
              </a:pathLst>
            </a:custGeom>
            <a:solidFill>
              <a:schemeClr val="bg1"/>
            </a:solidFill>
            <a:ln w="9525" cap="flat">
              <a:noFill/>
              <a:prstDash val="solid"/>
              <a:miter/>
            </a:ln>
          </p:spPr>
          <p:txBody>
            <a:bodyPr rtlCol="0" anchor="ctr"/>
            <a:lstStyle/>
            <a:p>
              <a:endParaRPr lang="en-US" sz="1400" dirty="0">
                <a:solidFill>
                  <a:srgbClr val="28608C"/>
                </a:solidFill>
              </a:endParaRPr>
            </a:p>
          </p:txBody>
        </p:sp>
        <p:sp>
          <p:nvSpPr>
            <p:cNvPr id="6" name="Freeform: Shape 5">
              <a:extLst>
                <a:ext uri="{FF2B5EF4-FFF2-40B4-BE49-F238E27FC236}">
                  <a16:creationId xmlns:a16="http://schemas.microsoft.com/office/drawing/2014/main" id="{4FF07007-3F44-4B8B-9B89-7E27027059D9}"/>
                </a:ext>
              </a:extLst>
            </p:cNvPr>
            <p:cNvSpPr/>
            <p:nvPr/>
          </p:nvSpPr>
          <p:spPr>
            <a:xfrm>
              <a:off x="4907057" y="1952987"/>
              <a:ext cx="522199" cy="522199"/>
            </a:xfrm>
            <a:custGeom>
              <a:avLst/>
              <a:gdLst>
                <a:gd name="connsiteX0" fmla="*/ 470535 w 933450"/>
                <a:gd name="connsiteY0" fmla="*/ 0 h 933450"/>
                <a:gd name="connsiteX1" fmla="*/ 782955 w 933450"/>
                <a:gd name="connsiteY1" fmla="*/ 0 h 933450"/>
                <a:gd name="connsiteX2" fmla="*/ 939165 w 933450"/>
                <a:gd name="connsiteY2" fmla="*/ 157163 h 933450"/>
                <a:gd name="connsiteX3" fmla="*/ 939165 w 933450"/>
                <a:gd name="connsiteY3" fmla="*/ 775335 h 933450"/>
                <a:gd name="connsiteX4" fmla="*/ 783907 w 933450"/>
                <a:gd name="connsiteY4" fmla="*/ 937260 h 933450"/>
                <a:gd name="connsiteX5" fmla="*/ 159068 w 933450"/>
                <a:gd name="connsiteY5" fmla="*/ 937260 h 933450"/>
                <a:gd name="connsiteX6" fmla="*/ 0 w 933450"/>
                <a:gd name="connsiteY6" fmla="*/ 773430 h 933450"/>
                <a:gd name="connsiteX7" fmla="*/ 0 w 933450"/>
                <a:gd name="connsiteY7" fmla="*/ 157163 h 933450"/>
                <a:gd name="connsiteX8" fmla="*/ 119063 w 933450"/>
                <a:gd name="connsiteY8" fmla="*/ 1905 h 933450"/>
                <a:gd name="connsiteX9" fmla="*/ 154305 w 933450"/>
                <a:gd name="connsiteY9" fmla="*/ 0 h 933450"/>
                <a:gd name="connsiteX10" fmla="*/ 470535 w 933450"/>
                <a:gd name="connsiteY10" fmla="*/ 0 h 933450"/>
                <a:gd name="connsiteX11" fmla="*/ 781050 w 933450"/>
                <a:gd name="connsiteY11" fmla="*/ 259080 h 933450"/>
                <a:gd name="connsiteX12" fmla="*/ 734377 w 933450"/>
                <a:gd name="connsiteY12" fmla="*/ 276225 h 933450"/>
                <a:gd name="connsiteX13" fmla="*/ 695325 w 933450"/>
                <a:gd name="connsiteY13" fmla="*/ 269558 h 933450"/>
                <a:gd name="connsiteX14" fmla="*/ 569595 w 933450"/>
                <a:gd name="connsiteY14" fmla="*/ 256223 h 933450"/>
                <a:gd name="connsiteX15" fmla="*/ 502920 w 933450"/>
                <a:gd name="connsiteY15" fmla="*/ 363855 h 933450"/>
                <a:gd name="connsiteX16" fmla="*/ 471488 w 933450"/>
                <a:gd name="connsiteY16" fmla="*/ 390525 h 933450"/>
                <a:gd name="connsiteX17" fmla="*/ 460057 w 933450"/>
                <a:gd name="connsiteY17" fmla="*/ 388620 h 933450"/>
                <a:gd name="connsiteX18" fmla="*/ 266700 w 933450"/>
                <a:gd name="connsiteY18" fmla="*/ 284798 h 933450"/>
                <a:gd name="connsiteX19" fmla="*/ 240982 w 933450"/>
                <a:gd name="connsiteY19" fmla="*/ 292418 h 933450"/>
                <a:gd name="connsiteX20" fmla="*/ 271463 w 933450"/>
                <a:gd name="connsiteY20" fmla="*/ 409575 h 933450"/>
                <a:gd name="connsiteX21" fmla="*/ 283845 w 933450"/>
                <a:gd name="connsiteY21" fmla="*/ 425768 h 933450"/>
                <a:gd name="connsiteX22" fmla="*/ 249555 w 933450"/>
                <a:gd name="connsiteY22" fmla="*/ 421958 h 933450"/>
                <a:gd name="connsiteX23" fmla="*/ 237172 w 933450"/>
                <a:gd name="connsiteY23" fmla="*/ 433388 h 933450"/>
                <a:gd name="connsiteX24" fmla="*/ 302895 w 933450"/>
                <a:gd name="connsiteY24" fmla="*/ 521018 h 933450"/>
                <a:gd name="connsiteX25" fmla="*/ 322897 w 933450"/>
                <a:gd name="connsiteY25" fmla="*/ 533400 h 933450"/>
                <a:gd name="connsiteX26" fmla="*/ 295275 w 933450"/>
                <a:gd name="connsiteY26" fmla="*/ 539115 h 933450"/>
                <a:gd name="connsiteX27" fmla="*/ 285750 w 933450"/>
                <a:gd name="connsiteY27" fmla="*/ 555308 h 933450"/>
                <a:gd name="connsiteX28" fmla="*/ 359093 w 933450"/>
                <a:gd name="connsiteY28" fmla="*/ 613410 h 933450"/>
                <a:gd name="connsiteX29" fmla="*/ 386715 w 933450"/>
                <a:gd name="connsiteY29" fmla="*/ 623888 h 933450"/>
                <a:gd name="connsiteX30" fmla="*/ 221932 w 933450"/>
                <a:gd name="connsiteY30" fmla="*/ 676275 h 933450"/>
                <a:gd name="connsiteX31" fmla="*/ 638175 w 933450"/>
                <a:gd name="connsiteY31" fmla="*/ 623888 h 933450"/>
                <a:gd name="connsiteX32" fmla="*/ 736282 w 933450"/>
                <a:gd name="connsiteY32" fmla="*/ 413385 h 933450"/>
                <a:gd name="connsiteX33" fmla="*/ 773430 w 933450"/>
                <a:gd name="connsiteY33" fmla="*/ 331470 h 933450"/>
                <a:gd name="connsiteX34" fmla="*/ 788670 w 933450"/>
                <a:gd name="connsiteY34" fmla="*/ 309563 h 933450"/>
                <a:gd name="connsiteX35" fmla="*/ 731520 w 933450"/>
                <a:gd name="connsiteY35" fmla="*/ 317183 h 933450"/>
                <a:gd name="connsiteX36" fmla="*/ 781050 w 933450"/>
                <a:gd name="connsiteY36" fmla="*/ 25908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3450" h="933450">
                  <a:moveTo>
                    <a:pt x="470535" y="0"/>
                  </a:moveTo>
                  <a:cubicBezTo>
                    <a:pt x="574357" y="0"/>
                    <a:pt x="679132" y="0"/>
                    <a:pt x="782955" y="0"/>
                  </a:cubicBezTo>
                  <a:cubicBezTo>
                    <a:pt x="881063" y="0"/>
                    <a:pt x="939165" y="59055"/>
                    <a:pt x="939165" y="157163"/>
                  </a:cubicBezTo>
                  <a:cubicBezTo>
                    <a:pt x="939165" y="362903"/>
                    <a:pt x="939165" y="569595"/>
                    <a:pt x="939165" y="775335"/>
                  </a:cubicBezTo>
                  <a:cubicBezTo>
                    <a:pt x="939165" y="875348"/>
                    <a:pt x="883920" y="936308"/>
                    <a:pt x="783907" y="937260"/>
                  </a:cubicBezTo>
                  <a:cubicBezTo>
                    <a:pt x="575310" y="939165"/>
                    <a:pt x="367665" y="939165"/>
                    <a:pt x="159068" y="937260"/>
                  </a:cubicBezTo>
                  <a:cubicBezTo>
                    <a:pt x="56197" y="936308"/>
                    <a:pt x="952" y="875348"/>
                    <a:pt x="0" y="773430"/>
                  </a:cubicBezTo>
                  <a:cubicBezTo>
                    <a:pt x="0" y="567690"/>
                    <a:pt x="0" y="362903"/>
                    <a:pt x="0" y="157163"/>
                  </a:cubicBezTo>
                  <a:cubicBezTo>
                    <a:pt x="0" y="75248"/>
                    <a:pt x="45720" y="16193"/>
                    <a:pt x="119063" y="1905"/>
                  </a:cubicBezTo>
                  <a:cubicBezTo>
                    <a:pt x="130493" y="0"/>
                    <a:pt x="142875" y="0"/>
                    <a:pt x="154305" y="0"/>
                  </a:cubicBezTo>
                  <a:cubicBezTo>
                    <a:pt x="260985" y="0"/>
                    <a:pt x="365760" y="0"/>
                    <a:pt x="470535" y="0"/>
                  </a:cubicBezTo>
                  <a:close/>
                  <a:moveTo>
                    <a:pt x="781050" y="259080"/>
                  </a:moveTo>
                  <a:cubicBezTo>
                    <a:pt x="762952" y="265748"/>
                    <a:pt x="748665" y="270510"/>
                    <a:pt x="734377" y="276225"/>
                  </a:cubicBezTo>
                  <a:cubicBezTo>
                    <a:pt x="720090" y="281940"/>
                    <a:pt x="708660" y="280035"/>
                    <a:pt x="695325" y="269558"/>
                  </a:cubicBezTo>
                  <a:cubicBezTo>
                    <a:pt x="656272" y="240030"/>
                    <a:pt x="614363" y="234315"/>
                    <a:pt x="569595" y="256223"/>
                  </a:cubicBezTo>
                  <a:cubicBezTo>
                    <a:pt x="524827" y="278130"/>
                    <a:pt x="503872" y="314325"/>
                    <a:pt x="502920" y="363855"/>
                  </a:cubicBezTo>
                  <a:cubicBezTo>
                    <a:pt x="501968" y="394335"/>
                    <a:pt x="502920" y="394335"/>
                    <a:pt x="471488" y="390525"/>
                  </a:cubicBezTo>
                  <a:cubicBezTo>
                    <a:pt x="467677" y="390525"/>
                    <a:pt x="463868" y="389573"/>
                    <a:pt x="460057" y="388620"/>
                  </a:cubicBezTo>
                  <a:cubicBezTo>
                    <a:pt x="384810" y="375285"/>
                    <a:pt x="320040" y="340995"/>
                    <a:pt x="266700" y="284798"/>
                  </a:cubicBezTo>
                  <a:cubicBezTo>
                    <a:pt x="250507" y="268605"/>
                    <a:pt x="246697" y="269558"/>
                    <a:pt x="240982" y="292418"/>
                  </a:cubicBezTo>
                  <a:cubicBezTo>
                    <a:pt x="230505" y="337185"/>
                    <a:pt x="239077" y="376238"/>
                    <a:pt x="271463" y="409575"/>
                  </a:cubicBezTo>
                  <a:cubicBezTo>
                    <a:pt x="276225" y="414338"/>
                    <a:pt x="282893" y="416243"/>
                    <a:pt x="283845" y="425768"/>
                  </a:cubicBezTo>
                  <a:cubicBezTo>
                    <a:pt x="271463" y="429578"/>
                    <a:pt x="260985" y="424815"/>
                    <a:pt x="249555" y="421958"/>
                  </a:cubicBezTo>
                  <a:cubicBezTo>
                    <a:pt x="237172" y="418148"/>
                    <a:pt x="235268" y="421958"/>
                    <a:pt x="237172" y="433388"/>
                  </a:cubicBezTo>
                  <a:cubicBezTo>
                    <a:pt x="243840" y="474345"/>
                    <a:pt x="267652" y="501968"/>
                    <a:pt x="302895" y="521018"/>
                  </a:cubicBezTo>
                  <a:cubicBezTo>
                    <a:pt x="309563" y="524828"/>
                    <a:pt x="319088" y="524828"/>
                    <a:pt x="322897" y="533400"/>
                  </a:cubicBezTo>
                  <a:cubicBezTo>
                    <a:pt x="315277" y="541973"/>
                    <a:pt x="304800" y="539115"/>
                    <a:pt x="295275" y="539115"/>
                  </a:cubicBezTo>
                  <a:cubicBezTo>
                    <a:pt x="281940" y="539115"/>
                    <a:pt x="279082" y="543878"/>
                    <a:pt x="285750" y="555308"/>
                  </a:cubicBezTo>
                  <a:cubicBezTo>
                    <a:pt x="301943" y="584835"/>
                    <a:pt x="326707" y="603885"/>
                    <a:pt x="359093" y="613410"/>
                  </a:cubicBezTo>
                  <a:cubicBezTo>
                    <a:pt x="367665" y="616268"/>
                    <a:pt x="378143" y="614363"/>
                    <a:pt x="386715" y="623888"/>
                  </a:cubicBezTo>
                  <a:cubicBezTo>
                    <a:pt x="339090" y="661988"/>
                    <a:pt x="283845" y="675323"/>
                    <a:pt x="221932" y="676275"/>
                  </a:cubicBezTo>
                  <a:cubicBezTo>
                    <a:pt x="356235" y="753428"/>
                    <a:pt x="535305" y="730568"/>
                    <a:pt x="638175" y="623888"/>
                  </a:cubicBezTo>
                  <a:cubicBezTo>
                    <a:pt x="694372" y="564833"/>
                    <a:pt x="728663" y="495300"/>
                    <a:pt x="736282" y="413385"/>
                  </a:cubicBezTo>
                  <a:cubicBezTo>
                    <a:pt x="739140" y="381000"/>
                    <a:pt x="741997" y="350520"/>
                    <a:pt x="773430" y="331470"/>
                  </a:cubicBezTo>
                  <a:cubicBezTo>
                    <a:pt x="780097" y="327660"/>
                    <a:pt x="786765" y="320040"/>
                    <a:pt x="788670" y="309563"/>
                  </a:cubicBezTo>
                  <a:cubicBezTo>
                    <a:pt x="770572" y="310515"/>
                    <a:pt x="755332" y="321945"/>
                    <a:pt x="731520" y="317183"/>
                  </a:cubicBezTo>
                  <a:cubicBezTo>
                    <a:pt x="754380" y="300038"/>
                    <a:pt x="770572" y="283845"/>
                    <a:pt x="781050" y="25908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7" name="Freeform: Shape 6">
              <a:extLst>
                <a:ext uri="{FF2B5EF4-FFF2-40B4-BE49-F238E27FC236}">
                  <a16:creationId xmlns:a16="http://schemas.microsoft.com/office/drawing/2014/main" id="{EA6D2633-4E99-4590-BDFF-A0ADBC9E2A22}"/>
                </a:ext>
              </a:extLst>
            </p:cNvPr>
            <p:cNvSpPr/>
            <p:nvPr/>
          </p:nvSpPr>
          <p:spPr>
            <a:xfrm>
              <a:off x="1900996" y="1958316"/>
              <a:ext cx="516870" cy="516870"/>
            </a:xfrm>
            <a:custGeom>
              <a:avLst/>
              <a:gdLst>
                <a:gd name="connsiteX0" fmla="*/ 1134 w 923925"/>
                <a:gd name="connsiteY0" fmla="*/ 464829 h 923925"/>
                <a:gd name="connsiteX1" fmla="*/ 181 w 923925"/>
                <a:gd name="connsiteY1" fmla="*/ 167649 h 923925"/>
                <a:gd name="connsiteX2" fmla="*/ 168774 w 923925"/>
                <a:gd name="connsiteY2" fmla="*/ 9 h 923925"/>
                <a:gd name="connsiteX3" fmla="*/ 612639 w 923925"/>
                <a:gd name="connsiteY3" fmla="*/ 962 h 923925"/>
                <a:gd name="connsiteX4" fmla="*/ 786946 w 923925"/>
                <a:gd name="connsiteY4" fmla="*/ 2867 h 923925"/>
                <a:gd name="connsiteX5" fmla="*/ 927917 w 923925"/>
                <a:gd name="connsiteY5" fmla="*/ 158124 h 923925"/>
                <a:gd name="connsiteX6" fmla="*/ 927917 w 923925"/>
                <a:gd name="connsiteY6" fmla="*/ 660092 h 923925"/>
                <a:gd name="connsiteX7" fmla="*/ 927917 w 923925"/>
                <a:gd name="connsiteY7" fmla="*/ 762962 h 923925"/>
                <a:gd name="connsiteX8" fmla="*/ 762181 w 923925"/>
                <a:gd name="connsiteY8" fmla="*/ 928697 h 923925"/>
                <a:gd name="connsiteX9" fmla="*/ 336414 w 923925"/>
                <a:gd name="connsiteY9" fmla="*/ 928697 h 923925"/>
                <a:gd name="connsiteX10" fmla="*/ 128769 w 923925"/>
                <a:gd name="connsiteY10" fmla="*/ 925839 h 923925"/>
                <a:gd name="connsiteX11" fmla="*/ 2086 w 923925"/>
                <a:gd name="connsiteY11" fmla="*/ 787727 h 923925"/>
                <a:gd name="connsiteX12" fmla="*/ 1134 w 923925"/>
                <a:gd name="connsiteY12" fmla="*/ 464829 h 923925"/>
                <a:gd name="connsiteX13" fmla="*/ 1134 w 923925"/>
                <a:gd name="connsiteY13" fmla="*/ 464829 h 923925"/>
                <a:gd name="connsiteX14" fmla="*/ 443094 w 923925"/>
                <a:gd name="connsiteY14" fmla="*/ 180032 h 923925"/>
                <a:gd name="connsiteX15" fmla="*/ 235449 w 923925"/>
                <a:gd name="connsiteY15" fmla="*/ 274329 h 923925"/>
                <a:gd name="connsiteX16" fmla="*/ 160201 w 923925"/>
                <a:gd name="connsiteY16" fmla="*/ 532457 h 923925"/>
                <a:gd name="connsiteX17" fmla="*/ 307839 w 923925"/>
                <a:gd name="connsiteY17" fmla="*/ 737244 h 923925"/>
                <a:gd name="connsiteX18" fmla="*/ 327842 w 923925"/>
                <a:gd name="connsiteY18" fmla="*/ 731529 h 923925"/>
                <a:gd name="connsiteX19" fmla="*/ 366894 w 923925"/>
                <a:gd name="connsiteY19" fmla="*/ 548649 h 923925"/>
                <a:gd name="connsiteX20" fmla="*/ 366894 w 923925"/>
                <a:gd name="connsiteY20" fmla="*/ 498167 h 923925"/>
                <a:gd name="connsiteX21" fmla="*/ 388801 w 923925"/>
                <a:gd name="connsiteY21" fmla="*/ 406727 h 923925"/>
                <a:gd name="connsiteX22" fmla="*/ 442142 w 923925"/>
                <a:gd name="connsiteY22" fmla="*/ 395297 h 923925"/>
                <a:gd name="connsiteX23" fmla="*/ 466906 w 923925"/>
                <a:gd name="connsiteY23" fmla="*/ 442922 h 923925"/>
                <a:gd name="connsiteX24" fmla="*/ 456429 w 923925"/>
                <a:gd name="connsiteY24" fmla="*/ 490547 h 923925"/>
                <a:gd name="connsiteX25" fmla="*/ 443094 w 923925"/>
                <a:gd name="connsiteY25" fmla="*/ 535314 h 923925"/>
                <a:gd name="connsiteX26" fmla="*/ 455476 w 923925"/>
                <a:gd name="connsiteY26" fmla="*/ 588654 h 923925"/>
                <a:gd name="connsiteX27" fmla="*/ 514531 w 923925"/>
                <a:gd name="connsiteY27" fmla="*/ 591512 h 923925"/>
                <a:gd name="connsiteX28" fmla="*/ 558346 w 923925"/>
                <a:gd name="connsiteY28" fmla="*/ 541982 h 923925"/>
                <a:gd name="connsiteX29" fmla="*/ 577396 w 923925"/>
                <a:gd name="connsiteY29" fmla="*/ 423872 h 923925"/>
                <a:gd name="connsiteX30" fmla="*/ 547869 w 923925"/>
                <a:gd name="connsiteY30" fmla="*/ 362912 h 923925"/>
                <a:gd name="connsiteX31" fmla="*/ 332604 w 923925"/>
                <a:gd name="connsiteY31" fmla="*/ 396249 h 923925"/>
                <a:gd name="connsiteX32" fmla="*/ 330699 w 923925"/>
                <a:gd name="connsiteY32" fmla="*/ 528647 h 923925"/>
                <a:gd name="connsiteX33" fmla="*/ 324031 w 923925"/>
                <a:gd name="connsiteY33" fmla="*/ 575319 h 923925"/>
                <a:gd name="connsiteX34" fmla="*/ 288789 w 923925"/>
                <a:gd name="connsiteY34" fmla="*/ 564842 h 923925"/>
                <a:gd name="connsiteX35" fmla="*/ 248784 w 923925"/>
                <a:gd name="connsiteY35" fmla="*/ 476259 h 923925"/>
                <a:gd name="connsiteX36" fmla="*/ 430711 w 923925"/>
                <a:gd name="connsiteY36" fmla="*/ 273377 h 923925"/>
                <a:gd name="connsiteX37" fmla="*/ 619306 w 923925"/>
                <a:gd name="connsiteY37" fmla="*/ 340052 h 923925"/>
                <a:gd name="connsiteX38" fmla="*/ 589779 w 923925"/>
                <a:gd name="connsiteY38" fmla="*/ 618182 h 923925"/>
                <a:gd name="connsiteX39" fmla="*/ 431664 w 923925"/>
                <a:gd name="connsiteY39" fmla="*/ 631517 h 923925"/>
                <a:gd name="connsiteX40" fmla="*/ 415471 w 923925"/>
                <a:gd name="connsiteY40" fmla="*/ 640089 h 923925"/>
                <a:gd name="connsiteX41" fmla="*/ 383086 w 923925"/>
                <a:gd name="connsiteY41" fmla="*/ 739149 h 923925"/>
                <a:gd name="connsiteX42" fmla="*/ 396421 w 923925"/>
                <a:gd name="connsiteY42" fmla="*/ 764867 h 923925"/>
                <a:gd name="connsiteX43" fmla="*/ 748846 w 923925"/>
                <a:gd name="connsiteY43" fmla="*/ 448637 h 923925"/>
                <a:gd name="connsiteX44" fmla="*/ 443094 w 923925"/>
                <a:gd name="connsiteY44" fmla="*/ 180032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23925" h="923925">
                  <a:moveTo>
                    <a:pt x="1134" y="464829"/>
                  </a:moveTo>
                  <a:cubicBezTo>
                    <a:pt x="1134" y="365769"/>
                    <a:pt x="3991" y="266709"/>
                    <a:pt x="181" y="167649"/>
                  </a:cubicBezTo>
                  <a:cubicBezTo>
                    <a:pt x="-3629" y="73352"/>
                    <a:pt x="52569" y="-943"/>
                    <a:pt x="168774" y="9"/>
                  </a:cubicBezTo>
                  <a:cubicBezTo>
                    <a:pt x="316411" y="1914"/>
                    <a:pt x="465001" y="9"/>
                    <a:pt x="612639" y="962"/>
                  </a:cubicBezTo>
                  <a:cubicBezTo>
                    <a:pt x="670742" y="962"/>
                    <a:pt x="728844" y="-1896"/>
                    <a:pt x="786946" y="2867"/>
                  </a:cubicBezTo>
                  <a:cubicBezTo>
                    <a:pt x="876481" y="10487"/>
                    <a:pt x="926964" y="67637"/>
                    <a:pt x="927917" y="158124"/>
                  </a:cubicBezTo>
                  <a:cubicBezTo>
                    <a:pt x="927917" y="325764"/>
                    <a:pt x="927917" y="492452"/>
                    <a:pt x="927917" y="660092"/>
                  </a:cubicBezTo>
                  <a:cubicBezTo>
                    <a:pt x="927917" y="694382"/>
                    <a:pt x="927917" y="728672"/>
                    <a:pt x="927917" y="762962"/>
                  </a:cubicBezTo>
                  <a:cubicBezTo>
                    <a:pt x="927917" y="869642"/>
                    <a:pt x="869814" y="928697"/>
                    <a:pt x="762181" y="928697"/>
                  </a:cubicBezTo>
                  <a:cubicBezTo>
                    <a:pt x="620259" y="928697"/>
                    <a:pt x="478336" y="929649"/>
                    <a:pt x="336414" y="928697"/>
                  </a:cubicBezTo>
                  <a:cubicBezTo>
                    <a:pt x="266881" y="928697"/>
                    <a:pt x="198301" y="932507"/>
                    <a:pt x="128769" y="925839"/>
                  </a:cubicBezTo>
                  <a:cubicBezTo>
                    <a:pt x="57331" y="919172"/>
                    <a:pt x="3039" y="861069"/>
                    <a:pt x="2086" y="787727"/>
                  </a:cubicBezTo>
                  <a:cubicBezTo>
                    <a:pt x="181" y="681047"/>
                    <a:pt x="1134" y="572462"/>
                    <a:pt x="1134" y="464829"/>
                  </a:cubicBezTo>
                  <a:cubicBezTo>
                    <a:pt x="1134" y="464829"/>
                    <a:pt x="1134" y="464829"/>
                    <a:pt x="1134" y="464829"/>
                  </a:cubicBezTo>
                  <a:close/>
                  <a:moveTo>
                    <a:pt x="443094" y="180032"/>
                  </a:moveTo>
                  <a:cubicBezTo>
                    <a:pt x="364989" y="178127"/>
                    <a:pt x="292599" y="212417"/>
                    <a:pt x="235449" y="274329"/>
                  </a:cubicBezTo>
                  <a:cubicBezTo>
                    <a:pt x="167821" y="346719"/>
                    <a:pt x="142104" y="434349"/>
                    <a:pt x="160201" y="532457"/>
                  </a:cubicBezTo>
                  <a:cubicBezTo>
                    <a:pt x="177346" y="622944"/>
                    <a:pt x="227829" y="691524"/>
                    <a:pt x="307839" y="737244"/>
                  </a:cubicBezTo>
                  <a:cubicBezTo>
                    <a:pt x="315459" y="741054"/>
                    <a:pt x="325936" y="750579"/>
                    <a:pt x="327842" y="731529"/>
                  </a:cubicBezTo>
                  <a:cubicBezTo>
                    <a:pt x="333556" y="668664"/>
                    <a:pt x="352606" y="609609"/>
                    <a:pt x="366894" y="548649"/>
                  </a:cubicBezTo>
                  <a:cubicBezTo>
                    <a:pt x="370704" y="531504"/>
                    <a:pt x="371656" y="515312"/>
                    <a:pt x="366894" y="498167"/>
                  </a:cubicBezTo>
                  <a:cubicBezTo>
                    <a:pt x="358321" y="464829"/>
                    <a:pt x="364036" y="432444"/>
                    <a:pt x="388801" y="406727"/>
                  </a:cubicBezTo>
                  <a:cubicBezTo>
                    <a:pt x="404042" y="391487"/>
                    <a:pt x="422139" y="386724"/>
                    <a:pt x="442142" y="395297"/>
                  </a:cubicBezTo>
                  <a:cubicBezTo>
                    <a:pt x="462144" y="403869"/>
                    <a:pt x="469764" y="422919"/>
                    <a:pt x="466906" y="442922"/>
                  </a:cubicBezTo>
                  <a:cubicBezTo>
                    <a:pt x="465001" y="459114"/>
                    <a:pt x="460239" y="475307"/>
                    <a:pt x="456429" y="490547"/>
                  </a:cubicBezTo>
                  <a:cubicBezTo>
                    <a:pt x="452619" y="505787"/>
                    <a:pt x="446904" y="520074"/>
                    <a:pt x="443094" y="535314"/>
                  </a:cubicBezTo>
                  <a:cubicBezTo>
                    <a:pt x="438331" y="555317"/>
                    <a:pt x="437379" y="574367"/>
                    <a:pt x="455476" y="588654"/>
                  </a:cubicBezTo>
                  <a:cubicBezTo>
                    <a:pt x="474526" y="602942"/>
                    <a:pt x="494529" y="601037"/>
                    <a:pt x="514531" y="591512"/>
                  </a:cubicBezTo>
                  <a:cubicBezTo>
                    <a:pt x="535486" y="581034"/>
                    <a:pt x="548821" y="562937"/>
                    <a:pt x="558346" y="541982"/>
                  </a:cubicBezTo>
                  <a:cubicBezTo>
                    <a:pt x="575492" y="504834"/>
                    <a:pt x="580254" y="464829"/>
                    <a:pt x="577396" y="423872"/>
                  </a:cubicBezTo>
                  <a:cubicBezTo>
                    <a:pt x="575492" y="400059"/>
                    <a:pt x="565014" y="380057"/>
                    <a:pt x="547869" y="362912"/>
                  </a:cubicBezTo>
                  <a:cubicBezTo>
                    <a:pt x="488814" y="306714"/>
                    <a:pt x="373561" y="323859"/>
                    <a:pt x="332604" y="396249"/>
                  </a:cubicBezTo>
                  <a:cubicBezTo>
                    <a:pt x="307839" y="439112"/>
                    <a:pt x="302124" y="483879"/>
                    <a:pt x="330699" y="528647"/>
                  </a:cubicBezTo>
                  <a:cubicBezTo>
                    <a:pt x="341176" y="544839"/>
                    <a:pt x="336414" y="563889"/>
                    <a:pt x="324031" y="575319"/>
                  </a:cubicBezTo>
                  <a:cubicBezTo>
                    <a:pt x="311649" y="586749"/>
                    <a:pt x="299267" y="573414"/>
                    <a:pt x="288789" y="564842"/>
                  </a:cubicBezTo>
                  <a:cubicBezTo>
                    <a:pt x="261166" y="541982"/>
                    <a:pt x="249736" y="510549"/>
                    <a:pt x="248784" y="476259"/>
                  </a:cubicBezTo>
                  <a:cubicBezTo>
                    <a:pt x="243069" y="372437"/>
                    <a:pt x="324031" y="284807"/>
                    <a:pt x="430711" y="273377"/>
                  </a:cubicBezTo>
                  <a:cubicBezTo>
                    <a:pt x="505006" y="265757"/>
                    <a:pt x="568824" y="282902"/>
                    <a:pt x="619306" y="340052"/>
                  </a:cubicBezTo>
                  <a:cubicBezTo>
                    <a:pt x="686934" y="417204"/>
                    <a:pt x="656454" y="563889"/>
                    <a:pt x="589779" y="618182"/>
                  </a:cubicBezTo>
                  <a:cubicBezTo>
                    <a:pt x="538344" y="660092"/>
                    <a:pt x="489767" y="664854"/>
                    <a:pt x="431664" y="631517"/>
                  </a:cubicBezTo>
                  <a:cubicBezTo>
                    <a:pt x="419281" y="623897"/>
                    <a:pt x="418329" y="631517"/>
                    <a:pt x="415471" y="640089"/>
                  </a:cubicBezTo>
                  <a:cubicBezTo>
                    <a:pt x="406899" y="673427"/>
                    <a:pt x="401184" y="708669"/>
                    <a:pt x="383086" y="739149"/>
                  </a:cubicBezTo>
                  <a:cubicBezTo>
                    <a:pt x="372609" y="756294"/>
                    <a:pt x="378324" y="762009"/>
                    <a:pt x="396421" y="764867"/>
                  </a:cubicBezTo>
                  <a:cubicBezTo>
                    <a:pt x="599304" y="801062"/>
                    <a:pt x="766944" y="637232"/>
                    <a:pt x="748846" y="448637"/>
                  </a:cubicBezTo>
                  <a:cubicBezTo>
                    <a:pt x="732654" y="292427"/>
                    <a:pt x="609781" y="179079"/>
                    <a:pt x="443094" y="180032"/>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8" name="Freeform: Shape 7">
              <a:extLst>
                <a:ext uri="{FF2B5EF4-FFF2-40B4-BE49-F238E27FC236}">
                  <a16:creationId xmlns:a16="http://schemas.microsoft.com/office/drawing/2014/main" id="{5C6C6BE5-97FC-41C7-8AD4-1ABF852E9834}"/>
                </a:ext>
              </a:extLst>
            </p:cNvPr>
            <p:cNvSpPr/>
            <p:nvPr/>
          </p:nvSpPr>
          <p:spPr>
            <a:xfrm>
              <a:off x="4298289" y="1951389"/>
              <a:ext cx="526328" cy="523797"/>
            </a:xfrm>
            <a:custGeom>
              <a:avLst/>
              <a:gdLst>
                <a:gd name="connsiteX0" fmla="*/ 677823 w 940832"/>
                <a:gd name="connsiteY0" fmla="*/ 434340 h 936308"/>
                <a:gd name="connsiteX1" fmla="*/ 691276 w 940832"/>
                <a:gd name="connsiteY1" fmla="*/ 454342 h 936308"/>
                <a:gd name="connsiteX2" fmla="*/ 691276 w 940832"/>
                <a:gd name="connsiteY2" fmla="*/ 661987 h 936308"/>
                <a:gd name="connsiteX3" fmla="*/ 657939 w 940832"/>
                <a:gd name="connsiteY3" fmla="*/ 691515 h 936308"/>
                <a:gd name="connsiteX4" fmla="*/ 476964 w 940832"/>
                <a:gd name="connsiteY4" fmla="*/ 691515 h 936308"/>
                <a:gd name="connsiteX5" fmla="*/ 300751 w 940832"/>
                <a:gd name="connsiteY5" fmla="*/ 691515 h 936308"/>
                <a:gd name="connsiteX6" fmla="*/ 264557 w 940832"/>
                <a:gd name="connsiteY6" fmla="*/ 656272 h 936308"/>
                <a:gd name="connsiteX7" fmla="*/ 264557 w 940832"/>
                <a:gd name="connsiteY7" fmla="*/ 460057 h 936308"/>
                <a:gd name="connsiteX8" fmla="*/ 273129 w 940832"/>
                <a:gd name="connsiteY8" fmla="*/ 437197 h 936308"/>
                <a:gd name="connsiteX9" fmla="*/ 312182 w 940832"/>
                <a:gd name="connsiteY9" fmla="*/ 438150 h 936308"/>
                <a:gd name="connsiteX10" fmla="*/ 315039 w 940832"/>
                <a:gd name="connsiteY10" fmla="*/ 456247 h 936308"/>
                <a:gd name="connsiteX11" fmla="*/ 416957 w 940832"/>
                <a:gd name="connsiteY11" fmla="*/ 634365 h 936308"/>
                <a:gd name="connsiteX12" fmla="*/ 618886 w 940832"/>
                <a:gd name="connsiteY12" fmla="*/ 568642 h 936308"/>
                <a:gd name="connsiteX13" fmla="*/ 640794 w 940832"/>
                <a:gd name="connsiteY13" fmla="*/ 457200 h 936308"/>
                <a:gd name="connsiteX14" fmla="*/ 655082 w 940832"/>
                <a:gd name="connsiteY14" fmla="*/ 434340 h 936308"/>
                <a:gd name="connsiteX15" fmla="*/ 677823 w 940832"/>
                <a:gd name="connsiteY15" fmla="*/ 434340 h 936308"/>
                <a:gd name="connsiteX16" fmla="*/ 479821 w 940832"/>
                <a:gd name="connsiteY16" fmla="*/ 370522 h 936308"/>
                <a:gd name="connsiteX17" fmla="*/ 588406 w 940832"/>
                <a:gd name="connsiteY17" fmla="*/ 479107 h 936308"/>
                <a:gd name="connsiteX18" fmla="*/ 477916 w 940832"/>
                <a:gd name="connsiteY18" fmla="*/ 586740 h 936308"/>
                <a:gd name="connsiteX19" fmla="*/ 367426 w 940832"/>
                <a:gd name="connsiteY19" fmla="*/ 478155 h 936308"/>
                <a:gd name="connsiteX20" fmla="*/ 479821 w 940832"/>
                <a:gd name="connsiteY20" fmla="*/ 370522 h 936308"/>
                <a:gd name="connsiteX21" fmla="*/ 628412 w 940832"/>
                <a:gd name="connsiteY21" fmla="*/ 264795 h 936308"/>
                <a:gd name="connsiteX22" fmla="*/ 648414 w 940832"/>
                <a:gd name="connsiteY22" fmla="*/ 264795 h 936308"/>
                <a:gd name="connsiteX23" fmla="*/ 690324 w 940832"/>
                <a:gd name="connsiteY23" fmla="*/ 308610 h 936308"/>
                <a:gd name="connsiteX24" fmla="*/ 690324 w 940832"/>
                <a:gd name="connsiteY24" fmla="*/ 320040 h 936308"/>
                <a:gd name="connsiteX25" fmla="*/ 631270 w 940832"/>
                <a:gd name="connsiteY25" fmla="*/ 378143 h 936308"/>
                <a:gd name="connsiteX26" fmla="*/ 573167 w 940832"/>
                <a:gd name="connsiteY26" fmla="*/ 320992 h 936308"/>
                <a:gd name="connsiteX27" fmla="*/ 628412 w 940832"/>
                <a:gd name="connsiteY27" fmla="*/ 264795 h 936308"/>
                <a:gd name="connsiteX28" fmla="*/ 282654 w 940832"/>
                <a:gd name="connsiteY28" fmla="*/ 212408 h 936308"/>
                <a:gd name="connsiteX29" fmla="*/ 207407 w 940832"/>
                <a:gd name="connsiteY29" fmla="*/ 286703 h 936308"/>
                <a:gd name="connsiteX30" fmla="*/ 207407 w 940832"/>
                <a:gd name="connsiteY30" fmla="*/ 672465 h 936308"/>
                <a:gd name="connsiteX31" fmla="*/ 281702 w 940832"/>
                <a:gd name="connsiteY31" fmla="*/ 746760 h 936308"/>
                <a:gd name="connsiteX32" fmla="*/ 476012 w 940832"/>
                <a:gd name="connsiteY32" fmla="*/ 746760 h 936308"/>
                <a:gd name="connsiteX33" fmla="*/ 670322 w 940832"/>
                <a:gd name="connsiteY33" fmla="*/ 746760 h 936308"/>
                <a:gd name="connsiteX34" fmla="*/ 745570 w 940832"/>
                <a:gd name="connsiteY34" fmla="*/ 671513 h 936308"/>
                <a:gd name="connsiteX35" fmla="*/ 745570 w 940832"/>
                <a:gd name="connsiteY35" fmla="*/ 287655 h 936308"/>
                <a:gd name="connsiteX36" fmla="*/ 671274 w 940832"/>
                <a:gd name="connsiteY36" fmla="*/ 212408 h 936308"/>
                <a:gd name="connsiteX37" fmla="*/ 282654 w 940832"/>
                <a:gd name="connsiteY37" fmla="*/ 212408 h 936308"/>
                <a:gd name="connsiteX38" fmla="*/ 153114 w 940832"/>
                <a:gd name="connsiteY38" fmla="*/ 0 h 936308"/>
                <a:gd name="connsiteX39" fmla="*/ 789385 w 940832"/>
                <a:gd name="connsiteY39" fmla="*/ 0 h 936308"/>
                <a:gd name="connsiteX40" fmla="*/ 939880 w 940832"/>
                <a:gd name="connsiteY40" fmla="*/ 149543 h 936308"/>
                <a:gd name="connsiteX41" fmla="*/ 940832 w 940832"/>
                <a:gd name="connsiteY41" fmla="*/ 783908 h 936308"/>
                <a:gd name="connsiteX42" fmla="*/ 787480 w 940832"/>
                <a:gd name="connsiteY42" fmla="*/ 936308 h 936308"/>
                <a:gd name="connsiteX43" fmla="*/ 470297 w 940832"/>
                <a:gd name="connsiteY43" fmla="*/ 936308 h 936308"/>
                <a:gd name="connsiteX44" fmla="*/ 153114 w 940832"/>
                <a:gd name="connsiteY44" fmla="*/ 936308 h 936308"/>
                <a:gd name="connsiteX45" fmla="*/ 714 w 940832"/>
                <a:gd name="connsiteY45" fmla="*/ 784860 h 936308"/>
                <a:gd name="connsiteX46" fmla="*/ 714 w 940832"/>
                <a:gd name="connsiteY46" fmla="*/ 151448 h 936308"/>
                <a:gd name="connsiteX47" fmla="*/ 153114 w 940832"/>
                <a:gd name="connsiteY47" fmla="*/ 0 h 93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832" h="936308">
                  <a:moveTo>
                    <a:pt x="677823" y="434340"/>
                  </a:moveTo>
                  <a:cubicBezTo>
                    <a:pt x="684847" y="435769"/>
                    <a:pt x="690324" y="440531"/>
                    <a:pt x="691276" y="454342"/>
                  </a:cubicBezTo>
                  <a:cubicBezTo>
                    <a:pt x="691276" y="523875"/>
                    <a:pt x="691276" y="592455"/>
                    <a:pt x="691276" y="661987"/>
                  </a:cubicBezTo>
                  <a:cubicBezTo>
                    <a:pt x="691276" y="682942"/>
                    <a:pt x="678894" y="691515"/>
                    <a:pt x="657939" y="691515"/>
                  </a:cubicBezTo>
                  <a:cubicBezTo>
                    <a:pt x="597932" y="691515"/>
                    <a:pt x="536972" y="691515"/>
                    <a:pt x="476964" y="691515"/>
                  </a:cubicBezTo>
                  <a:cubicBezTo>
                    <a:pt x="417909" y="691515"/>
                    <a:pt x="359807" y="691515"/>
                    <a:pt x="300751" y="691515"/>
                  </a:cubicBezTo>
                  <a:cubicBezTo>
                    <a:pt x="271224" y="691515"/>
                    <a:pt x="264557" y="684847"/>
                    <a:pt x="264557" y="656272"/>
                  </a:cubicBezTo>
                  <a:cubicBezTo>
                    <a:pt x="264557" y="590550"/>
                    <a:pt x="264557" y="525780"/>
                    <a:pt x="264557" y="460057"/>
                  </a:cubicBezTo>
                  <a:cubicBezTo>
                    <a:pt x="264557" y="451485"/>
                    <a:pt x="261699" y="440055"/>
                    <a:pt x="273129" y="437197"/>
                  </a:cubicBezTo>
                  <a:cubicBezTo>
                    <a:pt x="285511" y="434340"/>
                    <a:pt x="299799" y="432435"/>
                    <a:pt x="312182" y="438150"/>
                  </a:cubicBezTo>
                  <a:cubicBezTo>
                    <a:pt x="319801" y="441007"/>
                    <a:pt x="315991" y="450532"/>
                    <a:pt x="315039" y="456247"/>
                  </a:cubicBezTo>
                  <a:cubicBezTo>
                    <a:pt x="298847" y="545782"/>
                    <a:pt x="357901" y="612457"/>
                    <a:pt x="416957" y="634365"/>
                  </a:cubicBezTo>
                  <a:cubicBezTo>
                    <a:pt x="492204" y="661987"/>
                    <a:pt x="577929" y="634365"/>
                    <a:pt x="618886" y="568642"/>
                  </a:cubicBezTo>
                  <a:cubicBezTo>
                    <a:pt x="639841" y="534352"/>
                    <a:pt x="648414" y="497205"/>
                    <a:pt x="640794" y="457200"/>
                  </a:cubicBezTo>
                  <a:cubicBezTo>
                    <a:pt x="637936" y="443865"/>
                    <a:pt x="638889" y="433387"/>
                    <a:pt x="655082" y="434340"/>
                  </a:cubicBezTo>
                  <a:cubicBezTo>
                    <a:pt x="662226" y="434816"/>
                    <a:pt x="670798" y="432911"/>
                    <a:pt x="677823" y="434340"/>
                  </a:cubicBezTo>
                  <a:close/>
                  <a:moveTo>
                    <a:pt x="479821" y="370522"/>
                  </a:moveTo>
                  <a:cubicBezTo>
                    <a:pt x="540781" y="371475"/>
                    <a:pt x="588406" y="419100"/>
                    <a:pt x="588406" y="479107"/>
                  </a:cubicBezTo>
                  <a:cubicBezTo>
                    <a:pt x="588406" y="538162"/>
                    <a:pt x="537923" y="586740"/>
                    <a:pt x="477916" y="586740"/>
                  </a:cubicBezTo>
                  <a:cubicBezTo>
                    <a:pt x="417909" y="586740"/>
                    <a:pt x="367426" y="537210"/>
                    <a:pt x="367426" y="478155"/>
                  </a:cubicBezTo>
                  <a:cubicBezTo>
                    <a:pt x="367426" y="417195"/>
                    <a:pt x="416956" y="369570"/>
                    <a:pt x="479821" y="370522"/>
                  </a:cubicBezTo>
                  <a:close/>
                  <a:moveTo>
                    <a:pt x="628412" y="264795"/>
                  </a:moveTo>
                  <a:cubicBezTo>
                    <a:pt x="635080" y="264795"/>
                    <a:pt x="641747" y="264795"/>
                    <a:pt x="648414" y="264795"/>
                  </a:cubicBezTo>
                  <a:cubicBezTo>
                    <a:pt x="680799" y="265748"/>
                    <a:pt x="690324" y="276225"/>
                    <a:pt x="690324" y="308610"/>
                  </a:cubicBezTo>
                  <a:cubicBezTo>
                    <a:pt x="690324" y="312420"/>
                    <a:pt x="690324" y="316230"/>
                    <a:pt x="690324" y="320040"/>
                  </a:cubicBezTo>
                  <a:cubicBezTo>
                    <a:pt x="690324" y="376237"/>
                    <a:pt x="688420" y="378143"/>
                    <a:pt x="631270" y="378143"/>
                  </a:cubicBezTo>
                  <a:cubicBezTo>
                    <a:pt x="576024" y="378143"/>
                    <a:pt x="573167" y="374332"/>
                    <a:pt x="573167" y="320992"/>
                  </a:cubicBezTo>
                  <a:cubicBezTo>
                    <a:pt x="574120" y="271462"/>
                    <a:pt x="580787" y="264795"/>
                    <a:pt x="628412" y="264795"/>
                  </a:cubicBezTo>
                  <a:close/>
                  <a:moveTo>
                    <a:pt x="282654" y="212408"/>
                  </a:moveTo>
                  <a:cubicBezTo>
                    <a:pt x="234077" y="212408"/>
                    <a:pt x="207407" y="238125"/>
                    <a:pt x="207407" y="286703"/>
                  </a:cubicBezTo>
                  <a:cubicBezTo>
                    <a:pt x="207407" y="415290"/>
                    <a:pt x="207407" y="543878"/>
                    <a:pt x="207407" y="672465"/>
                  </a:cubicBezTo>
                  <a:cubicBezTo>
                    <a:pt x="207407" y="721043"/>
                    <a:pt x="233124" y="746760"/>
                    <a:pt x="281702" y="746760"/>
                  </a:cubicBezTo>
                  <a:cubicBezTo>
                    <a:pt x="346472" y="746760"/>
                    <a:pt x="411242" y="746760"/>
                    <a:pt x="476012" y="746760"/>
                  </a:cubicBezTo>
                  <a:cubicBezTo>
                    <a:pt x="540782" y="746760"/>
                    <a:pt x="605552" y="746760"/>
                    <a:pt x="670322" y="746760"/>
                  </a:cubicBezTo>
                  <a:cubicBezTo>
                    <a:pt x="720805" y="746760"/>
                    <a:pt x="745570" y="721043"/>
                    <a:pt x="745570" y="671513"/>
                  </a:cubicBezTo>
                  <a:cubicBezTo>
                    <a:pt x="745570" y="543878"/>
                    <a:pt x="745570" y="415290"/>
                    <a:pt x="745570" y="287655"/>
                  </a:cubicBezTo>
                  <a:cubicBezTo>
                    <a:pt x="745570" y="239078"/>
                    <a:pt x="718899" y="212408"/>
                    <a:pt x="671274" y="212408"/>
                  </a:cubicBezTo>
                  <a:cubicBezTo>
                    <a:pt x="541735" y="212408"/>
                    <a:pt x="412195" y="212408"/>
                    <a:pt x="282654" y="212408"/>
                  </a:cubicBezTo>
                  <a:close/>
                  <a:moveTo>
                    <a:pt x="153114" y="0"/>
                  </a:moveTo>
                  <a:cubicBezTo>
                    <a:pt x="365522" y="0"/>
                    <a:pt x="576977" y="0"/>
                    <a:pt x="789385" y="0"/>
                  </a:cubicBezTo>
                  <a:cubicBezTo>
                    <a:pt x="877967" y="0"/>
                    <a:pt x="939880" y="60960"/>
                    <a:pt x="939880" y="149543"/>
                  </a:cubicBezTo>
                  <a:cubicBezTo>
                    <a:pt x="939880" y="360998"/>
                    <a:pt x="939880" y="572453"/>
                    <a:pt x="940832" y="783908"/>
                  </a:cubicBezTo>
                  <a:cubicBezTo>
                    <a:pt x="939880" y="876300"/>
                    <a:pt x="878920" y="936308"/>
                    <a:pt x="787480" y="936308"/>
                  </a:cubicBezTo>
                  <a:cubicBezTo>
                    <a:pt x="681752" y="936308"/>
                    <a:pt x="576024" y="936308"/>
                    <a:pt x="470297" y="936308"/>
                  </a:cubicBezTo>
                  <a:cubicBezTo>
                    <a:pt x="364570" y="936308"/>
                    <a:pt x="258842" y="936308"/>
                    <a:pt x="153114" y="936308"/>
                  </a:cubicBezTo>
                  <a:cubicBezTo>
                    <a:pt x="62627" y="935355"/>
                    <a:pt x="714" y="874395"/>
                    <a:pt x="714" y="784860"/>
                  </a:cubicBezTo>
                  <a:cubicBezTo>
                    <a:pt x="-238" y="574358"/>
                    <a:pt x="-238" y="362903"/>
                    <a:pt x="714" y="151448"/>
                  </a:cubicBezTo>
                  <a:cubicBezTo>
                    <a:pt x="1667" y="60960"/>
                    <a:pt x="62627" y="0"/>
                    <a:pt x="153114" y="0"/>
                  </a:cubicBezTo>
                  <a:close/>
                </a:path>
              </a:pathLst>
            </a:custGeom>
            <a:solidFill>
              <a:schemeClr val="bg1"/>
            </a:solidFill>
            <a:ln w="9525" cap="flat">
              <a:noFill/>
              <a:prstDash val="solid"/>
              <a:miter/>
            </a:ln>
          </p:spPr>
          <p:txBody>
            <a:bodyPr rtlCol="0" anchor="ctr"/>
            <a:lstStyle/>
            <a:p>
              <a:endParaRPr lang="en-US" sz="1400">
                <a:solidFill>
                  <a:srgbClr val="28608C"/>
                </a:solidFill>
              </a:endParaRPr>
            </a:p>
          </p:txBody>
        </p:sp>
        <p:sp>
          <p:nvSpPr>
            <p:cNvPr id="9" name="Rounded Rectangle 2">
              <a:extLst>
                <a:ext uri="{FF2B5EF4-FFF2-40B4-BE49-F238E27FC236}">
                  <a16:creationId xmlns:a16="http://schemas.microsoft.com/office/drawing/2014/main" id="{CE357D51-4056-454E-A554-EEE07F53B196}"/>
                </a:ext>
              </a:extLst>
            </p:cNvPr>
            <p:cNvSpPr/>
            <p:nvPr/>
          </p:nvSpPr>
          <p:spPr>
            <a:xfrm>
              <a:off x="2500305" y="1958260"/>
              <a:ext cx="516927" cy="516926"/>
            </a:xfrm>
            <a:custGeom>
              <a:avLst/>
              <a:gdLst/>
              <a:ahLst/>
              <a:cxnLst/>
              <a:rect l="l" t="t" r="r" b="b"/>
              <a:pathLst>
                <a:path w="3960440" h="3960440">
                  <a:moveTo>
                    <a:pt x="2607490" y="1396226"/>
                  </a:moveTo>
                  <a:lnTo>
                    <a:pt x="2607493" y="1396226"/>
                  </a:lnTo>
                  <a:lnTo>
                    <a:pt x="2900480" y="1396226"/>
                  </a:lnTo>
                  <a:cubicBezTo>
                    <a:pt x="2950186" y="1396226"/>
                    <a:pt x="2990480" y="1436520"/>
                    <a:pt x="2990480" y="1486226"/>
                  </a:cubicBezTo>
                  <a:cubicBezTo>
                    <a:pt x="2990480" y="1535932"/>
                    <a:pt x="2950186" y="1576226"/>
                    <a:pt x="2900480" y="1576226"/>
                  </a:cubicBezTo>
                  <a:lnTo>
                    <a:pt x="2697490" y="1576226"/>
                  </a:lnTo>
                  <a:lnTo>
                    <a:pt x="2697490" y="1706676"/>
                  </a:lnTo>
                  <a:lnTo>
                    <a:pt x="2900480" y="1706676"/>
                  </a:lnTo>
                  <a:cubicBezTo>
                    <a:pt x="2950186" y="1706676"/>
                    <a:pt x="2990480" y="1746970"/>
                    <a:pt x="2990480" y="1796676"/>
                  </a:cubicBezTo>
                  <a:cubicBezTo>
                    <a:pt x="2990480" y="1846382"/>
                    <a:pt x="2950186" y="1886676"/>
                    <a:pt x="2900480" y="1886676"/>
                  </a:cubicBezTo>
                  <a:lnTo>
                    <a:pt x="2697490" y="1886676"/>
                  </a:lnTo>
                  <a:lnTo>
                    <a:pt x="2697490" y="1987805"/>
                  </a:lnTo>
                  <a:lnTo>
                    <a:pt x="2900480" y="1987805"/>
                  </a:lnTo>
                  <a:cubicBezTo>
                    <a:pt x="2950186" y="1987805"/>
                    <a:pt x="2990480" y="2028099"/>
                    <a:pt x="2990480" y="2077805"/>
                  </a:cubicBezTo>
                  <a:cubicBezTo>
                    <a:pt x="2990480" y="2127511"/>
                    <a:pt x="2950186" y="2167805"/>
                    <a:pt x="2900480" y="2167805"/>
                  </a:cubicBezTo>
                  <a:lnTo>
                    <a:pt x="2607491" y="2167805"/>
                  </a:lnTo>
                  <a:cubicBezTo>
                    <a:pt x="2557785" y="2167805"/>
                    <a:pt x="2517491" y="2127511"/>
                    <a:pt x="2517491" y="2077805"/>
                  </a:cubicBezTo>
                  <a:lnTo>
                    <a:pt x="2518558" y="2072520"/>
                  </a:lnTo>
                  <a:cubicBezTo>
                    <a:pt x="2517543" y="2070807"/>
                    <a:pt x="2517490" y="2069026"/>
                    <a:pt x="2517490" y="2067233"/>
                  </a:cubicBezTo>
                  <a:lnTo>
                    <a:pt x="2517490" y="1486226"/>
                  </a:lnTo>
                  <a:cubicBezTo>
                    <a:pt x="2517490" y="1436520"/>
                    <a:pt x="2557784" y="1396226"/>
                    <a:pt x="2607490" y="1396226"/>
                  </a:cubicBezTo>
                  <a:close/>
                  <a:moveTo>
                    <a:pt x="1892179" y="1396226"/>
                  </a:moveTo>
                  <a:cubicBezTo>
                    <a:pt x="1933277" y="1396226"/>
                    <a:pt x="1967940" y="1423772"/>
                    <a:pt x="1977253" y="1461826"/>
                  </a:cubicBezTo>
                  <a:cubicBezTo>
                    <a:pt x="1983784" y="1464928"/>
                    <a:pt x="1988782" y="1470082"/>
                    <a:pt x="1993205" y="1475928"/>
                  </a:cubicBezTo>
                  <a:lnTo>
                    <a:pt x="2249400" y="1814563"/>
                  </a:lnTo>
                  <a:lnTo>
                    <a:pt x="2249400" y="1486226"/>
                  </a:lnTo>
                  <a:cubicBezTo>
                    <a:pt x="2249400" y="1436520"/>
                    <a:pt x="2289694" y="1396226"/>
                    <a:pt x="2339400" y="1396226"/>
                  </a:cubicBezTo>
                  <a:cubicBezTo>
                    <a:pt x="2389106" y="1396226"/>
                    <a:pt x="2429400" y="1436520"/>
                    <a:pt x="2429400" y="1486226"/>
                  </a:cubicBezTo>
                  <a:lnTo>
                    <a:pt x="2429400" y="2067233"/>
                  </a:lnTo>
                  <a:cubicBezTo>
                    <a:pt x="2429400" y="2116939"/>
                    <a:pt x="2389106" y="2157233"/>
                    <a:pt x="2339400" y="2157233"/>
                  </a:cubicBezTo>
                  <a:lnTo>
                    <a:pt x="2314279" y="2152162"/>
                  </a:lnTo>
                  <a:cubicBezTo>
                    <a:pt x="2312282" y="2152300"/>
                    <a:pt x="2310334" y="2152010"/>
                    <a:pt x="2308518" y="2150998"/>
                  </a:cubicBezTo>
                  <a:cubicBezTo>
                    <a:pt x="2306291" y="2150974"/>
                    <a:pt x="2304354" y="2150181"/>
                    <a:pt x="2302610" y="2148976"/>
                  </a:cubicBezTo>
                  <a:cubicBezTo>
                    <a:pt x="2283211" y="2145448"/>
                    <a:pt x="2265611" y="2134330"/>
                    <a:pt x="2252821" y="2117425"/>
                  </a:cubicBezTo>
                  <a:lnTo>
                    <a:pt x="1982179" y="1759694"/>
                  </a:lnTo>
                  <a:lnTo>
                    <a:pt x="1982179" y="2067233"/>
                  </a:lnTo>
                  <a:cubicBezTo>
                    <a:pt x="1982179" y="2116939"/>
                    <a:pt x="1941885" y="2157233"/>
                    <a:pt x="1892179" y="2157233"/>
                  </a:cubicBezTo>
                  <a:cubicBezTo>
                    <a:pt x="1842473" y="2157233"/>
                    <a:pt x="1802179" y="2116939"/>
                    <a:pt x="1802179" y="2067233"/>
                  </a:cubicBezTo>
                  <a:lnTo>
                    <a:pt x="1802179" y="1486226"/>
                  </a:lnTo>
                  <a:cubicBezTo>
                    <a:pt x="1802179" y="1436520"/>
                    <a:pt x="1842473" y="1396226"/>
                    <a:pt x="1892179" y="1396226"/>
                  </a:cubicBezTo>
                  <a:close/>
                  <a:moveTo>
                    <a:pt x="1624958" y="1396226"/>
                  </a:moveTo>
                  <a:cubicBezTo>
                    <a:pt x="1674664" y="1396226"/>
                    <a:pt x="1714958" y="1436520"/>
                    <a:pt x="1714958" y="1486226"/>
                  </a:cubicBezTo>
                  <a:lnTo>
                    <a:pt x="1714958" y="2067233"/>
                  </a:lnTo>
                  <a:cubicBezTo>
                    <a:pt x="1714958" y="2116939"/>
                    <a:pt x="1674664" y="2157233"/>
                    <a:pt x="1624958" y="2157233"/>
                  </a:cubicBezTo>
                  <a:cubicBezTo>
                    <a:pt x="1575252" y="2157233"/>
                    <a:pt x="1534958" y="2116939"/>
                    <a:pt x="1534958" y="2067233"/>
                  </a:cubicBezTo>
                  <a:lnTo>
                    <a:pt x="1534958" y="1486226"/>
                  </a:lnTo>
                  <a:cubicBezTo>
                    <a:pt x="1534958" y="1436520"/>
                    <a:pt x="1575252" y="1396226"/>
                    <a:pt x="1624958" y="1396226"/>
                  </a:cubicBezTo>
                  <a:close/>
                  <a:moveTo>
                    <a:pt x="1107687" y="1396226"/>
                  </a:moveTo>
                  <a:cubicBezTo>
                    <a:pt x="1157393" y="1396226"/>
                    <a:pt x="1197687" y="1436520"/>
                    <a:pt x="1197687" y="1486226"/>
                  </a:cubicBezTo>
                  <a:lnTo>
                    <a:pt x="1197687" y="1987804"/>
                  </a:lnTo>
                  <a:lnTo>
                    <a:pt x="1392703" y="1987804"/>
                  </a:lnTo>
                  <a:cubicBezTo>
                    <a:pt x="1442409" y="1987804"/>
                    <a:pt x="1482703" y="2028098"/>
                    <a:pt x="1482703" y="2077804"/>
                  </a:cubicBezTo>
                  <a:cubicBezTo>
                    <a:pt x="1482703" y="2127510"/>
                    <a:pt x="1442409" y="2167804"/>
                    <a:pt x="1392703" y="2167804"/>
                  </a:cubicBezTo>
                  <a:lnTo>
                    <a:pt x="1107687" y="2167804"/>
                  </a:lnTo>
                  <a:cubicBezTo>
                    <a:pt x="1057981" y="2167804"/>
                    <a:pt x="1017687" y="2127510"/>
                    <a:pt x="1017687" y="2077804"/>
                  </a:cubicBezTo>
                  <a:lnTo>
                    <a:pt x="1018754" y="2072519"/>
                  </a:lnTo>
                  <a:cubicBezTo>
                    <a:pt x="1017739" y="2070806"/>
                    <a:pt x="1017687" y="2069025"/>
                    <a:pt x="1017687" y="2067233"/>
                  </a:cubicBezTo>
                  <a:lnTo>
                    <a:pt x="1017687" y="1486226"/>
                  </a:lnTo>
                  <a:cubicBezTo>
                    <a:pt x="1017687" y="1436520"/>
                    <a:pt x="1057981" y="1396226"/>
                    <a:pt x="1107687" y="1396226"/>
                  </a:cubicBezTo>
                  <a:close/>
                  <a:moveTo>
                    <a:pt x="1980220" y="564375"/>
                  </a:moveTo>
                  <a:cubicBezTo>
                    <a:pt x="1154987" y="564375"/>
                    <a:pt x="486004" y="1107581"/>
                    <a:pt x="486004" y="1777659"/>
                  </a:cubicBezTo>
                  <a:cubicBezTo>
                    <a:pt x="486004" y="2401690"/>
                    <a:pt x="1066203" y="2915687"/>
                    <a:pt x="1812523" y="2982830"/>
                  </a:cubicBezTo>
                  <a:cubicBezTo>
                    <a:pt x="1958634" y="3025646"/>
                    <a:pt x="1856317" y="3253652"/>
                    <a:pt x="1853662" y="3361912"/>
                  </a:cubicBezTo>
                  <a:cubicBezTo>
                    <a:pt x="1848214" y="3540567"/>
                    <a:pt x="2675239" y="2976604"/>
                    <a:pt x="3034494" y="2637275"/>
                  </a:cubicBezTo>
                  <a:cubicBezTo>
                    <a:pt x="3306277" y="2417674"/>
                    <a:pt x="3474436" y="2113612"/>
                    <a:pt x="3474436" y="1777659"/>
                  </a:cubicBezTo>
                  <a:cubicBezTo>
                    <a:pt x="3474436" y="1107581"/>
                    <a:pt x="2805453" y="564375"/>
                    <a:pt x="1980220" y="564375"/>
                  </a:cubicBezTo>
                  <a:close/>
                  <a:moveTo>
                    <a:pt x="660087" y="0"/>
                  </a:moveTo>
                  <a:lnTo>
                    <a:pt x="3300353" y="0"/>
                  </a:lnTo>
                  <a:cubicBezTo>
                    <a:pt x="3664909" y="0"/>
                    <a:pt x="3960440" y="295531"/>
                    <a:pt x="3960440" y="660087"/>
                  </a:cubicBezTo>
                  <a:lnTo>
                    <a:pt x="3960440" y="3300353"/>
                  </a:lnTo>
                  <a:cubicBezTo>
                    <a:pt x="3960440" y="3664909"/>
                    <a:pt x="3664909" y="3960440"/>
                    <a:pt x="3300353" y="3960440"/>
                  </a:cubicBezTo>
                  <a:lnTo>
                    <a:pt x="660087" y="3960440"/>
                  </a:lnTo>
                  <a:cubicBezTo>
                    <a:pt x="295531" y="3960440"/>
                    <a:pt x="0" y="3664909"/>
                    <a:pt x="0" y="3300353"/>
                  </a:cubicBezTo>
                  <a:lnTo>
                    <a:pt x="0" y="660087"/>
                  </a:lnTo>
                  <a:cubicBezTo>
                    <a:pt x="0" y="295531"/>
                    <a:pt x="295531" y="0"/>
                    <a:pt x="6600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0" name="Rounded Rectangle 8">
              <a:extLst>
                <a:ext uri="{FF2B5EF4-FFF2-40B4-BE49-F238E27FC236}">
                  <a16:creationId xmlns:a16="http://schemas.microsoft.com/office/drawing/2014/main" id="{ECE7E350-7563-4981-98F2-6FC8DC71A79F}"/>
                </a:ext>
              </a:extLst>
            </p:cNvPr>
            <p:cNvSpPr/>
            <p:nvPr/>
          </p:nvSpPr>
          <p:spPr>
            <a:xfrm>
              <a:off x="1311030" y="1958260"/>
              <a:ext cx="507527" cy="516926"/>
            </a:xfrm>
            <a:custGeom>
              <a:avLst/>
              <a:gdLst/>
              <a:ahLst/>
              <a:cxnLst/>
              <a:rect l="l" t="t" r="r" b="b"/>
              <a:pathLst>
                <a:path w="3888432" h="3960440">
                  <a:moveTo>
                    <a:pt x="554477" y="1512168"/>
                  </a:moveTo>
                  <a:lnTo>
                    <a:pt x="554477" y="3312368"/>
                  </a:lnTo>
                  <a:lnTo>
                    <a:pt x="1201638" y="3312368"/>
                  </a:lnTo>
                  <a:lnTo>
                    <a:pt x="1201638" y="1512168"/>
                  </a:lnTo>
                  <a:close/>
                  <a:moveTo>
                    <a:pt x="2688485" y="1475633"/>
                  </a:moveTo>
                  <a:cubicBezTo>
                    <a:pt x="2399554" y="1478429"/>
                    <a:pt x="2281670" y="1553418"/>
                    <a:pt x="2136833" y="1663036"/>
                  </a:cubicBezTo>
                  <a:lnTo>
                    <a:pt x="2136833" y="1510185"/>
                  </a:lnTo>
                  <a:lnTo>
                    <a:pt x="1489672" y="1510185"/>
                  </a:lnTo>
                  <a:lnTo>
                    <a:pt x="1489672" y="3310385"/>
                  </a:lnTo>
                  <a:lnTo>
                    <a:pt x="2136833" y="3310385"/>
                  </a:lnTo>
                  <a:lnTo>
                    <a:pt x="2136833" y="2084121"/>
                  </a:lnTo>
                  <a:cubicBezTo>
                    <a:pt x="2259735" y="1821652"/>
                    <a:pt x="2668986" y="1938990"/>
                    <a:pt x="2673919" y="2138897"/>
                  </a:cubicBezTo>
                  <a:lnTo>
                    <a:pt x="2679688" y="3312366"/>
                  </a:lnTo>
                  <a:lnTo>
                    <a:pt x="3326849" y="3312366"/>
                  </a:lnTo>
                  <a:cubicBezTo>
                    <a:pt x="3329155" y="2917782"/>
                    <a:pt x="3331462" y="2523197"/>
                    <a:pt x="3333768" y="2128613"/>
                  </a:cubicBezTo>
                  <a:cubicBezTo>
                    <a:pt x="3339026" y="1942962"/>
                    <a:pt x="3235101" y="1504458"/>
                    <a:pt x="2840340" y="1479943"/>
                  </a:cubicBezTo>
                  <a:cubicBezTo>
                    <a:pt x="2784850" y="1476574"/>
                    <a:pt x="2734498" y="1475188"/>
                    <a:pt x="2688485" y="147563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sp>
          <p:nvSpPr>
            <p:cNvPr id="11" name="Rounded Rectangle 2">
              <a:extLst>
                <a:ext uri="{FF2B5EF4-FFF2-40B4-BE49-F238E27FC236}">
                  <a16:creationId xmlns:a16="http://schemas.microsoft.com/office/drawing/2014/main" id="{CC9AC874-4DB6-44FA-958B-1057281B313E}"/>
                </a:ext>
              </a:extLst>
            </p:cNvPr>
            <p:cNvSpPr/>
            <p:nvPr/>
          </p:nvSpPr>
          <p:spPr>
            <a:xfrm>
              <a:off x="3698980" y="1958317"/>
              <a:ext cx="516870" cy="516869"/>
            </a:xfrm>
            <a:custGeom>
              <a:avLst/>
              <a:gdLst/>
              <a:ahLst/>
              <a:cxnLst/>
              <a:rect l="l" t="t" r="r" b="b"/>
              <a:pathLst>
                <a:path w="3960000" h="3960000">
                  <a:moveTo>
                    <a:pt x="2784484" y="2487854"/>
                  </a:moveTo>
                  <a:cubicBezTo>
                    <a:pt x="2774989" y="2487391"/>
                    <a:pt x="2765365" y="2488860"/>
                    <a:pt x="2756439" y="2492301"/>
                  </a:cubicBezTo>
                  <a:cubicBezTo>
                    <a:pt x="2734854" y="2500620"/>
                    <a:pt x="2720969" y="2519027"/>
                    <a:pt x="2720969" y="2539323"/>
                  </a:cubicBezTo>
                  <a:lnTo>
                    <a:pt x="2718062" y="2539323"/>
                  </a:lnTo>
                  <a:lnTo>
                    <a:pt x="2718062" y="2636901"/>
                  </a:lnTo>
                  <a:lnTo>
                    <a:pt x="2844095" y="2636901"/>
                  </a:lnTo>
                  <a:lnTo>
                    <a:pt x="2844095" y="2547101"/>
                  </a:lnTo>
                  <a:lnTo>
                    <a:pt x="2840575" y="2546667"/>
                  </a:lnTo>
                  <a:cubicBezTo>
                    <a:pt x="2844038" y="2526031"/>
                    <a:pt x="2832667" y="2505637"/>
                    <a:pt x="2811763" y="2494994"/>
                  </a:cubicBezTo>
                  <a:cubicBezTo>
                    <a:pt x="2803348" y="2490709"/>
                    <a:pt x="2793980" y="2488316"/>
                    <a:pt x="2784484" y="2487854"/>
                  </a:cubicBezTo>
                  <a:close/>
                  <a:moveTo>
                    <a:pt x="2218919" y="2459568"/>
                  </a:moveTo>
                  <a:cubicBezTo>
                    <a:pt x="2198232" y="2462191"/>
                    <a:pt x="2177586" y="2476073"/>
                    <a:pt x="2165645" y="2505359"/>
                  </a:cubicBezTo>
                  <a:lnTo>
                    <a:pt x="2165645" y="2981896"/>
                  </a:lnTo>
                  <a:cubicBezTo>
                    <a:pt x="2176061" y="3034481"/>
                    <a:pt x="2243614" y="3053730"/>
                    <a:pt x="2282578" y="2996778"/>
                  </a:cubicBezTo>
                  <a:lnTo>
                    <a:pt x="2282578" y="2521099"/>
                  </a:lnTo>
                  <a:cubicBezTo>
                    <a:pt x="2287988" y="2482101"/>
                    <a:pt x="2253397" y="2455196"/>
                    <a:pt x="2218919" y="2459568"/>
                  </a:cubicBezTo>
                  <a:close/>
                  <a:moveTo>
                    <a:pt x="1724507" y="2341658"/>
                  </a:moveTo>
                  <a:lnTo>
                    <a:pt x="1886507" y="2341658"/>
                  </a:lnTo>
                  <a:lnTo>
                    <a:pt x="1886507" y="3157984"/>
                  </a:lnTo>
                  <a:lnTo>
                    <a:pt x="1724507" y="3157984"/>
                  </a:lnTo>
                  <a:lnTo>
                    <a:pt x="1724507" y="3071637"/>
                  </a:lnTo>
                  <a:cubicBezTo>
                    <a:pt x="1508936" y="3302583"/>
                    <a:pt x="1432071" y="3083964"/>
                    <a:pt x="1448980" y="3019402"/>
                  </a:cubicBezTo>
                  <a:cubicBezTo>
                    <a:pt x="1449173" y="3019371"/>
                    <a:pt x="1449367" y="3019341"/>
                    <a:pt x="1449560" y="3019310"/>
                  </a:cubicBezTo>
                  <a:lnTo>
                    <a:pt x="1449560" y="2341867"/>
                  </a:lnTo>
                  <a:lnTo>
                    <a:pt x="1611560" y="2341867"/>
                  </a:lnTo>
                  <a:lnTo>
                    <a:pt x="1611560" y="3005106"/>
                  </a:lnTo>
                  <a:cubicBezTo>
                    <a:pt x="1619060" y="3048622"/>
                    <a:pt x="1686890" y="2980715"/>
                    <a:pt x="1724507" y="2960399"/>
                  </a:cubicBezTo>
                  <a:close/>
                  <a:moveTo>
                    <a:pt x="2794634" y="2323257"/>
                  </a:moveTo>
                  <a:cubicBezTo>
                    <a:pt x="2833672" y="2325523"/>
                    <a:pt x="2872097" y="2337568"/>
                    <a:pt x="2905793" y="2359152"/>
                  </a:cubicBezTo>
                  <a:cubicBezTo>
                    <a:pt x="2968205" y="2399130"/>
                    <a:pt x="3005231" y="2465918"/>
                    <a:pt x="3003877" y="2536796"/>
                  </a:cubicBezTo>
                  <a:lnTo>
                    <a:pt x="3006095" y="2536796"/>
                  </a:lnTo>
                  <a:lnTo>
                    <a:pt x="3006095" y="2785572"/>
                  </a:lnTo>
                  <a:lnTo>
                    <a:pt x="2925095" y="2785572"/>
                  </a:lnTo>
                  <a:lnTo>
                    <a:pt x="2844095" y="2785572"/>
                  </a:lnTo>
                  <a:lnTo>
                    <a:pt x="2718062" y="2785572"/>
                  </a:lnTo>
                  <a:lnTo>
                    <a:pt x="2718062" y="2967727"/>
                  </a:lnTo>
                  <a:lnTo>
                    <a:pt x="2721583" y="2968162"/>
                  </a:lnTo>
                  <a:cubicBezTo>
                    <a:pt x="2718120" y="2988798"/>
                    <a:pt x="2729491" y="3009192"/>
                    <a:pt x="2750395" y="3019835"/>
                  </a:cubicBezTo>
                  <a:cubicBezTo>
                    <a:pt x="2767225" y="3028404"/>
                    <a:pt x="2787866" y="3029409"/>
                    <a:pt x="2805719" y="3022528"/>
                  </a:cubicBezTo>
                  <a:cubicBezTo>
                    <a:pt x="2827304" y="3014209"/>
                    <a:pt x="2841189" y="2995802"/>
                    <a:pt x="2841189" y="2975506"/>
                  </a:cubicBezTo>
                  <a:lnTo>
                    <a:pt x="2843676" y="2975506"/>
                  </a:lnTo>
                  <a:lnTo>
                    <a:pt x="2843676" y="2857044"/>
                  </a:lnTo>
                  <a:lnTo>
                    <a:pt x="3005676" y="2857044"/>
                  </a:lnTo>
                  <a:lnTo>
                    <a:pt x="3005676" y="2975506"/>
                  </a:lnTo>
                  <a:lnTo>
                    <a:pt x="3006096" y="2975506"/>
                  </a:lnTo>
                  <a:lnTo>
                    <a:pt x="3005676" y="2978387"/>
                  </a:lnTo>
                  <a:lnTo>
                    <a:pt x="3005676" y="2981431"/>
                  </a:lnTo>
                  <a:lnTo>
                    <a:pt x="3005233" y="2981431"/>
                  </a:lnTo>
                  <a:cubicBezTo>
                    <a:pt x="3003752" y="3060853"/>
                    <a:pt x="2956391" y="3132900"/>
                    <a:pt x="2882363" y="3168797"/>
                  </a:cubicBezTo>
                  <a:cubicBezTo>
                    <a:pt x="2810063" y="3203855"/>
                    <a:pt x="2723757" y="3198845"/>
                    <a:pt x="2656365" y="3155677"/>
                  </a:cubicBezTo>
                  <a:cubicBezTo>
                    <a:pt x="2604277" y="3122312"/>
                    <a:pt x="2569872" y="3070275"/>
                    <a:pt x="2559993" y="3012681"/>
                  </a:cubicBezTo>
                  <a:lnTo>
                    <a:pt x="2556062" y="3012681"/>
                  </a:lnTo>
                  <a:lnTo>
                    <a:pt x="2556062" y="2539323"/>
                  </a:lnTo>
                  <a:cubicBezTo>
                    <a:pt x="2556062" y="2457588"/>
                    <a:pt x="2603922" y="2382823"/>
                    <a:pt x="2679795" y="2346032"/>
                  </a:cubicBezTo>
                  <a:cubicBezTo>
                    <a:pt x="2715945" y="2328503"/>
                    <a:pt x="2755596" y="2320991"/>
                    <a:pt x="2794634" y="2323257"/>
                  </a:cubicBezTo>
                  <a:close/>
                  <a:moveTo>
                    <a:pt x="921754" y="2059382"/>
                  </a:moveTo>
                  <a:lnTo>
                    <a:pt x="1461754" y="2059382"/>
                  </a:lnTo>
                  <a:lnTo>
                    <a:pt x="1461754" y="2221382"/>
                  </a:lnTo>
                  <a:lnTo>
                    <a:pt x="1263754" y="2221382"/>
                  </a:lnTo>
                  <a:lnTo>
                    <a:pt x="1263754" y="3160488"/>
                  </a:lnTo>
                  <a:lnTo>
                    <a:pt x="1101754" y="3160488"/>
                  </a:lnTo>
                  <a:lnTo>
                    <a:pt x="1101754" y="2221382"/>
                  </a:lnTo>
                  <a:lnTo>
                    <a:pt x="921754" y="2221382"/>
                  </a:lnTo>
                  <a:close/>
                  <a:moveTo>
                    <a:pt x="2003645" y="2056877"/>
                  </a:moveTo>
                  <a:lnTo>
                    <a:pt x="2165645" y="2056877"/>
                  </a:lnTo>
                  <a:lnTo>
                    <a:pt x="2165645" y="2406047"/>
                  </a:lnTo>
                  <a:cubicBezTo>
                    <a:pt x="2295483" y="2259477"/>
                    <a:pt x="2455251" y="2328666"/>
                    <a:pt x="2444578" y="2520484"/>
                  </a:cubicBezTo>
                  <a:cubicBezTo>
                    <a:pt x="2454106" y="2682617"/>
                    <a:pt x="2444578" y="2839987"/>
                    <a:pt x="2444578" y="2999738"/>
                  </a:cubicBezTo>
                  <a:cubicBezTo>
                    <a:pt x="2437328" y="3271827"/>
                    <a:pt x="2180048" y="3158151"/>
                    <a:pt x="2165645" y="3094482"/>
                  </a:cubicBezTo>
                  <a:lnTo>
                    <a:pt x="2165645" y="3157983"/>
                  </a:lnTo>
                  <a:lnTo>
                    <a:pt x="2003645" y="3157983"/>
                  </a:lnTo>
                  <a:close/>
                  <a:moveTo>
                    <a:pt x="1082145" y="1835984"/>
                  </a:moveTo>
                  <a:cubicBezTo>
                    <a:pt x="901872" y="1835984"/>
                    <a:pt x="755732" y="1982124"/>
                    <a:pt x="755732" y="2162397"/>
                  </a:cubicBezTo>
                  <a:lnTo>
                    <a:pt x="755732" y="3086444"/>
                  </a:lnTo>
                  <a:cubicBezTo>
                    <a:pt x="755732" y="3266717"/>
                    <a:pt x="901872" y="3412857"/>
                    <a:pt x="1082145" y="3412857"/>
                  </a:cubicBezTo>
                  <a:lnTo>
                    <a:pt x="2845706" y="3412857"/>
                  </a:lnTo>
                  <a:cubicBezTo>
                    <a:pt x="3025979" y="3412857"/>
                    <a:pt x="3172119" y="3266717"/>
                    <a:pt x="3172119" y="3086444"/>
                  </a:cubicBezTo>
                  <a:lnTo>
                    <a:pt x="3172119" y="2162397"/>
                  </a:lnTo>
                  <a:cubicBezTo>
                    <a:pt x="3172119" y="1982124"/>
                    <a:pt x="3025979" y="1835984"/>
                    <a:pt x="2845706" y="1835984"/>
                  </a:cubicBezTo>
                  <a:close/>
                  <a:moveTo>
                    <a:pt x="1918669" y="998231"/>
                  </a:moveTo>
                  <a:cubicBezTo>
                    <a:pt x="1949783" y="998231"/>
                    <a:pt x="1975005" y="1022442"/>
                    <a:pt x="1975005" y="1052309"/>
                  </a:cubicBezTo>
                  <a:cubicBezTo>
                    <a:pt x="1975005" y="1200582"/>
                    <a:pt x="1975004" y="1348856"/>
                    <a:pt x="1975004" y="1497129"/>
                  </a:cubicBezTo>
                  <a:cubicBezTo>
                    <a:pt x="1975004" y="1526996"/>
                    <a:pt x="1949782" y="1551207"/>
                    <a:pt x="1918668" y="1551207"/>
                  </a:cubicBezTo>
                  <a:lnTo>
                    <a:pt x="1918669" y="1551206"/>
                  </a:lnTo>
                  <a:cubicBezTo>
                    <a:pt x="1887555" y="1551206"/>
                    <a:pt x="1862333" y="1526995"/>
                    <a:pt x="1862333" y="1497128"/>
                  </a:cubicBezTo>
                  <a:lnTo>
                    <a:pt x="1862333" y="1052309"/>
                  </a:lnTo>
                  <a:cubicBezTo>
                    <a:pt x="1862333" y="1022442"/>
                    <a:pt x="1887555" y="998231"/>
                    <a:pt x="1918669" y="998231"/>
                  </a:cubicBezTo>
                  <a:close/>
                  <a:moveTo>
                    <a:pt x="2539373" y="865097"/>
                  </a:moveTo>
                  <a:lnTo>
                    <a:pt x="2539373" y="1483838"/>
                  </a:lnTo>
                  <a:cubicBezTo>
                    <a:pt x="2501756" y="1504154"/>
                    <a:pt x="2433926" y="1572061"/>
                    <a:pt x="2426426" y="1528545"/>
                  </a:cubicBezTo>
                  <a:lnTo>
                    <a:pt x="2426426" y="865306"/>
                  </a:lnTo>
                  <a:lnTo>
                    <a:pt x="2264426" y="865306"/>
                  </a:lnTo>
                  <a:lnTo>
                    <a:pt x="2264426" y="1542749"/>
                  </a:lnTo>
                  <a:cubicBezTo>
                    <a:pt x="2264233" y="1542780"/>
                    <a:pt x="2264039" y="1542810"/>
                    <a:pt x="2263846" y="1542841"/>
                  </a:cubicBezTo>
                  <a:cubicBezTo>
                    <a:pt x="2246937" y="1607403"/>
                    <a:pt x="2323802" y="1826022"/>
                    <a:pt x="2539373" y="1595076"/>
                  </a:cubicBezTo>
                  <a:lnTo>
                    <a:pt x="2539373" y="1681423"/>
                  </a:lnTo>
                  <a:lnTo>
                    <a:pt x="2701373" y="1681423"/>
                  </a:lnTo>
                  <a:lnTo>
                    <a:pt x="2701373" y="865097"/>
                  </a:lnTo>
                  <a:close/>
                  <a:moveTo>
                    <a:pt x="1918668" y="840143"/>
                  </a:moveTo>
                  <a:cubicBezTo>
                    <a:pt x="1799361" y="840143"/>
                    <a:pt x="1702644" y="932984"/>
                    <a:pt x="1702644" y="1047509"/>
                  </a:cubicBezTo>
                  <a:lnTo>
                    <a:pt x="1702644" y="1501930"/>
                  </a:lnTo>
                  <a:cubicBezTo>
                    <a:pt x="1702644" y="1616455"/>
                    <a:pt x="1799361" y="1709295"/>
                    <a:pt x="1918668" y="1709295"/>
                  </a:cubicBezTo>
                  <a:cubicBezTo>
                    <a:pt x="2037975" y="1709295"/>
                    <a:pt x="2134692" y="1616455"/>
                    <a:pt x="2134692" y="1501930"/>
                  </a:cubicBezTo>
                  <a:lnTo>
                    <a:pt x="2134692" y="1047509"/>
                  </a:lnTo>
                  <a:cubicBezTo>
                    <a:pt x="2134692" y="932984"/>
                    <a:pt x="2037975" y="840143"/>
                    <a:pt x="1918668" y="840143"/>
                  </a:cubicBezTo>
                  <a:close/>
                  <a:moveTo>
                    <a:pt x="1544554" y="609793"/>
                  </a:moveTo>
                  <a:lnTo>
                    <a:pt x="1425758" y="1008757"/>
                  </a:lnTo>
                  <a:lnTo>
                    <a:pt x="1311048" y="623516"/>
                  </a:lnTo>
                  <a:lnTo>
                    <a:pt x="1152958" y="623516"/>
                  </a:lnTo>
                  <a:lnTo>
                    <a:pt x="1345929" y="1271588"/>
                  </a:lnTo>
                  <a:lnTo>
                    <a:pt x="1347249" y="1271588"/>
                  </a:lnTo>
                  <a:lnTo>
                    <a:pt x="1347249" y="1698532"/>
                  </a:lnTo>
                  <a:lnTo>
                    <a:pt x="1509249" y="1698532"/>
                  </a:lnTo>
                  <a:lnTo>
                    <a:pt x="1509249" y="1257865"/>
                  </a:lnTo>
                  <a:lnTo>
                    <a:pt x="1509673" y="1257865"/>
                  </a:lnTo>
                  <a:lnTo>
                    <a:pt x="1702644" y="609793"/>
                  </a:ln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rgbClr val="28608C"/>
                </a:solidFill>
              </a:endParaRPr>
            </a:p>
          </p:txBody>
        </p:sp>
      </p:grpSp>
      <p:sp>
        <p:nvSpPr>
          <p:cNvPr id="12" name="TextBox 11">
            <a:extLst>
              <a:ext uri="{FF2B5EF4-FFF2-40B4-BE49-F238E27FC236}">
                <a16:creationId xmlns:a16="http://schemas.microsoft.com/office/drawing/2014/main" id="{E2C0CBF7-4C31-4D1E-9768-049E8208A1D0}"/>
              </a:ext>
            </a:extLst>
          </p:cNvPr>
          <p:cNvSpPr txBox="1"/>
          <p:nvPr/>
        </p:nvSpPr>
        <p:spPr>
          <a:xfrm>
            <a:off x="554192" y="1475737"/>
            <a:ext cx="5799401" cy="1292662"/>
          </a:xfrm>
          <a:prstGeom prst="rect">
            <a:avLst/>
          </a:prstGeom>
          <a:noFill/>
        </p:spPr>
        <p:txBody>
          <a:bodyPr wrap="square" rtlCol="0" anchor="ctr">
            <a:spAutoFit/>
          </a:bodyPr>
          <a:lstStyle/>
          <a:p>
            <a:pPr algn="ctr"/>
            <a:r>
              <a:rPr lang="en-US" altLang="ko-KR" sz="1400" b="1" dirty="0">
                <a:solidFill>
                  <a:srgbClr val="29AAE2"/>
                </a:solidFill>
                <a:cs typeface="Arial" pitchFamily="34" charset="0"/>
              </a:rPr>
              <a:t>You can </a:t>
            </a:r>
            <a:r>
              <a:rPr lang="en-US" altLang="ko-KR" sz="3200" b="1" dirty="0">
                <a:solidFill>
                  <a:srgbClr val="29AAE2"/>
                </a:solidFill>
                <a:cs typeface="Arial" pitchFamily="34" charset="0"/>
              </a:rPr>
              <a:t>simply</a:t>
            </a:r>
            <a:r>
              <a:rPr lang="en-US" altLang="ko-KR" sz="1400" b="1" dirty="0">
                <a:solidFill>
                  <a:srgbClr val="29AAE2"/>
                </a:solidFill>
                <a:cs typeface="Arial" pitchFamily="34" charset="0"/>
              </a:rPr>
              <a:t> impress your audience and add a unique zing and </a:t>
            </a:r>
            <a:r>
              <a:rPr lang="en-US" altLang="ko-KR" sz="2000" b="1" dirty="0">
                <a:solidFill>
                  <a:srgbClr val="29AAE2"/>
                </a:solidFill>
                <a:cs typeface="Arial" pitchFamily="34" charset="0"/>
              </a:rPr>
              <a:t>appeal</a:t>
            </a:r>
            <a:r>
              <a:rPr lang="en-US" altLang="ko-KR" sz="1400" b="1" dirty="0">
                <a:solidFill>
                  <a:srgbClr val="29AAE2"/>
                </a:solidFill>
                <a:cs typeface="Arial" pitchFamily="34" charset="0"/>
              </a:rPr>
              <a:t> to your Presentations. </a:t>
            </a:r>
            <a:r>
              <a:rPr lang="en-US" altLang="ko-KR" sz="1400" b="1" dirty="0">
                <a:solidFill>
                  <a:srgbClr val="29AAE2"/>
                </a:solidFill>
              </a:rPr>
              <a:t>Easy to </a:t>
            </a:r>
            <a:r>
              <a:rPr lang="en-US" altLang="ko-KR" sz="3200" b="1" dirty="0">
                <a:solidFill>
                  <a:srgbClr val="29AAE2"/>
                </a:solidFill>
              </a:rPr>
              <a:t>change</a:t>
            </a:r>
            <a:r>
              <a:rPr lang="en-US" altLang="ko-KR" sz="1400" b="1" dirty="0">
                <a:solidFill>
                  <a:srgbClr val="29AAE2"/>
                </a:solidFill>
              </a:rPr>
              <a:t> colors, photos and Text.</a:t>
            </a:r>
          </a:p>
        </p:txBody>
      </p:sp>
      <p:sp>
        <p:nvSpPr>
          <p:cNvPr id="14" name="TextBox 13">
            <a:extLst>
              <a:ext uri="{FF2B5EF4-FFF2-40B4-BE49-F238E27FC236}">
                <a16:creationId xmlns:a16="http://schemas.microsoft.com/office/drawing/2014/main" id="{CA68808F-4A7B-4031-9648-589E7100F47A}"/>
              </a:ext>
            </a:extLst>
          </p:cNvPr>
          <p:cNvSpPr txBox="1"/>
          <p:nvPr/>
        </p:nvSpPr>
        <p:spPr>
          <a:xfrm>
            <a:off x="606558" y="2840303"/>
            <a:ext cx="5799401" cy="3323987"/>
          </a:xfrm>
          <a:prstGeom prst="rect">
            <a:avLst/>
          </a:prstGeom>
          <a:noFill/>
        </p:spPr>
        <p:txBody>
          <a:bodyPr wrap="square" rtlCol="0" anchor="ctr">
            <a:spAutoFit/>
          </a:bodyPr>
          <a:lstStyle/>
          <a:p>
            <a:r>
              <a:rPr lang="en-US" altLang="ko-KR" sz="1400" dirty="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a:t>
            </a:r>
          </a:p>
          <a:p>
            <a:endParaRPr lang="en-US" altLang="ko-KR" sz="1400" dirty="0">
              <a:cs typeface="Arial" pitchFamily="34" charset="0"/>
            </a:endParaRPr>
          </a:p>
          <a:p>
            <a:r>
              <a:rPr lang="en-US" altLang="ko-KR" sz="1400" dirty="0">
                <a:cs typeface="Arial" pitchFamily="34" charset="0"/>
              </a:rPr>
              <a:t>You can simply impress your audience and add a unique zing and appeal to your Presentations. I hope and I believe that this Template will your Time, </a:t>
            </a:r>
          </a:p>
        </p:txBody>
      </p:sp>
      <p:grpSp>
        <p:nvGrpSpPr>
          <p:cNvPr id="3" name="Group 4">
            <a:extLst>
              <a:ext uri="{FF2B5EF4-FFF2-40B4-BE49-F238E27FC236}">
                <a16:creationId xmlns:a16="http://schemas.microsoft.com/office/drawing/2014/main" id="{4EEDE8F6-7A75-C21F-0D99-5CA4C1406ECF}"/>
              </a:ext>
            </a:extLst>
          </p:cNvPr>
          <p:cNvGrpSpPr>
            <a:grpSpLocks noChangeAspect="1"/>
          </p:cNvGrpSpPr>
          <p:nvPr/>
        </p:nvGrpSpPr>
        <p:grpSpPr bwMode="auto">
          <a:xfrm>
            <a:off x="7472368" y="2241552"/>
            <a:ext cx="703263" cy="658813"/>
            <a:chOff x="4707" y="1412"/>
            <a:chExt cx="443" cy="415"/>
          </a:xfrm>
        </p:grpSpPr>
        <p:sp>
          <p:nvSpPr>
            <p:cNvPr id="27" name="Freeform 5">
              <a:extLst>
                <a:ext uri="{FF2B5EF4-FFF2-40B4-BE49-F238E27FC236}">
                  <a16:creationId xmlns:a16="http://schemas.microsoft.com/office/drawing/2014/main" id="{5870459B-0D4E-DA7A-7163-AF76CA9FBB89}"/>
                </a:ext>
              </a:extLst>
            </p:cNvPr>
            <p:cNvSpPr>
              <a:spLocks/>
            </p:cNvSpPr>
            <p:nvPr/>
          </p:nvSpPr>
          <p:spPr bwMode="auto">
            <a:xfrm>
              <a:off x="4707"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6">
              <a:extLst>
                <a:ext uri="{FF2B5EF4-FFF2-40B4-BE49-F238E27FC236}">
                  <a16:creationId xmlns:a16="http://schemas.microsoft.com/office/drawing/2014/main" id="{D25801A8-031C-5EE4-CD2E-7202B39C0C0F}"/>
                </a:ext>
              </a:extLst>
            </p:cNvPr>
            <p:cNvSpPr>
              <a:spLocks/>
            </p:cNvSpPr>
            <p:nvPr/>
          </p:nvSpPr>
          <p:spPr bwMode="auto">
            <a:xfrm>
              <a:off x="4707"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9" name="Group 9">
            <a:extLst>
              <a:ext uri="{FF2B5EF4-FFF2-40B4-BE49-F238E27FC236}">
                <a16:creationId xmlns:a16="http://schemas.microsoft.com/office/drawing/2014/main" id="{A07AE3B2-040B-BAA5-F719-FA2206555394}"/>
              </a:ext>
            </a:extLst>
          </p:cNvPr>
          <p:cNvGrpSpPr>
            <a:grpSpLocks noChangeAspect="1"/>
          </p:cNvGrpSpPr>
          <p:nvPr/>
        </p:nvGrpSpPr>
        <p:grpSpPr bwMode="auto">
          <a:xfrm>
            <a:off x="7472368" y="3284540"/>
            <a:ext cx="703263" cy="658813"/>
            <a:chOff x="4707" y="2069"/>
            <a:chExt cx="443" cy="415"/>
          </a:xfrm>
        </p:grpSpPr>
        <p:sp>
          <p:nvSpPr>
            <p:cNvPr id="31" name="Freeform 10">
              <a:extLst>
                <a:ext uri="{FF2B5EF4-FFF2-40B4-BE49-F238E27FC236}">
                  <a16:creationId xmlns:a16="http://schemas.microsoft.com/office/drawing/2014/main" id="{098E4D1D-200F-6F23-44AB-E55A90409DBD}"/>
                </a:ext>
              </a:extLst>
            </p:cNvPr>
            <p:cNvSpPr>
              <a:spLocks/>
            </p:cNvSpPr>
            <p:nvPr/>
          </p:nvSpPr>
          <p:spPr bwMode="auto">
            <a:xfrm>
              <a:off x="4707"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11">
              <a:extLst>
                <a:ext uri="{FF2B5EF4-FFF2-40B4-BE49-F238E27FC236}">
                  <a16:creationId xmlns:a16="http://schemas.microsoft.com/office/drawing/2014/main" id="{CFDFCB0E-CD40-6D35-D0DB-899C92E1A2E3}"/>
                </a:ext>
              </a:extLst>
            </p:cNvPr>
            <p:cNvSpPr>
              <a:spLocks/>
            </p:cNvSpPr>
            <p:nvPr/>
          </p:nvSpPr>
          <p:spPr bwMode="auto">
            <a:xfrm>
              <a:off x="4707"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3" name="Group 14">
            <a:extLst>
              <a:ext uri="{FF2B5EF4-FFF2-40B4-BE49-F238E27FC236}">
                <a16:creationId xmlns:a16="http://schemas.microsoft.com/office/drawing/2014/main" id="{114D6A07-135F-A067-9D3E-DD37A9F59800}"/>
              </a:ext>
            </a:extLst>
          </p:cNvPr>
          <p:cNvGrpSpPr>
            <a:grpSpLocks noChangeAspect="1"/>
          </p:cNvGrpSpPr>
          <p:nvPr/>
        </p:nvGrpSpPr>
        <p:grpSpPr bwMode="auto">
          <a:xfrm>
            <a:off x="7472368" y="4327529"/>
            <a:ext cx="703263" cy="658813"/>
            <a:chOff x="4707" y="2726"/>
            <a:chExt cx="443" cy="415"/>
          </a:xfrm>
        </p:grpSpPr>
        <p:sp>
          <p:nvSpPr>
            <p:cNvPr id="35" name="Freeform 15">
              <a:extLst>
                <a:ext uri="{FF2B5EF4-FFF2-40B4-BE49-F238E27FC236}">
                  <a16:creationId xmlns:a16="http://schemas.microsoft.com/office/drawing/2014/main" id="{E6397D3A-FDA4-D0D2-7B6D-CBBB981CE97A}"/>
                </a:ext>
              </a:extLst>
            </p:cNvPr>
            <p:cNvSpPr>
              <a:spLocks/>
            </p:cNvSpPr>
            <p:nvPr/>
          </p:nvSpPr>
          <p:spPr bwMode="auto">
            <a:xfrm>
              <a:off x="4707"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16">
              <a:extLst>
                <a:ext uri="{FF2B5EF4-FFF2-40B4-BE49-F238E27FC236}">
                  <a16:creationId xmlns:a16="http://schemas.microsoft.com/office/drawing/2014/main" id="{E0F8A68E-CF15-231A-2F35-A1F80756BB38}"/>
                </a:ext>
              </a:extLst>
            </p:cNvPr>
            <p:cNvSpPr>
              <a:spLocks/>
            </p:cNvSpPr>
            <p:nvPr/>
          </p:nvSpPr>
          <p:spPr bwMode="auto">
            <a:xfrm>
              <a:off x="4707"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37" name="Group 19">
            <a:extLst>
              <a:ext uri="{FF2B5EF4-FFF2-40B4-BE49-F238E27FC236}">
                <a16:creationId xmlns:a16="http://schemas.microsoft.com/office/drawing/2014/main" id="{8D988AC9-CB51-ADAF-E68C-1185001E4D60}"/>
              </a:ext>
            </a:extLst>
          </p:cNvPr>
          <p:cNvGrpSpPr>
            <a:grpSpLocks noChangeAspect="1"/>
          </p:cNvGrpSpPr>
          <p:nvPr/>
        </p:nvGrpSpPr>
        <p:grpSpPr bwMode="auto">
          <a:xfrm>
            <a:off x="7472368" y="5222879"/>
            <a:ext cx="703263" cy="658813"/>
            <a:chOff x="4707" y="3290"/>
            <a:chExt cx="443" cy="415"/>
          </a:xfrm>
        </p:grpSpPr>
        <p:sp>
          <p:nvSpPr>
            <p:cNvPr id="39" name="Freeform 20">
              <a:extLst>
                <a:ext uri="{FF2B5EF4-FFF2-40B4-BE49-F238E27FC236}">
                  <a16:creationId xmlns:a16="http://schemas.microsoft.com/office/drawing/2014/main" id="{897EB9DD-0E4C-A738-F3E2-5417F75951DE}"/>
                </a:ext>
              </a:extLst>
            </p:cNvPr>
            <p:cNvSpPr>
              <a:spLocks/>
            </p:cNvSpPr>
            <p:nvPr/>
          </p:nvSpPr>
          <p:spPr bwMode="auto">
            <a:xfrm>
              <a:off x="4707"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21">
              <a:extLst>
                <a:ext uri="{FF2B5EF4-FFF2-40B4-BE49-F238E27FC236}">
                  <a16:creationId xmlns:a16="http://schemas.microsoft.com/office/drawing/2014/main" id="{D65D7362-4749-3D35-F4E4-9744BEA7D1C0}"/>
                </a:ext>
              </a:extLst>
            </p:cNvPr>
            <p:cNvSpPr>
              <a:spLocks/>
            </p:cNvSpPr>
            <p:nvPr/>
          </p:nvSpPr>
          <p:spPr bwMode="auto">
            <a:xfrm>
              <a:off x="4707"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1" name="Group 24">
            <a:extLst>
              <a:ext uri="{FF2B5EF4-FFF2-40B4-BE49-F238E27FC236}">
                <a16:creationId xmlns:a16="http://schemas.microsoft.com/office/drawing/2014/main" id="{777904B8-2C8E-63A7-61BC-7E29779D617E}"/>
              </a:ext>
            </a:extLst>
          </p:cNvPr>
          <p:cNvGrpSpPr>
            <a:grpSpLocks noChangeAspect="1"/>
          </p:cNvGrpSpPr>
          <p:nvPr/>
        </p:nvGrpSpPr>
        <p:grpSpPr bwMode="auto">
          <a:xfrm>
            <a:off x="8726494" y="5222879"/>
            <a:ext cx="703263" cy="658813"/>
            <a:chOff x="5497" y="3290"/>
            <a:chExt cx="443" cy="415"/>
          </a:xfrm>
        </p:grpSpPr>
        <p:sp>
          <p:nvSpPr>
            <p:cNvPr id="43" name="Freeform 25">
              <a:extLst>
                <a:ext uri="{FF2B5EF4-FFF2-40B4-BE49-F238E27FC236}">
                  <a16:creationId xmlns:a16="http://schemas.microsoft.com/office/drawing/2014/main" id="{BDFA194D-610E-20F1-71DC-EFE668431DBD}"/>
                </a:ext>
              </a:extLst>
            </p:cNvPr>
            <p:cNvSpPr>
              <a:spLocks/>
            </p:cNvSpPr>
            <p:nvPr/>
          </p:nvSpPr>
          <p:spPr bwMode="auto">
            <a:xfrm>
              <a:off x="5497"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26">
              <a:extLst>
                <a:ext uri="{FF2B5EF4-FFF2-40B4-BE49-F238E27FC236}">
                  <a16:creationId xmlns:a16="http://schemas.microsoft.com/office/drawing/2014/main" id="{BFEA8AED-7DAC-C15E-8FEB-8E7E8F71A6E0}"/>
                </a:ext>
              </a:extLst>
            </p:cNvPr>
            <p:cNvSpPr>
              <a:spLocks/>
            </p:cNvSpPr>
            <p:nvPr/>
          </p:nvSpPr>
          <p:spPr bwMode="auto">
            <a:xfrm>
              <a:off x="5497"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5" name="Group 29">
            <a:extLst>
              <a:ext uri="{FF2B5EF4-FFF2-40B4-BE49-F238E27FC236}">
                <a16:creationId xmlns:a16="http://schemas.microsoft.com/office/drawing/2014/main" id="{B03DF756-B144-776F-0FC3-6FA9DD5493A2}"/>
              </a:ext>
            </a:extLst>
          </p:cNvPr>
          <p:cNvGrpSpPr>
            <a:grpSpLocks noChangeAspect="1"/>
          </p:cNvGrpSpPr>
          <p:nvPr/>
        </p:nvGrpSpPr>
        <p:grpSpPr bwMode="auto">
          <a:xfrm>
            <a:off x="8726494" y="4327529"/>
            <a:ext cx="703263" cy="658813"/>
            <a:chOff x="5497" y="2726"/>
            <a:chExt cx="443" cy="415"/>
          </a:xfrm>
        </p:grpSpPr>
        <p:sp>
          <p:nvSpPr>
            <p:cNvPr id="47" name="Freeform 30">
              <a:extLst>
                <a:ext uri="{FF2B5EF4-FFF2-40B4-BE49-F238E27FC236}">
                  <a16:creationId xmlns:a16="http://schemas.microsoft.com/office/drawing/2014/main" id="{3B922C75-49F4-E8AB-99E6-0A7392CC846F}"/>
                </a:ext>
              </a:extLst>
            </p:cNvPr>
            <p:cNvSpPr>
              <a:spLocks/>
            </p:cNvSpPr>
            <p:nvPr/>
          </p:nvSpPr>
          <p:spPr bwMode="auto">
            <a:xfrm>
              <a:off x="5497"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31">
              <a:extLst>
                <a:ext uri="{FF2B5EF4-FFF2-40B4-BE49-F238E27FC236}">
                  <a16:creationId xmlns:a16="http://schemas.microsoft.com/office/drawing/2014/main" id="{00F3D119-C59D-5AC2-F988-048B28EBA2D1}"/>
                </a:ext>
              </a:extLst>
            </p:cNvPr>
            <p:cNvSpPr>
              <a:spLocks/>
            </p:cNvSpPr>
            <p:nvPr/>
          </p:nvSpPr>
          <p:spPr bwMode="auto">
            <a:xfrm>
              <a:off x="5497"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49" name="Group 34">
            <a:extLst>
              <a:ext uri="{FF2B5EF4-FFF2-40B4-BE49-F238E27FC236}">
                <a16:creationId xmlns:a16="http://schemas.microsoft.com/office/drawing/2014/main" id="{AFC015AB-5233-E489-9BE8-F97B87199568}"/>
              </a:ext>
            </a:extLst>
          </p:cNvPr>
          <p:cNvGrpSpPr>
            <a:grpSpLocks noChangeAspect="1"/>
          </p:cNvGrpSpPr>
          <p:nvPr/>
        </p:nvGrpSpPr>
        <p:grpSpPr bwMode="auto">
          <a:xfrm>
            <a:off x="8726494" y="3284540"/>
            <a:ext cx="703263" cy="658813"/>
            <a:chOff x="5497" y="2069"/>
            <a:chExt cx="443" cy="415"/>
          </a:xfrm>
        </p:grpSpPr>
        <p:sp>
          <p:nvSpPr>
            <p:cNvPr id="51" name="Freeform 35">
              <a:extLst>
                <a:ext uri="{FF2B5EF4-FFF2-40B4-BE49-F238E27FC236}">
                  <a16:creationId xmlns:a16="http://schemas.microsoft.com/office/drawing/2014/main" id="{F6C9B027-471B-D3BE-CEFD-FF64CE63B5BA}"/>
                </a:ext>
              </a:extLst>
            </p:cNvPr>
            <p:cNvSpPr>
              <a:spLocks/>
            </p:cNvSpPr>
            <p:nvPr/>
          </p:nvSpPr>
          <p:spPr bwMode="auto">
            <a:xfrm>
              <a:off x="5497"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36">
              <a:extLst>
                <a:ext uri="{FF2B5EF4-FFF2-40B4-BE49-F238E27FC236}">
                  <a16:creationId xmlns:a16="http://schemas.microsoft.com/office/drawing/2014/main" id="{30A907C2-E593-635B-97AA-FE98F0FF9756}"/>
                </a:ext>
              </a:extLst>
            </p:cNvPr>
            <p:cNvSpPr>
              <a:spLocks/>
            </p:cNvSpPr>
            <p:nvPr/>
          </p:nvSpPr>
          <p:spPr bwMode="auto">
            <a:xfrm>
              <a:off x="5497"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3" name="Group 39">
            <a:extLst>
              <a:ext uri="{FF2B5EF4-FFF2-40B4-BE49-F238E27FC236}">
                <a16:creationId xmlns:a16="http://schemas.microsoft.com/office/drawing/2014/main" id="{72047D58-0929-5809-C3C3-98F13F5126A0}"/>
              </a:ext>
            </a:extLst>
          </p:cNvPr>
          <p:cNvGrpSpPr>
            <a:grpSpLocks noChangeAspect="1"/>
          </p:cNvGrpSpPr>
          <p:nvPr/>
        </p:nvGrpSpPr>
        <p:grpSpPr bwMode="auto">
          <a:xfrm>
            <a:off x="8726494" y="2241552"/>
            <a:ext cx="703263" cy="658813"/>
            <a:chOff x="5497" y="1412"/>
            <a:chExt cx="443" cy="415"/>
          </a:xfrm>
        </p:grpSpPr>
        <p:sp>
          <p:nvSpPr>
            <p:cNvPr id="55" name="Freeform 40">
              <a:extLst>
                <a:ext uri="{FF2B5EF4-FFF2-40B4-BE49-F238E27FC236}">
                  <a16:creationId xmlns:a16="http://schemas.microsoft.com/office/drawing/2014/main" id="{4A5377EF-A086-6457-EEA8-4654A0155F25}"/>
                </a:ext>
              </a:extLst>
            </p:cNvPr>
            <p:cNvSpPr>
              <a:spLocks/>
            </p:cNvSpPr>
            <p:nvPr/>
          </p:nvSpPr>
          <p:spPr bwMode="auto">
            <a:xfrm>
              <a:off x="5497"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41">
              <a:extLst>
                <a:ext uri="{FF2B5EF4-FFF2-40B4-BE49-F238E27FC236}">
                  <a16:creationId xmlns:a16="http://schemas.microsoft.com/office/drawing/2014/main" id="{F59A3FC8-B290-4982-D875-7DAD1537AEE3}"/>
                </a:ext>
              </a:extLst>
            </p:cNvPr>
            <p:cNvSpPr>
              <a:spLocks/>
            </p:cNvSpPr>
            <p:nvPr/>
          </p:nvSpPr>
          <p:spPr bwMode="auto">
            <a:xfrm>
              <a:off x="5497"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57" name="Group 44">
            <a:extLst>
              <a:ext uri="{FF2B5EF4-FFF2-40B4-BE49-F238E27FC236}">
                <a16:creationId xmlns:a16="http://schemas.microsoft.com/office/drawing/2014/main" id="{CFCBBB4B-181C-7323-81C1-0A9ABDD78EC2}"/>
              </a:ext>
            </a:extLst>
          </p:cNvPr>
          <p:cNvGrpSpPr>
            <a:grpSpLocks noChangeAspect="1"/>
          </p:cNvGrpSpPr>
          <p:nvPr/>
        </p:nvGrpSpPr>
        <p:grpSpPr bwMode="auto">
          <a:xfrm>
            <a:off x="10018720" y="2241552"/>
            <a:ext cx="703263" cy="658813"/>
            <a:chOff x="6311" y="1412"/>
            <a:chExt cx="443" cy="415"/>
          </a:xfrm>
        </p:grpSpPr>
        <p:sp>
          <p:nvSpPr>
            <p:cNvPr id="59" name="Freeform 45">
              <a:extLst>
                <a:ext uri="{FF2B5EF4-FFF2-40B4-BE49-F238E27FC236}">
                  <a16:creationId xmlns:a16="http://schemas.microsoft.com/office/drawing/2014/main" id="{37BBE694-E5E2-4D28-B534-D080338BCD7A}"/>
                </a:ext>
              </a:extLst>
            </p:cNvPr>
            <p:cNvSpPr>
              <a:spLocks/>
            </p:cNvSpPr>
            <p:nvPr/>
          </p:nvSpPr>
          <p:spPr bwMode="auto">
            <a:xfrm>
              <a:off x="6311" y="1458"/>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46">
              <a:extLst>
                <a:ext uri="{FF2B5EF4-FFF2-40B4-BE49-F238E27FC236}">
                  <a16:creationId xmlns:a16="http://schemas.microsoft.com/office/drawing/2014/main" id="{78D7F6CE-B850-FE1D-9321-3710380BB695}"/>
                </a:ext>
              </a:extLst>
            </p:cNvPr>
            <p:cNvSpPr>
              <a:spLocks/>
            </p:cNvSpPr>
            <p:nvPr/>
          </p:nvSpPr>
          <p:spPr bwMode="auto">
            <a:xfrm>
              <a:off x="6311" y="1412"/>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1" name="Group 49">
            <a:extLst>
              <a:ext uri="{FF2B5EF4-FFF2-40B4-BE49-F238E27FC236}">
                <a16:creationId xmlns:a16="http://schemas.microsoft.com/office/drawing/2014/main" id="{A27EBF17-12E0-7EFA-FD4D-8D8F54469999}"/>
              </a:ext>
            </a:extLst>
          </p:cNvPr>
          <p:cNvGrpSpPr>
            <a:grpSpLocks noChangeAspect="1"/>
          </p:cNvGrpSpPr>
          <p:nvPr/>
        </p:nvGrpSpPr>
        <p:grpSpPr bwMode="auto">
          <a:xfrm>
            <a:off x="10018720" y="3284540"/>
            <a:ext cx="703263" cy="658813"/>
            <a:chOff x="6311" y="2069"/>
            <a:chExt cx="443" cy="415"/>
          </a:xfrm>
        </p:grpSpPr>
        <p:sp>
          <p:nvSpPr>
            <p:cNvPr id="63" name="Freeform 50">
              <a:extLst>
                <a:ext uri="{FF2B5EF4-FFF2-40B4-BE49-F238E27FC236}">
                  <a16:creationId xmlns:a16="http://schemas.microsoft.com/office/drawing/2014/main" id="{A6229733-6D2F-00B1-B2DF-4D1B80DF0F3E}"/>
                </a:ext>
              </a:extLst>
            </p:cNvPr>
            <p:cNvSpPr>
              <a:spLocks/>
            </p:cNvSpPr>
            <p:nvPr/>
          </p:nvSpPr>
          <p:spPr bwMode="auto">
            <a:xfrm>
              <a:off x="6311" y="2115"/>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51">
              <a:extLst>
                <a:ext uri="{FF2B5EF4-FFF2-40B4-BE49-F238E27FC236}">
                  <a16:creationId xmlns:a16="http://schemas.microsoft.com/office/drawing/2014/main" id="{00483E15-49B6-AA66-F3D6-F517084A1D59}"/>
                </a:ext>
              </a:extLst>
            </p:cNvPr>
            <p:cNvSpPr>
              <a:spLocks/>
            </p:cNvSpPr>
            <p:nvPr/>
          </p:nvSpPr>
          <p:spPr bwMode="auto">
            <a:xfrm>
              <a:off x="6311" y="2069"/>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5" name="Group 54">
            <a:extLst>
              <a:ext uri="{FF2B5EF4-FFF2-40B4-BE49-F238E27FC236}">
                <a16:creationId xmlns:a16="http://schemas.microsoft.com/office/drawing/2014/main" id="{E182036F-22C6-CC54-E91C-8AE3E8500C65}"/>
              </a:ext>
            </a:extLst>
          </p:cNvPr>
          <p:cNvGrpSpPr>
            <a:grpSpLocks noChangeAspect="1"/>
          </p:cNvGrpSpPr>
          <p:nvPr/>
        </p:nvGrpSpPr>
        <p:grpSpPr bwMode="auto">
          <a:xfrm>
            <a:off x="10018720" y="4327529"/>
            <a:ext cx="703263" cy="658813"/>
            <a:chOff x="6311" y="2726"/>
            <a:chExt cx="443" cy="415"/>
          </a:xfrm>
        </p:grpSpPr>
        <p:sp>
          <p:nvSpPr>
            <p:cNvPr id="67" name="Freeform 55">
              <a:extLst>
                <a:ext uri="{FF2B5EF4-FFF2-40B4-BE49-F238E27FC236}">
                  <a16:creationId xmlns:a16="http://schemas.microsoft.com/office/drawing/2014/main" id="{1636A974-1264-DC51-85D3-5F62EB6E9710}"/>
                </a:ext>
              </a:extLst>
            </p:cNvPr>
            <p:cNvSpPr>
              <a:spLocks/>
            </p:cNvSpPr>
            <p:nvPr/>
          </p:nvSpPr>
          <p:spPr bwMode="auto">
            <a:xfrm>
              <a:off x="6311" y="2772"/>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56">
              <a:extLst>
                <a:ext uri="{FF2B5EF4-FFF2-40B4-BE49-F238E27FC236}">
                  <a16:creationId xmlns:a16="http://schemas.microsoft.com/office/drawing/2014/main" id="{1A7A2261-A3F5-F8CB-1CAD-1200520BBE87}"/>
                </a:ext>
              </a:extLst>
            </p:cNvPr>
            <p:cNvSpPr>
              <a:spLocks/>
            </p:cNvSpPr>
            <p:nvPr/>
          </p:nvSpPr>
          <p:spPr bwMode="auto">
            <a:xfrm>
              <a:off x="6311" y="2726"/>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9" name="Group 59">
            <a:extLst>
              <a:ext uri="{FF2B5EF4-FFF2-40B4-BE49-F238E27FC236}">
                <a16:creationId xmlns:a16="http://schemas.microsoft.com/office/drawing/2014/main" id="{BBD2D85B-1F5B-06A7-BD95-B4737FEA19C8}"/>
              </a:ext>
            </a:extLst>
          </p:cNvPr>
          <p:cNvGrpSpPr>
            <a:grpSpLocks noChangeAspect="1"/>
          </p:cNvGrpSpPr>
          <p:nvPr/>
        </p:nvGrpSpPr>
        <p:grpSpPr bwMode="auto">
          <a:xfrm>
            <a:off x="10018720" y="5222879"/>
            <a:ext cx="703263" cy="658813"/>
            <a:chOff x="6311" y="3290"/>
            <a:chExt cx="443" cy="415"/>
          </a:xfrm>
        </p:grpSpPr>
        <p:sp>
          <p:nvSpPr>
            <p:cNvPr id="71" name="Freeform 60">
              <a:extLst>
                <a:ext uri="{FF2B5EF4-FFF2-40B4-BE49-F238E27FC236}">
                  <a16:creationId xmlns:a16="http://schemas.microsoft.com/office/drawing/2014/main" id="{315220B4-3B38-EF31-8CF6-53C35828D71C}"/>
                </a:ext>
              </a:extLst>
            </p:cNvPr>
            <p:cNvSpPr>
              <a:spLocks/>
            </p:cNvSpPr>
            <p:nvPr/>
          </p:nvSpPr>
          <p:spPr bwMode="auto">
            <a:xfrm>
              <a:off x="6311" y="3336"/>
              <a:ext cx="443" cy="369"/>
            </a:xfrm>
            <a:custGeom>
              <a:avLst/>
              <a:gdLst>
                <a:gd name="T0" fmla="*/ 29 w 58"/>
                <a:gd name="T1" fmla="*/ 4 h 48"/>
                <a:gd name="T2" fmla="*/ 57 w 58"/>
                <a:gd name="T3" fmla="*/ 31 h 48"/>
                <a:gd name="T4" fmla="*/ 39 w 58"/>
                <a:gd name="T5" fmla="*/ 46 h 48"/>
                <a:gd name="T6" fmla="*/ 11 w 58"/>
                <a:gd name="T7" fmla="*/ 45 h 48"/>
                <a:gd name="T8" fmla="*/ 0 w 58"/>
                <a:gd name="T9" fmla="*/ 35 h 48"/>
                <a:gd name="T10" fmla="*/ 1 w 58"/>
                <a:gd name="T11" fmla="*/ 7 h 48"/>
                <a:gd name="T12" fmla="*/ 29 w 58"/>
                <a:gd name="T13" fmla="*/ 4 h 48"/>
              </a:gdLst>
              <a:ahLst/>
              <a:cxnLst>
                <a:cxn ang="0">
                  <a:pos x="T0" y="T1"/>
                </a:cxn>
                <a:cxn ang="0">
                  <a:pos x="T2" y="T3"/>
                </a:cxn>
                <a:cxn ang="0">
                  <a:pos x="T4" y="T5"/>
                </a:cxn>
                <a:cxn ang="0">
                  <a:pos x="T6" y="T7"/>
                </a:cxn>
                <a:cxn ang="0">
                  <a:pos x="T8" y="T9"/>
                </a:cxn>
                <a:cxn ang="0">
                  <a:pos x="T10" y="T11"/>
                </a:cxn>
                <a:cxn ang="0">
                  <a:pos x="T12" y="T13"/>
                </a:cxn>
              </a:cxnLst>
              <a:rect l="0" t="0" r="r" b="b"/>
              <a:pathLst>
                <a:path w="58" h="48">
                  <a:moveTo>
                    <a:pt x="29" y="4"/>
                  </a:moveTo>
                  <a:cubicBezTo>
                    <a:pt x="57" y="4"/>
                    <a:pt x="56" y="4"/>
                    <a:pt x="57" y="31"/>
                  </a:cubicBezTo>
                  <a:cubicBezTo>
                    <a:pt x="58" y="48"/>
                    <a:pt x="48" y="45"/>
                    <a:pt x="39" y="46"/>
                  </a:cubicBezTo>
                  <a:cubicBezTo>
                    <a:pt x="30" y="45"/>
                    <a:pt x="20" y="45"/>
                    <a:pt x="11" y="45"/>
                  </a:cubicBezTo>
                  <a:cubicBezTo>
                    <a:pt x="3" y="45"/>
                    <a:pt x="0" y="43"/>
                    <a:pt x="0" y="35"/>
                  </a:cubicBezTo>
                  <a:cubicBezTo>
                    <a:pt x="1" y="26"/>
                    <a:pt x="1" y="16"/>
                    <a:pt x="1" y="7"/>
                  </a:cubicBezTo>
                  <a:cubicBezTo>
                    <a:pt x="9" y="0"/>
                    <a:pt x="19" y="3"/>
                    <a:pt x="29" y="4"/>
                  </a:cubicBezTo>
                  <a:close/>
                </a:path>
              </a:pathLst>
            </a:custGeom>
            <a:solidFill>
              <a:srgbClr val="FDC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61">
              <a:extLst>
                <a:ext uri="{FF2B5EF4-FFF2-40B4-BE49-F238E27FC236}">
                  <a16:creationId xmlns:a16="http://schemas.microsoft.com/office/drawing/2014/main" id="{14EC1EB6-0D42-58A9-919B-F7D8EF402F99}"/>
                </a:ext>
              </a:extLst>
            </p:cNvPr>
            <p:cNvSpPr>
              <a:spLocks/>
            </p:cNvSpPr>
            <p:nvPr/>
          </p:nvSpPr>
          <p:spPr bwMode="auto">
            <a:xfrm>
              <a:off x="6311" y="3290"/>
              <a:ext cx="222" cy="115"/>
            </a:xfrm>
            <a:custGeom>
              <a:avLst/>
              <a:gdLst>
                <a:gd name="T0" fmla="*/ 29 w 29"/>
                <a:gd name="T1" fmla="*/ 10 h 15"/>
                <a:gd name="T2" fmla="*/ 1 w 29"/>
                <a:gd name="T3" fmla="*/ 13 h 15"/>
                <a:gd name="T4" fmla="*/ 3 w 29"/>
                <a:gd name="T5" fmla="*/ 3 h 15"/>
                <a:gd name="T6" fmla="*/ 29 w 29"/>
                <a:gd name="T7" fmla="*/ 10 h 15"/>
              </a:gdLst>
              <a:ahLst/>
              <a:cxnLst>
                <a:cxn ang="0">
                  <a:pos x="T0" y="T1"/>
                </a:cxn>
                <a:cxn ang="0">
                  <a:pos x="T2" y="T3"/>
                </a:cxn>
                <a:cxn ang="0">
                  <a:pos x="T4" y="T5"/>
                </a:cxn>
                <a:cxn ang="0">
                  <a:pos x="T6" y="T7"/>
                </a:cxn>
              </a:cxnLst>
              <a:rect l="0" t="0" r="r" b="b"/>
              <a:pathLst>
                <a:path w="29" h="15">
                  <a:moveTo>
                    <a:pt x="29" y="10"/>
                  </a:moveTo>
                  <a:cubicBezTo>
                    <a:pt x="20" y="15"/>
                    <a:pt x="10" y="12"/>
                    <a:pt x="1" y="13"/>
                  </a:cubicBezTo>
                  <a:cubicBezTo>
                    <a:pt x="0" y="9"/>
                    <a:pt x="0" y="6"/>
                    <a:pt x="3" y="3"/>
                  </a:cubicBezTo>
                  <a:cubicBezTo>
                    <a:pt x="12" y="4"/>
                    <a:pt x="22" y="0"/>
                    <a:pt x="29" y="10"/>
                  </a:cubicBezTo>
                  <a:close/>
                </a:path>
              </a:pathLst>
            </a:custGeom>
            <a:solidFill>
              <a:srgbClr val="CF93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3302104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CAADA4A-E748-44F1-A147-9CAA9EC95967}"/>
              </a:ext>
            </a:extLst>
          </p:cNvPr>
          <p:cNvSpPr/>
          <p:nvPr/>
        </p:nvSpPr>
        <p:spPr>
          <a:xfrm>
            <a:off x="5081831" y="1563267"/>
            <a:ext cx="6383216" cy="4024765"/>
          </a:xfrm>
          <a:custGeom>
            <a:avLst/>
            <a:gdLst>
              <a:gd name="connsiteX0" fmla="*/ 208475 w 6383216"/>
              <a:gd name="connsiteY0" fmla="*/ 0 h 4024765"/>
              <a:gd name="connsiteX1" fmla="*/ 6174741 w 6383216"/>
              <a:gd name="connsiteY1" fmla="*/ 0 h 4024765"/>
              <a:gd name="connsiteX2" fmla="*/ 6383216 w 6383216"/>
              <a:gd name="connsiteY2" fmla="*/ 208475 h 4024765"/>
              <a:gd name="connsiteX3" fmla="*/ 6383216 w 6383216"/>
              <a:gd name="connsiteY3" fmla="*/ 3205223 h 4024765"/>
              <a:gd name="connsiteX4" fmla="*/ 6174741 w 6383216"/>
              <a:gd name="connsiteY4" fmla="*/ 3413698 h 4024765"/>
              <a:gd name="connsiteX5" fmla="*/ 1145932 w 6383216"/>
              <a:gd name="connsiteY5" fmla="*/ 3413698 h 4024765"/>
              <a:gd name="connsiteX6" fmla="*/ 1145932 w 6383216"/>
              <a:gd name="connsiteY6" fmla="*/ 4024765 h 4024765"/>
              <a:gd name="connsiteX7" fmla="*/ 556953 w 6383216"/>
              <a:gd name="connsiteY7" fmla="*/ 3413698 h 4024765"/>
              <a:gd name="connsiteX8" fmla="*/ 208475 w 6383216"/>
              <a:gd name="connsiteY8" fmla="*/ 3413698 h 4024765"/>
              <a:gd name="connsiteX9" fmla="*/ 0 w 6383216"/>
              <a:gd name="connsiteY9" fmla="*/ 3205223 h 4024765"/>
              <a:gd name="connsiteX10" fmla="*/ 0 w 6383216"/>
              <a:gd name="connsiteY10" fmla="*/ 208475 h 4024765"/>
              <a:gd name="connsiteX11" fmla="*/ 208475 w 6383216"/>
              <a:gd name="connsiteY11" fmla="*/ 0 h 40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83216" h="4024765">
                <a:moveTo>
                  <a:pt x="208475" y="0"/>
                </a:moveTo>
                <a:lnTo>
                  <a:pt x="6174741" y="0"/>
                </a:lnTo>
                <a:cubicBezTo>
                  <a:pt x="6289879" y="0"/>
                  <a:pt x="6383216" y="93337"/>
                  <a:pt x="6383216" y="208475"/>
                </a:cubicBezTo>
                <a:lnTo>
                  <a:pt x="6383216" y="3205223"/>
                </a:lnTo>
                <a:cubicBezTo>
                  <a:pt x="6383216" y="3320361"/>
                  <a:pt x="6289879" y="3413698"/>
                  <a:pt x="6174741" y="3413698"/>
                </a:cubicBezTo>
                <a:lnTo>
                  <a:pt x="1145932" y="3413698"/>
                </a:lnTo>
                <a:lnTo>
                  <a:pt x="1145932" y="4024765"/>
                </a:lnTo>
                <a:lnTo>
                  <a:pt x="556953" y="3413698"/>
                </a:lnTo>
                <a:lnTo>
                  <a:pt x="208475" y="3413698"/>
                </a:lnTo>
                <a:cubicBezTo>
                  <a:pt x="93337" y="3413698"/>
                  <a:pt x="0" y="3320361"/>
                  <a:pt x="0" y="3205223"/>
                </a:cubicBezTo>
                <a:lnTo>
                  <a:pt x="0" y="208475"/>
                </a:lnTo>
                <a:cubicBezTo>
                  <a:pt x="0" y="93337"/>
                  <a:pt x="93337" y="0"/>
                  <a:pt x="208475" y="0"/>
                </a:cubicBezTo>
                <a:close/>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5" name="Isosceles Triangle 4">
            <a:extLst>
              <a:ext uri="{FF2B5EF4-FFF2-40B4-BE49-F238E27FC236}">
                <a16:creationId xmlns:a16="http://schemas.microsoft.com/office/drawing/2014/main" id="{7E600C2F-19E3-4F36-B26A-E35A8B76E05E}"/>
              </a:ext>
            </a:extLst>
          </p:cNvPr>
          <p:cNvSpPr/>
          <p:nvPr/>
        </p:nvSpPr>
        <p:spPr>
          <a:xfrm>
            <a:off x="413239" y="1477110"/>
            <a:ext cx="45719"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nvGrpSpPr>
          <p:cNvPr id="14" name="Group 13">
            <a:extLst>
              <a:ext uri="{FF2B5EF4-FFF2-40B4-BE49-F238E27FC236}">
                <a16:creationId xmlns:a16="http://schemas.microsoft.com/office/drawing/2014/main" id="{41FDCBFD-7A04-49C5-86FE-B1C805950987}"/>
              </a:ext>
            </a:extLst>
          </p:cNvPr>
          <p:cNvGrpSpPr/>
          <p:nvPr/>
        </p:nvGrpSpPr>
        <p:grpSpPr>
          <a:xfrm>
            <a:off x="10464092" y="1117194"/>
            <a:ext cx="1294229" cy="1333111"/>
            <a:chOff x="10805747" y="202223"/>
            <a:chExt cx="819444" cy="844062"/>
          </a:xfrm>
        </p:grpSpPr>
        <p:sp>
          <p:nvSpPr>
            <p:cNvPr id="13" name="Rectangle 12">
              <a:extLst>
                <a:ext uri="{FF2B5EF4-FFF2-40B4-BE49-F238E27FC236}">
                  <a16:creationId xmlns:a16="http://schemas.microsoft.com/office/drawing/2014/main" id="{6BE53CC4-C9EE-4B2B-A6EB-1DD153731869}"/>
                </a:ext>
              </a:extLst>
            </p:cNvPr>
            <p:cNvSpPr/>
            <p:nvPr/>
          </p:nvSpPr>
          <p:spPr>
            <a:xfrm>
              <a:off x="10805747" y="202223"/>
              <a:ext cx="819444" cy="844062"/>
            </a:xfrm>
            <a:prstGeom prst="rect">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sp>
          <p:nvSpPr>
            <p:cNvPr id="12" name="Freeform: Shape 11">
              <a:extLst>
                <a:ext uri="{FF2B5EF4-FFF2-40B4-BE49-F238E27FC236}">
                  <a16:creationId xmlns:a16="http://schemas.microsoft.com/office/drawing/2014/main" id="{78CAE9AE-7944-4D7F-A908-D988D51FB0C3}"/>
                </a:ext>
              </a:extLst>
            </p:cNvPr>
            <p:cNvSpPr/>
            <p:nvPr/>
          </p:nvSpPr>
          <p:spPr>
            <a:xfrm>
              <a:off x="10949940" y="314845"/>
              <a:ext cx="675250" cy="624505"/>
            </a:xfrm>
            <a:custGeom>
              <a:avLst/>
              <a:gdLst/>
              <a:ahLst/>
              <a:cxnLst/>
              <a:rect l="l" t="t" r="r" b="b"/>
              <a:pathLst>
                <a:path w="115863" h="107156">
                  <a:moveTo>
                    <a:pt x="106040" y="0"/>
                  </a:moveTo>
                  <a:lnTo>
                    <a:pt x="115863" y="15627"/>
                  </a:lnTo>
                  <a:cubicBezTo>
                    <a:pt x="107677" y="19050"/>
                    <a:pt x="101650" y="24148"/>
                    <a:pt x="97780" y="30919"/>
                  </a:cubicBezTo>
                  <a:cubicBezTo>
                    <a:pt x="93911" y="37691"/>
                    <a:pt x="91753" y="47551"/>
                    <a:pt x="91306" y="60499"/>
                  </a:cubicBezTo>
                  <a:lnTo>
                    <a:pt x="112291" y="60499"/>
                  </a:lnTo>
                  <a:lnTo>
                    <a:pt x="112291" y="107156"/>
                  </a:lnTo>
                  <a:lnTo>
                    <a:pt x="69205" y="107156"/>
                  </a:lnTo>
                  <a:lnTo>
                    <a:pt x="69205" y="70321"/>
                  </a:lnTo>
                  <a:cubicBezTo>
                    <a:pt x="69205" y="50378"/>
                    <a:pt x="71587" y="35942"/>
                    <a:pt x="76349" y="27012"/>
                  </a:cubicBezTo>
                  <a:cubicBezTo>
                    <a:pt x="82600" y="15106"/>
                    <a:pt x="92497" y="6102"/>
                    <a:pt x="106040" y="0"/>
                  </a:cubicBezTo>
                  <a:close/>
                  <a:moveTo>
                    <a:pt x="36835" y="0"/>
                  </a:moveTo>
                  <a:lnTo>
                    <a:pt x="46658" y="15627"/>
                  </a:lnTo>
                  <a:cubicBezTo>
                    <a:pt x="38472" y="19050"/>
                    <a:pt x="32445" y="24148"/>
                    <a:pt x="28575" y="30919"/>
                  </a:cubicBezTo>
                  <a:cubicBezTo>
                    <a:pt x="24706" y="37691"/>
                    <a:pt x="22548" y="47551"/>
                    <a:pt x="22101" y="60499"/>
                  </a:cubicBezTo>
                  <a:lnTo>
                    <a:pt x="43086" y="60499"/>
                  </a:lnTo>
                  <a:lnTo>
                    <a:pt x="43086" y="107156"/>
                  </a:lnTo>
                  <a:lnTo>
                    <a:pt x="0" y="107156"/>
                  </a:lnTo>
                  <a:lnTo>
                    <a:pt x="0" y="70321"/>
                  </a:lnTo>
                  <a:cubicBezTo>
                    <a:pt x="0" y="50378"/>
                    <a:pt x="2382" y="35942"/>
                    <a:pt x="7144" y="27012"/>
                  </a:cubicBezTo>
                  <a:cubicBezTo>
                    <a:pt x="13395" y="15106"/>
                    <a:pt x="23292" y="6102"/>
                    <a:pt x="3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28608C"/>
                </a:solidFill>
              </a:endParaRPr>
            </a:p>
          </p:txBody>
        </p:sp>
      </p:grpSp>
      <p:sp>
        <p:nvSpPr>
          <p:cNvPr id="15" name="Title 1">
            <a:extLst>
              <a:ext uri="{FF2B5EF4-FFF2-40B4-BE49-F238E27FC236}">
                <a16:creationId xmlns:a16="http://schemas.microsoft.com/office/drawing/2014/main" id="{F8A1472F-9846-41A6-A63F-8895D1B9CA78}"/>
              </a:ext>
            </a:extLst>
          </p:cNvPr>
          <p:cNvSpPr txBox="1">
            <a:spLocks/>
          </p:cNvSpPr>
          <p:nvPr/>
        </p:nvSpPr>
        <p:spPr>
          <a:xfrm>
            <a:off x="413239" y="1388744"/>
            <a:ext cx="3437793" cy="1536696"/>
          </a:xfrm>
          <a:prstGeom prst="rect">
            <a:avLst/>
          </a:prstGeom>
        </p:spPr>
        <p:txBody>
          <a:bodyPr anchor="ct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6600" b="1" dirty="0">
                <a:solidFill>
                  <a:srgbClr val="0070C0"/>
                </a:solidFill>
              </a:rPr>
              <a:t>Columns Style</a:t>
            </a:r>
            <a:endParaRPr lang="ko-KR" altLang="en-US" sz="6600" b="1" dirty="0">
              <a:solidFill>
                <a:srgbClr val="0070C0"/>
              </a:solidFill>
            </a:endParaRPr>
          </a:p>
        </p:txBody>
      </p:sp>
      <p:sp>
        <p:nvSpPr>
          <p:cNvPr id="16" name="TextBox 15">
            <a:extLst>
              <a:ext uri="{FF2B5EF4-FFF2-40B4-BE49-F238E27FC236}">
                <a16:creationId xmlns:a16="http://schemas.microsoft.com/office/drawing/2014/main" id="{455CB021-3973-44D7-8D0E-8E6425F68EDB}"/>
              </a:ext>
            </a:extLst>
          </p:cNvPr>
          <p:cNvSpPr txBox="1"/>
          <p:nvPr/>
        </p:nvSpPr>
        <p:spPr>
          <a:xfrm>
            <a:off x="5099665" y="1777572"/>
            <a:ext cx="5090745" cy="523220"/>
          </a:xfrm>
          <a:prstGeom prst="rect">
            <a:avLst/>
          </a:prstGeom>
          <a:noFill/>
        </p:spPr>
        <p:txBody>
          <a:bodyPr wrap="square" rtlCol="0" anchor="ctr">
            <a:spAutoFit/>
          </a:bodyPr>
          <a:lstStyle/>
          <a:p>
            <a:pPr algn="ctr"/>
            <a:r>
              <a:rPr lang="en-GB" altLang="ko-KR" sz="2800" b="1" dirty="0">
                <a:solidFill>
                  <a:srgbClr val="0070C0"/>
                </a:solidFill>
                <a:cs typeface="Arial" pitchFamily="34" charset="0"/>
              </a:rPr>
              <a:t>INVEST IN SOCIAL  MEDIA</a:t>
            </a:r>
            <a:endParaRPr lang="ko-KR" altLang="en-US" sz="2800" b="1" dirty="0">
              <a:solidFill>
                <a:srgbClr val="0070C0"/>
              </a:solidFill>
              <a:cs typeface="Arial" pitchFamily="34" charset="0"/>
            </a:endParaRPr>
          </a:p>
        </p:txBody>
      </p:sp>
      <p:sp>
        <p:nvSpPr>
          <p:cNvPr id="17" name="TextBox 16">
            <a:extLst>
              <a:ext uri="{FF2B5EF4-FFF2-40B4-BE49-F238E27FC236}">
                <a16:creationId xmlns:a16="http://schemas.microsoft.com/office/drawing/2014/main" id="{43AA02D0-437B-4A51-B519-43836D5FAB25}"/>
              </a:ext>
            </a:extLst>
          </p:cNvPr>
          <p:cNvSpPr txBox="1"/>
          <p:nvPr/>
        </p:nvSpPr>
        <p:spPr>
          <a:xfrm>
            <a:off x="5333787" y="2402220"/>
            <a:ext cx="5318485" cy="523220"/>
          </a:xfrm>
          <a:prstGeom prst="rect">
            <a:avLst/>
          </a:prstGeom>
          <a:noFill/>
        </p:spPr>
        <p:txBody>
          <a:bodyPr wrap="square" rtlCol="0">
            <a:spAutoFit/>
          </a:bodyPr>
          <a:lstStyle/>
          <a:p>
            <a:r>
              <a:rPr lang="en-US" altLang="ko-KR" sz="1400" b="1" dirty="0">
                <a:solidFill>
                  <a:schemeClr val="bg1">
                    <a:lumMod val="10000"/>
                  </a:schemeClr>
                </a:solidFill>
                <a:cs typeface="Arial" pitchFamily="34" charset="0"/>
              </a:rPr>
              <a:t>You can simply impress your audience and add a unique zing and appeal to your Presentations.</a:t>
            </a:r>
            <a:endParaRPr lang="ko-KR" altLang="en-US" sz="1400" b="1" dirty="0">
              <a:solidFill>
                <a:schemeClr val="bg1">
                  <a:lumMod val="10000"/>
                </a:schemeClr>
              </a:solidFill>
              <a:cs typeface="Arial" pitchFamily="34" charset="0"/>
            </a:endParaRPr>
          </a:p>
        </p:txBody>
      </p:sp>
      <p:sp>
        <p:nvSpPr>
          <p:cNvPr id="18" name="TextBox 17">
            <a:extLst>
              <a:ext uri="{FF2B5EF4-FFF2-40B4-BE49-F238E27FC236}">
                <a16:creationId xmlns:a16="http://schemas.microsoft.com/office/drawing/2014/main" id="{86C6676D-1ACD-4552-9750-1883492017EE}"/>
              </a:ext>
            </a:extLst>
          </p:cNvPr>
          <p:cNvSpPr txBox="1"/>
          <p:nvPr/>
        </p:nvSpPr>
        <p:spPr>
          <a:xfrm>
            <a:off x="5333787" y="2927683"/>
            <a:ext cx="5318485" cy="1384995"/>
          </a:xfrm>
          <a:prstGeom prst="rect">
            <a:avLst/>
          </a:prstGeom>
          <a:noFill/>
        </p:spPr>
        <p:txBody>
          <a:bodyPr wrap="square" rtlCol="0">
            <a:spAutoFit/>
          </a:bodyPr>
          <a:lstStyle/>
          <a:p>
            <a:r>
              <a:rPr lang="en-US" altLang="ko-KR" sz="1200" dirty="0">
                <a:solidFill>
                  <a:schemeClr val="tx1">
                    <a:lumMod val="60000"/>
                    <a:lumOff val="40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
        <p:nvSpPr>
          <p:cNvPr id="32" name="TextBox 16">
            <a:extLst>
              <a:ext uri="{FF2B5EF4-FFF2-40B4-BE49-F238E27FC236}">
                <a16:creationId xmlns:a16="http://schemas.microsoft.com/office/drawing/2014/main" id="{43AA02D0-437B-4A51-B519-43836D5FAB25}"/>
              </a:ext>
            </a:extLst>
          </p:cNvPr>
          <p:cNvSpPr txBox="1"/>
          <p:nvPr/>
        </p:nvSpPr>
        <p:spPr>
          <a:xfrm>
            <a:off x="6185534" y="5722795"/>
            <a:ext cx="5318485" cy="523220"/>
          </a:xfrm>
          <a:prstGeom prst="rect">
            <a:avLst/>
          </a:prstGeom>
          <a:noFill/>
        </p:spPr>
        <p:txBody>
          <a:bodyPr wrap="square" rtlCol="0">
            <a:spAutoFit/>
          </a:bodyPr>
          <a:lstStyle/>
          <a:p>
            <a:r>
              <a:rPr lang="en-US" altLang="ko-KR" sz="1400" b="1" dirty="0">
                <a:solidFill>
                  <a:srgbClr val="29AAE2"/>
                </a:solidFill>
                <a:cs typeface="Arial" pitchFamily="34" charset="0"/>
              </a:rPr>
              <a:t>You can simply impress your audience and add a unique zing and appeal to your Presentations.</a:t>
            </a:r>
            <a:endParaRPr lang="ko-KR" altLang="en-US" sz="1400" b="1" dirty="0">
              <a:solidFill>
                <a:srgbClr val="29AAE2"/>
              </a:solidFill>
              <a:cs typeface="Arial" pitchFamily="34" charset="0"/>
            </a:endParaRPr>
          </a:p>
        </p:txBody>
      </p:sp>
      <p:sp>
        <p:nvSpPr>
          <p:cNvPr id="7" name="Freeform 5"/>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Freeform 7"/>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0" name="Freeform 8"/>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nvGrpSpPr>
          <p:cNvPr id="24" name="Grupo 23"/>
          <p:cNvGrpSpPr/>
          <p:nvPr/>
        </p:nvGrpSpPr>
        <p:grpSpPr>
          <a:xfrm>
            <a:off x="1116013" y="3114675"/>
            <a:ext cx="3168651" cy="3151188"/>
            <a:chOff x="1116013" y="3114675"/>
            <a:chExt cx="3168651" cy="3151188"/>
          </a:xfrm>
        </p:grpSpPr>
        <p:sp>
          <p:nvSpPr>
            <p:cNvPr id="20" name="Freeform 9"/>
            <p:cNvSpPr>
              <a:spLocks/>
            </p:cNvSpPr>
            <p:nvPr/>
          </p:nvSpPr>
          <p:spPr bwMode="auto">
            <a:xfrm>
              <a:off x="2568576" y="3114675"/>
              <a:ext cx="1716088" cy="1514475"/>
            </a:xfrm>
            <a:custGeom>
              <a:avLst/>
              <a:gdLst>
                <a:gd name="T0" fmla="*/ 1 w 111"/>
                <a:gd name="T1" fmla="*/ 98 h 98"/>
                <a:gd name="T2" fmla="*/ 25 w 111"/>
                <a:gd name="T3" fmla="*/ 98 h 98"/>
                <a:gd name="T4" fmla="*/ 67 w 111"/>
                <a:gd name="T5" fmla="*/ 97 h 98"/>
                <a:gd name="T6" fmla="*/ 109 w 111"/>
                <a:gd name="T7" fmla="*/ 97 h 98"/>
                <a:gd name="T8" fmla="*/ 111 w 111"/>
                <a:gd name="T9" fmla="*/ 95 h 98"/>
                <a:gd name="T10" fmla="*/ 111 w 111"/>
                <a:gd name="T11" fmla="*/ 49 h 98"/>
                <a:gd name="T12" fmla="*/ 111 w 111"/>
                <a:gd name="T13" fmla="*/ 21 h 98"/>
                <a:gd name="T14" fmla="*/ 111 w 111"/>
                <a:gd name="T15" fmla="*/ 2 h 98"/>
                <a:gd name="T16" fmla="*/ 110 w 111"/>
                <a:gd name="T17" fmla="*/ 0 h 98"/>
                <a:gd name="T18" fmla="*/ 105 w 111"/>
                <a:gd name="T19" fmla="*/ 1 h 98"/>
                <a:gd name="T20" fmla="*/ 73 w 111"/>
                <a:gd name="T21" fmla="*/ 6 h 98"/>
                <a:gd name="T22" fmla="*/ 39 w 111"/>
                <a:gd name="T23" fmla="*/ 11 h 98"/>
                <a:gd name="T24" fmla="*/ 1 w 111"/>
                <a:gd name="T25" fmla="*/ 16 h 98"/>
                <a:gd name="T26" fmla="*/ 0 w 111"/>
                <a:gd name="T27" fmla="*/ 18 h 98"/>
                <a:gd name="T28" fmla="*/ 0 w 111"/>
                <a:gd name="T29" fmla="*/ 97 h 98"/>
                <a:gd name="T30" fmla="*/ 1 w 111"/>
                <a:gd name="T3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98">
                  <a:moveTo>
                    <a:pt x="1" y="98"/>
                  </a:moveTo>
                  <a:cubicBezTo>
                    <a:pt x="9" y="98"/>
                    <a:pt x="17" y="98"/>
                    <a:pt x="25" y="98"/>
                  </a:cubicBezTo>
                  <a:cubicBezTo>
                    <a:pt x="39" y="98"/>
                    <a:pt x="53" y="98"/>
                    <a:pt x="67" y="97"/>
                  </a:cubicBezTo>
                  <a:cubicBezTo>
                    <a:pt x="81" y="97"/>
                    <a:pt x="95" y="97"/>
                    <a:pt x="109" y="97"/>
                  </a:cubicBezTo>
                  <a:cubicBezTo>
                    <a:pt x="111" y="97"/>
                    <a:pt x="111" y="97"/>
                    <a:pt x="111" y="95"/>
                  </a:cubicBezTo>
                  <a:cubicBezTo>
                    <a:pt x="111" y="80"/>
                    <a:pt x="111" y="64"/>
                    <a:pt x="111" y="49"/>
                  </a:cubicBezTo>
                  <a:cubicBezTo>
                    <a:pt x="111" y="39"/>
                    <a:pt x="111" y="30"/>
                    <a:pt x="111" y="21"/>
                  </a:cubicBezTo>
                  <a:cubicBezTo>
                    <a:pt x="111" y="14"/>
                    <a:pt x="111" y="8"/>
                    <a:pt x="111" y="2"/>
                  </a:cubicBezTo>
                  <a:cubicBezTo>
                    <a:pt x="111" y="1"/>
                    <a:pt x="111" y="0"/>
                    <a:pt x="110" y="0"/>
                  </a:cubicBezTo>
                  <a:cubicBezTo>
                    <a:pt x="108" y="1"/>
                    <a:pt x="107" y="1"/>
                    <a:pt x="105" y="1"/>
                  </a:cubicBezTo>
                  <a:cubicBezTo>
                    <a:pt x="95" y="3"/>
                    <a:pt x="84" y="4"/>
                    <a:pt x="73" y="6"/>
                  </a:cubicBezTo>
                  <a:cubicBezTo>
                    <a:pt x="62" y="7"/>
                    <a:pt x="50" y="9"/>
                    <a:pt x="39" y="11"/>
                  </a:cubicBezTo>
                  <a:cubicBezTo>
                    <a:pt x="26" y="13"/>
                    <a:pt x="14" y="14"/>
                    <a:pt x="1" y="16"/>
                  </a:cubicBezTo>
                  <a:cubicBezTo>
                    <a:pt x="0" y="16"/>
                    <a:pt x="0" y="17"/>
                    <a:pt x="0" y="18"/>
                  </a:cubicBezTo>
                  <a:cubicBezTo>
                    <a:pt x="0" y="44"/>
                    <a:pt x="0" y="70"/>
                    <a:pt x="0" y="97"/>
                  </a:cubicBezTo>
                  <a:cubicBezTo>
                    <a:pt x="0" y="98"/>
                    <a:pt x="0" y="98"/>
                    <a:pt x="1" y="98"/>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10"/>
            <p:cNvSpPr>
              <a:spLocks/>
            </p:cNvSpPr>
            <p:nvPr/>
          </p:nvSpPr>
          <p:spPr bwMode="auto">
            <a:xfrm>
              <a:off x="2554288" y="4767263"/>
              <a:ext cx="1730375" cy="1498600"/>
            </a:xfrm>
            <a:custGeom>
              <a:avLst/>
              <a:gdLst>
                <a:gd name="T0" fmla="*/ 110 w 112"/>
                <a:gd name="T1" fmla="*/ 1 h 97"/>
                <a:gd name="T2" fmla="*/ 56 w 112"/>
                <a:gd name="T3" fmla="*/ 1 h 97"/>
                <a:gd name="T4" fmla="*/ 56 w 112"/>
                <a:gd name="T5" fmla="*/ 1 h 97"/>
                <a:gd name="T6" fmla="*/ 3 w 112"/>
                <a:gd name="T7" fmla="*/ 1 h 97"/>
                <a:gd name="T8" fmla="*/ 0 w 112"/>
                <a:gd name="T9" fmla="*/ 3 h 97"/>
                <a:gd name="T10" fmla="*/ 1 w 112"/>
                <a:gd name="T11" fmla="*/ 27 h 97"/>
                <a:gd name="T12" fmla="*/ 1 w 112"/>
                <a:gd name="T13" fmla="*/ 80 h 97"/>
                <a:gd name="T14" fmla="*/ 2 w 112"/>
                <a:gd name="T15" fmla="*/ 82 h 97"/>
                <a:gd name="T16" fmla="*/ 6 w 112"/>
                <a:gd name="T17" fmla="*/ 83 h 97"/>
                <a:gd name="T18" fmla="*/ 30 w 112"/>
                <a:gd name="T19" fmla="*/ 86 h 97"/>
                <a:gd name="T20" fmla="*/ 52 w 112"/>
                <a:gd name="T21" fmla="*/ 89 h 97"/>
                <a:gd name="T22" fmla="*/ 82 w 112"/>
                <a:gd name="T23" fmla="*/ 93 h 97"/>
                <a:gd name="T24" fmla="*/ 110 w 112"/>
                <a:gd name="T25" fmla="*/ 97 h 97"/>
                <a:gd name="T26" fmla="*/ 112 w 112"/>
                <a:gd name="T27" fmla="*/ 95 h 97"/>
                <a:gd name="T28" fmla="*/ 112 w 112"/>
                <a:gd name="T29" fmla="*/ 3 h 97"/>
                <a:gd name="T30" fmla="*/ 110 w 112"/>
                <a:gd name="T31"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7">
                  <a:moveTo>
                    <a:pt x="110" y="1"/>
                  </a:moveTo>
                  <a:cubicBezTo>
                    <a:pt x="92" y="1"/>
                    <a:pt x="74" y="1"/>
                    <a:pt x="56" y="1"/>
                  </a:cubicBezTo>
                  <a:cubicBezTo>
                    <a:pt x="56" y="1"/>
                    <a:pt x="56" y="1"/>
                    <a:pt x="56" y="1"/>
                  </a:cubicBezTo>
                  <a:cubicBezTo>
                    <a:pt x="38" y="1"/>
                    <a:pt x="21" y="1"/>
                    <a:pt x="3" y="1"/>
                  </a:cubicBezTo>
                  <a:cubicBezTo>
                    <a:pt x="0" y="1"/>
                    <a:pt x="0" y="0"/>
                    <a:pt x="0" y="3"/>
                  </a:cubicBezTo>
                  <a:cubicBezTo>
                    <a:pt x="1" y="11"/>
                    <a:pt x="1" y="19"/>
                    <a:pt x="1" y="27"/>
                  </a:cubicBezTo>
                  <a:cubicBezTo>
                    <a:pt x="1" y="45"/>
                    <a:pt x="1" y="63"/>
                    <a:pt x="1" y="80"/>
                  </a:cubicBezTo>
                  <a:cubicBezTo>
                    <a:pt x="1" y="81"/>
                    <a:pt x="1" y="82"/>
                    <a:pt x="2" y="82"/>
                  </a:cubicBezTo>
                  <a:cubicBezTo>
                    <a:pt x="3" y="82"/>
                    <a:pt x="5" y="82"/>
                    <a:pt x="6" y="83"/>
                  </a:cubicBezTo>
                  <a:cubicBezTo>
                    <a:pt x="14" y="84"/>
                    <a:pt x="22" y="85"/>
                    <a:pt x="30" y="86"/>
                  </a:cubicBezTo>
                  <a:cubicBezTo>
                    <a:pt x="37" y="87"/>
                    <a:pt x="44" y="88"/>
                    <a:pt x="52" y="89"/>
                  </a:cubicBezTo>
                  <a:cubicBezTo>
                    <a:pt x="62" y="90"/>
                    <a:pt x="72" y="92"/>
                    <a:pt x="82" y="93"/>
                  </a:cubicBezTo>
                  <a:cubicBezTo>
                    <a:pt x="91" y="95"/>
                    <a:pt x="100" y="96"/>
                    <a:pt x="110" y="97"/>
                  </a:cubicBezTo>
                  <a:cubicBezTo>
                    <a:pt x="112" y="97"/>
                    <a:pt x="112" y="97"/>
                    <a:pt x="112" y="95"/>
                  </a:cubicBezTo>
                  <a:cubicBezTo>
                    <a:pt x="112" y="64"/>
                    <a:pt x="112" y="34"/>
                    <a:pt x="112" y="3"/>
                  </a:cubicBezTo>
                  <a:cubicBezTo>
                    <a:pt x="112" y="1"/>
                    <a:pt x="112" y="1"/>
                    <a:pt x="110" y="1"/>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11"/>
            <p:cNvSpPr>
              <a:spLocks/>
            </p:cNvSpPr>
            <p:nvPr/>
          </p:nvSpPr>
          <p:spPr bwMode="auto">
            <a:xfrm>
              <a:off x="1116013" y="4767263"/>
              <a:ext cx="1298575" cy="1252538"/>
            </a:xfrm>
            <a:custGeom>
              <a:avLst/>
              <a:gdLst>
                <a:gd name="T0" fmla="*/ 84 w 84"/>
                <a:gd name="T1" fmla="*/ 2 h 81"/>
                <a:gd name="T2" fmla="*/ 82 w 84"/>
                <a:gd name="T3" fmla="*/ 0 h 81"/>
                <a:gd name="T4" fmla="*/ 49 w 84"/>
                <a:gd name="T5" fmla="*/ 0 h 81"/>
                <a:gd name="T6" fmla="*/ 2 w 84"/>
                <a:gd name="T7" fmla="*/ 0 h 81"/>
                <a:gd name="T8" fmla="*/ 0 w 84"/>
                <a:gd name="T9" fmla="*/ 2 h 81"/>
                <a:gd name="T10" fmla="*/ 0 w 84"/>
                <a:gd name="T11" fmla="*/ 41 h 81"/>
                <a:gd name="T12" fmla="*/ 0 w 84"/>
                <a:gd name="T13" fmla="*/ 67 h 81"/>
                <a:gd name="T14" fmla="*/ 1 w 84"/>
                <a:gd name="T15" fmla="*/ 70 h 81"/>
                <a:gd name="T16" fmla="*/ 21 w 84"/>
                <a:gd name="T17" fmla="*/ 72 h 81"/>
                <a:gd name="T18" fmla="*/ 50 w 84"/>
                <a:gd name="T19" fmla="*/ 76 h 81"/>
                <a:gd name="T20" fmla="*/ 81 w 84"/>
                <a:gd name="T21" fmla="*/ 80 h 81"/>
                <a:gd name="T22" fmla="*/ 84 w 84"/>
                <a:gd name="T23" fmla="*/ 79 h 81"/>
                <a:gd name="T24" fmla="*/ 84 w 84"/>
                <a:gd name="T25" fmla="*/ 76 h 81"/>
                <a:gd name="T26" fmla="*/ 84 w 84"/>
                <a:gd name="T27" fmla="*/ 42 h 81"/>
                <a:gd name="T28" fmla="*/ 84 w 84"/>
                <a:gd name="T29"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1">
                  <a:moveTo>
                    <a:pt x="84" y="2"/>
                  </a:moveTo>
                  <a:cubicBezTo>
                    <a:pt x="84" y="1"/>
                    <a:pt x="83" y="0"/>
                    <a:pt x="82" y="0"/>
                  </a:cubicBezTo>
                  <a:cubicBezTo>
                    <a:pt x="71" y="0"/>
                    <a:pt x="60" y="0"/>
                    <a:pt x="49" y="0"/>
                  </a:cubicBezTo>
                  <a:cubicBezTo>
                    <a:pt x="33" y="0"/>
                    <a:pt x="17" y="0"/>
                    <a:pt x="2" y="0"/>
                  </a:cubicBezTo>
                  <a:cubicBezTo>
                    <a:pt x="0" y="0"/>
                    <a:pt x="0" y="0"/>
                    <a:pt x="0" y="2"/>
                  </a:cubicBezTo>
                  <a:cubicBezTo>
                    <a:pt x="0" y="15"/>
                    <a:pt x="0" y="28"/>
                    <a:pt x="0" y="41"/>
                  </a:cubicBezTo>
                  <a:cubicBezTo>
                    <a:pt x="0" y="50"/>
                    <a:pt x="0" y="59"/>
                    <a:pt x="0" y="67"/>
                  </a:cubicBezTo>
                  <a:cubicBezTo>
                    <a:pt x="0" y="68"/>
                    <a:pt x="0" y="69"/>
                    <a:pt x="1" y="70"/>
                  </a:cubicBezTo>
                  <a:cubicBezTo>
                    <a:pt x="8" y="70"/>
                    <a:pt x="14" y="71"/>
                    <a:pt x="21" y="72"/>
                  </a:cubicBezTo>
                  <a:cubicBezTo>
                    <a:pt x="30" y="73"/>
                    <a:pt x="40" y="75"/>
                    <a:pt x="50" y="76"/>
                  </a:cubicBezTo>
                  <a:cubicBezTo>
                    <a:pt x="60" y="77"/>
                    <a:pt x="71" y="79"/>
                    <a:pt x="81" y="80"/>
                  </a:cubicBezTo>
                  <a:cubicBezTo>
                    <a:pt x="83" y="81"/>
                    <a:pt x="83" y="81"/>
                    <a:pt x="84" y="79"/>
                  </a:cubicBezTo>
                  <a:cubicBezTo>
                    <a:pt x="84" y="78"/>
                    <a:pt x="84" y="77"/>
                    <a:pt x="84" y="76"/>
                  </a:cubicBezTo>
                  <a:cubicBezTo>
                    <a:pt x="84" y="65"/>
                    <a:pt x="84" y="53"/>
                    <a:pt x="84" y="42"/>
                  </a:cubicBezTo>
                  <a:cubicBezTo>
                    <a:pt x="84" y="29"/>
                    <a:pt x="84" y="15"/>
                    <a:pt x="84" y="2"/>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12"/>
            <p:cNvSpPr>
              <a:spLocks/>
            </p:cNvSpPr>
            <p:nvPr/>
          </p:nvSpPr>
          <p:spPr bwMode="auto">
            <a:xfrm>
              <a:off x="1116013" y="3392488"/>
              <a:ext cx="1298575" cy="1252538"/>
            </a:xfrm>
            <a:custGeom>
              <a:avLst/>
              <a:gdLst>
                <a:gd name="T0" fmla="*/ 82 w 84"/>
                <a:gd name="T1" fmla="*/ 0 h 81"/>
                <a:gd name="T2" fmla="*/ 77 w 84"/>
                <a:gd name="T3" fmla="*/ 1 h 81"/>
                <a:gd name="T4" fmla="*/ 52 w 84"/>
                <a:gd name="T5" fmla="*/ 4 h 81"/>
                <a:gd name="T6" fmla="*/ 28 w 84"/>
                <a:gd name="T7" fmla="*/ 7 h 81"/>
                <a:gd name="T8" fmla="*/ 2 w 84"/>
                <a:gd name="T9" fmla="*/ 11 h 81"/>
                <a:gd name="T10" fmla="*/ 0 w 84"/>
                <a:gd name="T11" fmla="*/ 13 h 81"/>
                <a:gd name="T12" fmla="*/ 0 w 84"/>
                <a:gd name="T13" fmla="*/ 79 h 81"/>
                <a:gd name="T14" fmla="*/ 1 w 84"/>
                <a:gd name="T15" fmla="*/ 81 h 81"/>
                <a:gd name="T16" fmla="*/ 24 w 84"/>
                <a:gd name="T17" fmla="*/ 81 h 81"/>
                <a:gd name="T18" fmla="*/ 26 w 84"/>
                <a:gd name="T19" fmla="*/ 80 h 81"/>
                <a:gd name="T20" fmla="*/ 59 w 84"/>
                <a:gd name="T21" fmla="*/ 80 h 81"/>
                <a:gd name="T22" fmla="*/ 67 w 84"/>
                <a:gd name="T23" fmla="*/ 80 h 81"/>
                <a:gd name="T24" fmla="*/ 81 w 84"/>
                <a:gd name="T25" fmla="*/ 80 h 81"/>
                <a:gd name="T26" fmla="*/ 84 w 84"/>
                <a:gd name="T27" fmla="*/ 78 h 81"/>
                <a:gd name="T28" fmla="*/ 84 w 84"/>
                <a:gd name="T29" fmla="*/ 29 h 81"/>
                <a:gd name="T30" fmla="*/ 84 w 84"/>
                <a:gd name="T31" fmla="*/ 2 h 81"/>
                <a:gd name="T32" fmla="*/ 82 w 8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1">
                  <a:moveTo>
                    <a:pt x="82" y="0"/>
                  </a:moveTo>
                  <a:cubicBezTo>
                    <a:pt x="80" y="0"/>
                    <a:pt x="79" y="1"/>
                    <a:pt x="77" y="1"/>
                  </a:cubicBezTo>
                  <a:cubicBezTo>
                    <a:pt x="69" y="2"/>
                    <a:pt x="60" y="3"/>
                    <a:pt x="52" y="4"/>
                  </a:cubicBezTo>
                  <a:cubicBezTo>
                    <a:pt x="44" y="5"/>
                    <a:pt x="36" y="6"/>
                    <a:pt x="28" y="7"/>
                  </a:cubicBezTo>
                  <a:cubicBezTo>
                    <a:pt x="19" y="9"/>
                    <a:pt x="10" y="10"/>
                    <a:pt x="2" y="11"/>
                  </a:cubicBezTo>
                  <a:cubicBezTo>
                    <a:pt x="0" y="11"/>
                    <a:pt x="0" y="12"/>
                    <a:pt x="0" y="13"/>
                  </a:cubicBezTo>
                  <a:cubicBezTo>
                    <a:pt x="0" y="35"/>
                    <a:pt x="0" y="57"/>
                    <a:pt x="0" y="79"/>
                  </a:cubicBezTo>
                  <a:cubicBezTo>
                    <a:pt x="0" y="80"/>
                    <a:pt x="0" y="81"/>
                    <a:pt x="1" y="81"/>
                  </a:cubicBezTo>
                  <a:cubicBezTo>
                    <a:pt x="9" y="81"/>
                    <a:pt x="17" y="81"/>
                    <a:pt x="24" y="81"/>
                  </a:cubicBezTo>
                  <a:cubicBezTo>
                    <a:pt x="25" y="81"/>
                    <a:pt x="25" y="81"/>
                    <a:pt x="26" y="80"/>
                  </a:cubicBezTo>
                  <a:cubicBezTo>
                    <a:pt x="37" y="80"/>
                    <a:pt x="48" y="80"/>
                    <a:pt x="59" y="80"/>
                  </a:cubicBezTo>
                  <a:cubicBezTo>
                    <a:pt x="61" y="80"/>
                    <a:pt x="64" y="80"/>
                    <a:pt x="67" y="80"/>
                  </a:cubicBezTo>
                  <a:cubicBezTo>
                    <a:pt x="71" y="80"/>
                    <a:pt x="76" y="80"/>
                    <a:pt x="81" y="80"/>
                  </a:cubicBezTo>
                  <a:cubicBezTo>
                    <a:pt x="84" y="80"/>
                    <a:pt x="84" y="80"/>
                    <a:pt x="84" y="78"/>
                  </a:cubicBezTo>
                  <a:cubicBezTo>
                    <a:pt x="84" y="61"/>
                    <a:pt x="84" y="45"/>
                    <a:pt x="84" y="29"/>
                  </a:cubicBezTo>
                  <a:cubicBezTo>
                    <a:pt x="84" y="20"/>
                    <a:pt x="84" y="11"/>
                    <a:pt x="84" y="2"/>
                  </a:cubicBezTo>
                  <a:cubicBezTo>
                    <a:pt x="84" y="0"/>
                    <a:pt x="84" y="0"/>
                    <a:pt x="82" y="0"/>
                  </a:cubicBezTo>
                  <a:close/>
                </a:path>
              </a:pathLst>
            </a:custGeom>
            <a:solidFill>
              <a:srgbClr val="29AAE2"/>
            </a:solidFill>
            <a:ln>
              <a:noFill/>
            </a:ln>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130237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C1465D4-AACC-4265-B9AD-6CBB7E159591}"/>
              </a:ext>
            </a:extLst>
          </p:cNvPr>
          <p:cNvGrpSpPr/>
          <p:nvPr/>
        </p:nvGrpSpPr>
        <p:grpSpPr>
          <a:xfrm>
            <a:off x="163125" y="4398023"/>
            <a:ext cx="12364540" cy="1661994"/>
            <a:chOff x="-159524" y="2109858"/>
            <a:chExt cx="12364540" cy="1661994"/>
          </a:xfrm>
        </p:grpSpPr>
        <p:sp>
          <p:nvSpPr>
            <p:cNvPr id="3" name="TextBox 2">
              <a:extLst>
                <a:ext uri="{FF2B5EF4-FFF2-40B4-BE49-F238E27FC236}">
                  <a16:creationId xmlns:a16="http://schemas.microsoft.com/office/drawing/2014/main" id="{020C8F30-9C91-4D39-A29C-BCE4134E41E9}"/>
                </a:ext>
              </a:extLst>
            </p:cNvPr>
            <p:cNvSpPr txBox="1"/>
            <p:nvPr/>
          </p:nvSpPr>
          <p:spPr>
            <a:xfrm>
              <a:off x="-159524" y="2109858"/>
              <a:ext cx="12192000" cy="1200329"/>
            </a:xfrm>
            <a:prstGeom prst="rect">
              <a:avLst/>
            </a:prstGeom>
            <a:noFill/>
          </p:spPr>
          <p:txBody>
            <a:bodyPr wrap="square" rtlCol="0" anchor="ctr">
              <a:spAutoFit/>
            </a:bodyPr>
            <a:lstStyle/>
            <a:p>
              <a:pPr algn="ctr"/>
              <a:r>
                <a:rPr lang="en-US" altLang="ko-KR" sz="7200" b="1" dirty="0">
                  <a:solidFill>
                    <a:schemeClr val="bg1">
                      <a:lumMod val="50000"/>
                    </a:schemeClr>
                  </a:solidFill>
                  <a:latin typeface="Malgun Gothic" panose="020B0503020000020004" pitchFamily="34" charset="-127"/>
                  <a:ea typeface="Malgun Gothic" panose="020B0503020000020004" pitchFamily="34" charset="-127"/>
                  <a:cs typeface="Arial" pitchFamily="34" charset="0"/>
                </a:rPr>
                <a:t>Thank You</a:t>
              </a:r>
              <a:endParaRPr lang="ko-KR" altLang="en-US" sz="7200" b="1" dirty="0">
                <a:solidFill>
                  <a:schemeClr val="bg1">
                    <a:lumMod val="50000"/>
                  </a:schemeClr>
                </a:solidFill>
                <a:latin typeface="Malgun Gothic" panose="020B0503020000020004" pitchFamily="34" charset="-127"/>
                <a:ea typeface="Malgun Gothic" panose="020B0503020000020004" pitchFamily="34" charset="-127"/>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13164" y="3310187"/>
              <a:ext cx="12191852" cy="461665"/>
            </a:xfrm>
            <a:prstGeom prst="rect">
              <a:avLst/>
            </a:prstGeom>
            <a:noFill/>
          </p:spPr>
          <p:txBody>
            <a:bodyPr wrap="square" rtlCol="0" anchor="ctr">
              <a:spAutoFit/>
            </a:bodyPr>
            <a:lstStyle/>
            <a:p>
              <a:pPr algn="ctr"/>
              <a:r>
                <a:rPr lang="en-US" altLang="ko-KR" sz="2400" b="1" dirty="0" smtClean="0">
                  <a:solidFill>
                    <a:srgbClr val="0070C0"/>
                  </a:solidFill>
                  <a:cs typeface="Arial" pitchFamily="34" charset="0"/>
                </a:rPr>
                <a:t>plantillaspowerpoint.org</a:t>
              </a:r>
              <a:endParaRPr lang="ko-KR" altLang="en-US" sz="2400" b="1" dirty="0">
                <a:solidFill>
                  <a:srgbClr val="0070C0"/>
                </a:solidFill>
                <a:cs typeface="Arial" pitchFamily="34" charset="0"/>
              </a:endParaRPr>
            </a:p>
          </p:txBody>
        </p:sp>
      </p:grpSp>
      <p:grpSp>
        <p:nvGrpSpPr>
          <p:cNvPr id="5" name="Group 4">
            <a:extLst>
              <a:ext uri="{FF2B5EF4-FFF2-40B4-BE49-F238E27FC236}">
                <a16:creationId xmlns:a16="http://schemas.microsoft.com/office/drawing/2014/main" id="{691954D9-6E00-EA14-0A28-9115C84EC9A7}"/>
              </a:ext>
            </a:extLst>
          </p:cNvPr>
          <p:cNvGrpSpPr>
            <a:grpSpLocks noChangeAspect="1"/>
          </p:cNvGrpSpPr>
          <p:nvPr/>
        </p:nvGrpSpPr>
        <p:grpSpPr bwMode="auto">
          <a:xfrm>
            <a:off x="5049838" y="1800225"/>
            <a:ext cx="2379662" cy="2343150"/>
            <a:chOff x="3181" y="1134"/>
            <a:chExt cx="1499" cy="1476"/>
          </a:xfrm>
        </p:grpSpPr>
        <p:sp>
          <p:nvSpPr>
            <p:cNvPr id="7" name="Freeform 5">
              <a:extLst>
                <a:ext uri="{FF2B5EF4-FFF2-40B4-BE49-F238E27FC236}">
                  <a16:creationId xmlns:a16="http://schemas.microsoft.com/office/drawing/2014/main" id="{9482A149-7709-8CED-B5C2-0E54B75AF4FD}"/>
                </a:ext>
              </a:extLst>
            </p:cNvPr>
            <p:cNvSpPr>
              <a:spLocks/>
            </p:cNvSpPr>
            <p:nvPr/>
          </p:nvSpPr>
          <p:spPr bwMode="auto">
            <a:xfrm>
              <a:off x="4323" y="2015"/>
              <a:ext cx="357" cy="452"/>
            </a:xfrm>
            <a:custGeom>
              <a:avLst/>
              <a:gdLst>
                <a:gd name="T0" fmla="*/ 30 w 30"/>
                <a:gd name="T1" fmla="*/ 32 h 38"/>
                <a:gd name="T2" fmla="*/ 25 w 30"/>
                <a:gd name="T3" fmla="*/ 37 h 38"/>
                <a:gd name="T4" fmla="*/ 20 w 30"/>
                <a:gd name="T5" fmla="*/ 36 h 38"/>
                <a:gd name="T6" fmla="*/ 2 w 30"/>
                <a:gd name="T7" fmla="*/ 9 h 38"/>
                <a:gd name="T8" fmla="*/ 3 w 30"/>
                <a:gd name="T9" fmla="*/ 2 h 38"/>
                <a:gd name="T10" fmla="*/ 10 w 30"/>
                <a:gd name="T11" fmla="*/ 2 h 38"/>
                <a:gd name="T12" fmla="*/ 29 w 30"/>
                <a:gd name="T13" fmla="*/ 30 h 38"/>
                <a:gd name="T14" fmla="*/ 30 w 30"/>
                <a:gd name="T15" fmla="*/ 3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8">
                  <a:moveTo>
                    <a:pt x="30" y="32"/>
                  </a:moveTo>
                  <a:cubicBezTo>
                    <a:pt x="29" y="34"/>
                    <a:pt x="28" y="36"/>
                    <a:pt x="25" y="37"/>
                  </a:cubicBezTo>
                  <a:cubicBezTo>
                    <a:pt x="23" y="38"/>
                    <a:pt x="21" y="37"/>
                    <a:pt x="20" y="36"/>
                  </a:cubicBezTo>
                  <a:cubicBezTo>
                    <a:pt x="14" y="27"/>
                    <a:pt x="8" y="18"/>
                    <a:pt x="2" y="9"/>
                  </a:cubicBezTo>
                  <a:cubicBezTo>
                    <a:pt x="0" y="6"/>
                    <a:pt x="1" y="4"/>
                    <a:pt x="3" y="2"/>
                  </a:cubicBezTo>
                  <a:cubicBezTo>
                    <a:pt x="5" y="0"/>
                    <a:pt x="8" y="0"/>
                    <a:pt x="10" y="2"/>
                  </a:cubicBezTo>
                  <a:cubicBezTo>
                    <a:pt x="16" y="11"/>
                    <a:pt x="23" y="21"/>
                    <a:pt x="29" y="30"/>
                  </a:cubicBezTo>
                  <a:cubicBezTo>
                    <a:pt x="30" y="30"/>
                    <a:pt x="29" y="31"/>
                    <a:pt x="30" y="32"/>
                  </a:cubicBezTo>
                  <a:close/>
                </a:path>
              </a:pathLst>
            </a:custGeom>
            <a:solidFill>
              <a:srgbClr val="45C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6">
              <a:extLst>
                <a:ext uri="{FF2B5EF4-FFF2-40B4-BE49-F238E27FC236}">
                  <a16:creationId xmlns:a16="http://schemas.microsoft.com/office/drawing/2014/main" id="{10DB2586-4C7E-23B6-2274-74BCE8958D1D}"/>
                </a:ext>
              </a:extLst>
            </p:cNvPr>
            <p:cNvSpPr>
              <a:spLocks/>
            </p:cNvSpPr>
            <p:nvPr/>
          </p:nvSpPr>
          <p:spPr bwMode="auto">
            <a:xfrm>
              <a:off x="3181" y="1729"/>
              <a:ext cx="500" cy="203"/>
            </a:xfrm>
            <a:custGeom>
              <a:avLst/>
              <a:gdLst>
                <a:gd name="T0" fmla="*/ 6 w 42"/>
                <a:gd name="T1" fmla="*/ 17 h 17"/>
                <a:gd name="T2" fmla="*/ 1 w 42"/>
                <a:gd name="T3" fmla="*/ 13 h 17"/>
                <a:gd name="T4" fmla="*/ 5 w 42"/>
                <a:gd name="T5" fmla="*/ 6 h 17"/>
                <a:gd name="T6" fmla="*/ 35 w 42"/>
                <a:gd name="T7" fmla="*/ 0 h 17"/>
                <a:gd name="T8" fmla="*/ 41 w 42"/>
                <a:gd name="T9" fmla="*/ 4 h 17"/>
                <a:gd name="T10" fmla="*/ 36 w 42"/>
                <a:gd name="T11" fmla="*/ 11 h 17"/>
                <a:gd name="T12" fmla="*/ 6 w 4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42" h="17">
                  <a:moveTo>
                    <a:pt x="6" y="17"/>
                  </a:moveTo>
                  <a:cubicBezTo>
                    <a:pt x="4" y="17"/>
                    <a:pt x="2" y="15"/>
                    <a:pt x="1" y="13"/>
                  </a:cubicBezTo>
                  <a:cubicBezTo>
                    <a:pt x="0" y="10"/>
                    <a:pt x="2" y="7"/>
                    <a:pt x="5" y="6"/>
                  </a:cubicBezTo>
                  <a:cubicBezTo>
                    <a:pt x="15" y="4"/>
                    <a:pt x="25" y="2"/>
                    <a:pt x="35" y="0"/>
                  </a:cubicBezTo>
                  <a:cubicBezTo>
                    <a:pt x="38" y="0"/>
                    <a:pt x="41" y="1"/>
                    <a:pt x="41" y="4"/>
                  </a:cubicBezTo>
                  <a:cubicBezTo>
                    <a:pt x="42" y="8"/>
                    <a:pt x="39" y="11"/>
                    <a:pt x="36" y="11"/>
                  </a:cubicBezTo>
                  <a:cubicBezTo>
                    <a:pt x="26" y="13"/>
                    <a:pt x="17" y="15"/>
                    <a:pt x="6" y="17"/>
                  </a:cubicBezTo>
                  <a:close/>
                </a:path>
              </a:pathLst>
            </a:custGeom>
            <a:solidFill>
              <a:srgbClr val="D0E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7">
              <a:extLst>
                <a:ext uri="{FF2B5EF4-FFF2-40B4-BE49-F238E27FC236}">
                  <a16:creationId xmlns:a16="http://schemas.microsoft.com/office/drawing/2014/main" id="{3E355AA1-26CA-DAC3-25B0-06A158642C30}"/>
                </a:ext>
              </a:extLst>
            </p:cNvPr>
            <p:cNvSpPr>
              <a:spLocks/>
            </p:cNvSpPr>
            <p:nvPr/>
          </p:nvSpPr>
          <p:spPr bwMode="auto">
            <a:xfrm>
              <a:off x="3550" y="2039"/>
              <a:ext cx="369" cy="440"/>
            </a:xfrm>
            <a:custGeom>
              <a:avLst/>
              <a:gdLst>
                <a:gd name="T0" fmla="*/ 8 w 31"/>
                <a:gd name="T1" fmla="*/ 37 h 37"/>
                <a:gd name="T2" fmla="*/ 2 w 31"/>
                <a:gd name="T3" fmla="*/ 29 h 37"/>
                <a:gd name="T4" fmla="*/ 20 w 31"/>
                <a:gd name="T5" fmla="*/ 3 h 37"/>
                <a:gd name="T6" fmla="*/ 27 w 31"/>
                <a:gd name="T7" fmla="*/ 1 h 37"/>
                <a:gd name="T8" fmla="*/ 30 w 31"/>
                <a:gd name="T9" fmla="*/ 7 h 37"/>
                <a:gd name="T10" fmla="*/ 10 w 31"/>
                <a:gd name="T11" fmla="*/ 36 h 37"/>
                <a:gd name="T12" fmla="*/ 8 w 31"/>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31" h="37">
                  <a:moveTo>
                    <a:pt x="8" y="37"/>
                  </a:moveTo>
                  <a:cubicBezTo>
                    <a:pt x="4" y="36"/>
                    <a:pt x="0" y="34"/>
                    <a:pt x="2" y="29"/>
                  </a:cubicBezTo>
                  <a:cubicBezTo>
                    <a:pt x="8" y="20"/>
                    <a:pt x="14" y="11"/>
                    <a:pt x="20" y="3"/>
                  </a:cubicBezTo>
                  <a:cubicBezTo>
                    <a:pt x="22" y="0"/>
                    <a:pt x="25" y="0"/>
                    <a:pt x="27" y="1"/>
                  </a:cubicBezTo>
                  <a:cubicBezTo>
                    <a:pt x="30" y="3"/>
                    <a:pt x="31" y="5"/>
                    <a:pt x="30" y="7"/>
                  </a:cubicBezTo>
                  <a:cubicBezTo>
                    <a:pt x="24" y="18"/>
                    <a:pt x="18" y="27"/>
                    <a:pt x="10" y="36"/>
                  </a:cubicBezTo>
                  <a:cubicBezTo>
                    <a:pt x="10" y="37"/>
                    <a:pt x="9" y="37"/>
                    <a:pt x="8" y="37"/>
                  </a:cubicBezTo>
                  <a:close/>
                </a:path>
              </a:pathLst>
            </a:custGeom>
            <a:solidFill>
              <a:srgbClr val="9AD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8">
              <a:extLst>
                <a:ext uri="{FF2B5EF4-FFF2-40B4-BE49-F238E27FC236}">
                  <a16:creationId xmlns:a16="http://schemas.microsoft.com/office/drawing/2014/main" id="{99E15726-C856-AC8E-2E91-6A3082D15DE1}"/>
                </a:ext>
              </a:extLst>
            </p:cNvPr>
            <p:cNvSpPr>
              <a:spLocks/>
            </p:cNvSpPr>
            <p:nvPr/>
          </p:nvSpPr>
          <p:spPr bwMode="auto">
            <a:xfrm>
              <a:off x="3895" y="2110"/>
              <a:ext cx="202" cy="500"/>
            </a:xfrm>
            <a:custGeom>
              <a:avLst/>
              <a:gdLst>
                <a:gd name="T0" fmla="*/ 1 w 17"/>
                <a:gd name="T1" fmla="*/ 33 h 42"/>
                <a:gd name="T2" fmla="*/ 5 w 17"/>
                <a:gd name="T3" fmla="*/ 6 h 42"/>
                <a:gd name="T4" fmla="*/ 11 w 17"/>
                <a:gd name="T5" fmla="*/ 0 h 42"/>
                <a:gd name="T6" fmla="*/ 16 w 17"/>
                <a:gd name="T7" fmla="*/ 9 h 42"/>
                <a:gd name="T8" fmla="*/ 12 w 17"/>
                <a:gd name="T9" fmla="*/ 34 h 42"/>
                <a:gd name="T10" fmla="*/ 5 w 17"/>
                <a:gd name="T11" fmla="*/ 41 h 42"/>
                <a:gd name="T12" fmla="*/ 1 w 17"/>
                <a:gd name="T13" fmla="*/ 33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1" y="33"/>
                  </a:moveTo>
                  <a:cubicBezTo>
                    <a:pt x="2" y="24"/>
                    <a:pt x="3" y="15"/>
                    <a:pt x="5" y="6"/>
                  </a:cubicBezTo>
                  <a:cubicBezTo>
                    <a:pt x="5" y="3"/>
                    <a:pt x="7" y="0"/>
                    <a:pt x="11" y="0"/>
                  </a:cubicBezTo>
                  <a:cubicBezTo>
                    <a:pt x="16" y="1"/>
                    <a:pt x="17" y="5"/>
                    <a:pt x="16" y="9"/>
                  </a:cubicBezTo>
                  <a:cubicBezTo>
                    <a:pt x="15" y="17"/>
                    <a:pt x="13" y="26"/>
                    <a:pt x="12" y="34"/>
                  </a:cubicBezTo>
                  <a:cubicBezTo>
                    <a:pt x="11" y="38"/>
                    <a:pt x="10" y="42"/>
                    <a:pt x="5" y="41"/>
                  </a:cubicBezTo>
                  <a:cubicBezTo>
                    <a:pt x="0" y="41"/>
                    <a:pt x="0" y="37"/>
                    <a:pt x="1" y="33"/>
                  </a:cubicBezTo>
                  <a:close/>
                </a:path>
              </a:pathLst>
            </a:custGeom>
            <a:solidFill>
              <a:srgbClr val="80CF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9">
              <a:extLst>
                <a:ext uri="{FF2B5EF4-FFF2-40B4-BE49-F238E27FC236}">
                  <a16:creationId xmlns:a16="http://schemas.microsoft.com/office/drawing/2014/main" id="{FD2DD953-9AFD-3E81-937D-12DA557A3422}"/>
                </a:ext>
              </a:extLst>
            </p:cNvPr>
            <p:cNvSpPr>
              <a:spLocks/>
            </p:cNvSpPr>
            <p:nvPr/>
          </p:nvSpPr>
          <p:spPr bwMode="auto">
            <a:xfrm>
              <a:off x="3312" y="1134"/>
              <a:ext cx="440" cy="369"/>
            </a:xfrm>
            <a:custGeom>
              <a:avLst/>
              <a:gdLst>
                <a:gd name="T0" fmla="*/ 37 w 37"/>
                <a:gd name="T1" fmla="*/ 23 h 31"/>
                <a:gd name="T2" fmla="*/ 29 w 37"/>
                <a:gd name="T3" fmla="*/ 28 h 31"/>
                <a:gd name="T4" fmla="*/ 2 w 37"/>
                <a:gd name="T5" fmla="*/ 10 h 31"/>
                <a:gd name="T6" fmla="*/ 1 w 37"/>
                <a:gd name="T7" fmla="*/ 3 h 31"/>
                <a:gd name="T8" fmla="*/ 6 w 37"/>
                <a:gd name="T9" fmla="*/ 1 h 31"/>
                <a:gd name="T10" fmla="*/ 36 w 37"/>
                <a:gd name="T11" fmla="*/ 21 h 31"/>
                <a:gd name="T12" fmla="*/ 37 w 37"/>
                <a:gd name="T13" fmla="*/ 23 h 31"/>
              </a:gdLst>
              <a:ahLst/>
              <a:cxnLst>
                <a:cxn ang="0">
                  <a:pos x="T0" y="T1"/>
                </a:cxn>
                <a:cxn ang="0">
                  <a:pos x="T2" y="T3"/>
                </a:cxn>
                <a:cxn ang="0">
                  <a:pos x="T4" y="T5"/>
                </a:cxn>
                <a:cxn ang="0">
                  <a:pos x="T6" y="T7"/>
                </a:cxn>
                <a:cxn ang="0">
                  <a:pos x="T8" y="T9"/>
                </a:cxn>
                <a:cxn ang="0">
                  <a:pos x="T10" y="T11"/>
                </a:cxn>
                <a:cxn ang="0">
                  <a:pos x="T12" y="T13"/>
                </a:cxn>
              </a:cxnLst>
              <a:rect l="0" t="0" r="r" b="b"/>
              <a:pathLst>
                <a:path w="37" h="31">
                  <a:moveTo>
                    <a:pt x="37" y="23"/>
                  </a:moveTo>
                  <a:cubicBezTo>
                    <a:pt x="36" y="27"/>
                    <a:pt x="33" y="31"/>
                    <a:pt x="29" y="28"/>
                  </a:cubicBezTo>
                  <a:cubicBezTo>
                    <a:pt x="20" y="22"/>
                    <a:pt x="11" y="16"/>
                    <a:pt x="2" y="10"/>
                  </a:cubicBezTo>
                  <a:cubicBezTo>
                    <a:pt x="0" y="8"/>
                    <a:pt x="0" y="6"/>
                    <a:pt x="1" y="3"/>
                  </a:cubicBezTo>
                  <a:cubicBezTo>
                    <a:pt x="2" y="1"/>
                    <a:pt x="4" y="0"/>
                    <a:pt x="6" y="1"/>
                  </a:cubicBezTo>
                  <a:cubicBezTo>
                    <a:pt x="18" y="6"/>
                    <a:pt x="27" y="13"/>
                    <a:pt x="36" y="21"/>
                  </a:cubicBezTo>
                  <a:cubicBezTo>
                    <a:pt x="37" y="22"/>
                    <a:pt x="37" y="22"/>
                    <a:pt x="37" y="23"/>
                  </a:cubicBezTo>
                  <a:close/>
                </a:path>
              </a:pathLst>
            </a:custGeom>
            <a:solidFill>
              <a:srgbClr val="E3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0">
              <a:extLst>
                <a:ext uri="{FF2B5EF4-FFF2-40B4-BE49-F238E27FC236}">
                  <a16:creationId xmlns:a16="http://schemas.microsoft.com/office/drawing/2014/main" id="{E9EA61FE-CD69-F5E3-AE73-95654B551D74}"/>
                </a:ext>
              </a:extLst>
            </p:cNvPr>
            <p:cNvSpPr>
              <a:spLocks/>
            </p:cNvSpPr>
            <p:nvPr/>
          </p:nvSpPr>
          <p:spPr bwMode="auto">
            <a:xfrm>
              <a:off x="3193" y="1456"/>
              <a:ext cx="488" cy="214"/>
            </a:xfrm>
            <a:custGeom>
              <a:avLst/>
              <a:gdLst>
                <a:gd name="T0" fmla="*/ 6 w 41"/>
                <a:gd name="T1" fmla="*/ 1 h 18"/>
                <a:gd name="T2" fmla="*/ 34 w 41"/>
                <a:gd name="T3" fmla="*/ 6 h 18"/>
                <a:gd name="T4" fmla="*/ 40 w 41"/>
                <a:gd name="T5" fmla="*/ 12 h 18"/>
                <a:gd name="T6" fmla="*/ 32 w 41"/>
                <a:gd name="T7" fmla="*/ 17 h 18"/>
                <a:gd name="T8" fmla="*/ 5 w 41"/>
                <a:gd name="T9" fmla="*/ 12 h 18"/>
                <a:gd name="T10" fmla="*/ 0 w 41"/>
                <a:gd name="T11" fmla="*/ 5 h 18"/>
                <a:gd name="T12" fmla="*/ 6 w 41"/>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41" h="18">
                  <a:moveTo>
                    <a:pt x="6" y="1"/>
                  </a:moveTo>
                  <a:cubicBezTo>
                    <a:pt x="15" y="3"/>
                    <a:pt x="25" y="4"/>
                    <a:pt x="34" y="6"/>
                  </a:cubicBezTo>
                  <a:cubicBezTo>
                    <a:pt x="38" y="6"/>
                    <a:pt x="41" y="8"/>
                    <a:pt x="40" y="12"/>
                  </a:cubicBezTo>
                  <a:cubicBezTo>
                    <a:pt x="39" y="16"/>
                    <a:pt x="37" y="18"/>
                    <a:pt x="32" y="17"/>
                  </a:cubicBezTo>
                  <a:cubicBezTo>
                    <a:pt x="23" y="16"/>
                    <a:pt x="14" y="14"/>
                    <a:pt x="5" y="12"/>
                  </a:cubicBezTo>
                  <a:cubicBezTo>
                    <a:pt x="0" y="12"/>
                    <a:pt x="0" y="9"/>
                    <a:pt x="0" y="5"/>
                  </a:cubicBezTo>
                  <a:cubicBezTo>
                    <a:pt x="0" y="1"/>
                    <a:pt x="3" y="0"/>
                    <a:pt x="6" y="1"/>
                  </a:cubicBezTo>
                  <a:close/>
                </a:path>
              </a:pathLst>
            </a:custGeom>
            <a:solidFill>
              <a:srgbClr val="D9EF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1">
              <a:extLst>
                <a:ext uri="{FF2B5EF4-FFF2-40B4-BE49-F238E27FC236}">
                  <a16:creationId xmlns:a16="http://schemas.microsoft.com/office/drawing/2014/main" id="{C2F3A053-B476-DAD4-2AB4-749F3B9F391A}"/>
                </a:ext>
              </a:extLst>
            </p:cNvPr>
            <p:cNvSpPr>
              <a:spLocks/>
            </p:cNvSpPr>
            <p:nvPr/>
          </p:nvSpPr>
          <p:spPr bwMode="auto">
            <a:xfrm>
              <a:off x="3336" y="1884"/>
              <a:ext cx="428" cy="369"/>
            </a:xfrm>
            <a:custGeom>
              <a:avLst/>
              <a:gdLst>
                <a:gd name="T0" fmla="*/ 7 w 36"/>
                <a:gd name="T1" fmla="*/ 31 h 31"/>
                <a:gd name="T2" fmla="*/ 2 w 36"/>
                <a:gd name="T3" fmla="*/ 28 h 31"/>
                <a:gd name="T4" fmla="*/ 1 w 36"/>
                <a:gd name="T5" fmla="*/ 22 h 31"/>
                <a:gd name="T6" fmla="*/ 28 w 36"/>
                <a:gd name="T7" fmla="*/ 2 h 31"/>
                <a:gd name="T8" fmla="*/ 34 w 36"/>
                <a:gd name="T9" fmla="*/ 3 h 31"/>
                <a:gd name="T10" fmla="*/ 35 w 36"/>
                <a:gd name="T11" fmla="*/ 8 h 31"/>
                <a:gd name="T12" fmla="*/ 7 w 36"/>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7" y="31"/>
                  </a:moveTo>
                  <a:cubicBezTo>
                    <a:pt x="4" y="31"/>
                    <a:pt x="3" y="29"/>
                    <a:pt x="2" y="28"/>
                  </a:cubicBezTo>
                  <a:cubicBezTo>
                    <a:pt x="0" y="26"/>
                    <a:pt x="0" y="24"/>
                    <a:pt x="1" y="22"/>
                  </a:cubicBezTo>
                  <a:cubicBezTo>
                    <a:pt x="9" y="14"/>
                    <a:pt x="19" y="8"/>
                    <a:pt x="28" y="2"/>
                  </a:cubicBezTo>
                  <a:cubicBezTo>
                    <a:pt x="30" y="0"/>
                    <a:pt x="32" y="1"/>
                    <a:pt x="34" y="3"/>
                  </a:cubicBezTo>
                  <a:cubicBezTo>
                    <a:pt x="36" y="4"/>
                    <a:pt x="36" y="6"/>
                    <a:pt x="35" y="8"/>
                  </a:cubicBezTo>
                  <a:cubicBezTo>
                    <a:pt x="35" y="11"/>
                    <a:pt x="9" y="31"/>
                    <a:pt x="7" y="31"/>
                  </a:cubicBezTo>
                  <a:close/>
                </a:path>
              </a:pathLst>
            </a:custGeom>
            <a:solidFill>
              <a:srgbClr val="BA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2">
              <a:extLst>
                <a:ext uri="{FF2B5EF4-FFF2-40B4-BE49-F238E27FC236}">
                  <a16:creationId xmlns:a16="http://schemas.microsoft.com/office/drawing/2014/main" id="{C945CF63-283C-03C3-9982-F3A5BA51A2D9}"/>
                </a:ext>
              </a:extLst>
            </p:cNvPr>
            <p:cNvSpPr>
              <a:spLocks/>
            </p:cNvSpPr>
            <p:nvPr/>
          </p:nvSpPr>
          <p:spPr bwMode="auto">
            <a:xfrm>
              <a:off x="4157" y="2098"/>
              <a:ext cx="214" cy="500"/>
            </a:xfrm>
            <a:custGeom>
              <a:avLst/>
              <a:gdLst>
                <a:gd name="T0" fmla="*/ 0 w 18"/>
                <a:gd name="T1" fmla="*/ 8 h 42"/>
                <a:gd name="T2" fmla="*/ 4 w 18"/>
                <a:gd name="T3" fmla="*/ 1 h 42"/>
                <a:gd name="T4" fmla="*/ 11 w 18"/>
                <a:gd name="T5" fmla="*/ 5 h 42"/>
                <a:gd name="T6" fmla="*/ 18 w 18"/>
                <a:gd name="T7" fmla="*/ 33 h 42"/>
                <a:gd name="T8" fmla="*/ 13 w 18"/>
                <a:gd name="T9" fmla="*/ 41 h 42"/>
                <a:gd name="T10" fmla="*/ 7 w 18"/>
                <a:gd name="T11" fmla="*/ 35 h 42"/>
                <a:gd name="T12" fmla="*/ 0 w 18"/>
                <a:gd name="T13" fmla="*/ 8 h 42"/>
              </a:gdLst>
              <a:ahLst/>
              <a:cxnLst>
                <a:cxn ang="0">
                  <a:pos x="T0" y="T1"/>
                </a:cxn>
                <a:cxn ang="0">
                  <a:pos x="T2" y="T3"/>
                </a:cxn>
                <a:cxn ang="0">
                  <a:pos x="T4" y="T5"/>
                </a:cxn>
                <a:cxn ang="0">
                  <a:pos x="T6" y="T7"/>
                </a:cxn>
                <a:cxn ang="0">
                  <a:pos x="T8" y="T9"/>
                </a:cxn>
                <a:cxn ang="0">
                  <a:pos x="T10" y="T11"/>
                </a:cxn>
                <a:cxn ang="0">
                  <a:pos x="T12" y="T13"/>
                </a:cxn>
              </a:cxnLst>
              <a:rect l="0" t="0" r="r" b="b"/>
              <a:pathLst>
                <a:path w="18" h="42">
                  <a:moveTo>
                    <a:pt x="0" y="8"/>
                  </a:moveTo>
                  <a:cubicBezTo>
                    <a:pt x="0" y="4"/>
                    <a:pt x="0" y="2"/>
                    <a:pt x="4" y="1"/>
                  </a:cubicBezTo>
                  <a:cubicBezTo>
                    <a:pt x="8" y="0"/>
                    <a:pt x="10" y="2"/>
                    <a:pt x="11" y="5"/>
                  </a:cubicBezTo>
                  <a:cubicBezTo>
                    <a:pt x="13" y="15"/>
                    <a:pt x="15" y="24"/>
                    <a:pt x="18" y="33"/>
                  </a:cubicBezTo>
                  <a:cubicBezTo>
                    <a:pt x="18" y="37"/>
                    <a:pt x="18" y="40"/>
                    <a:pt x="13" y="41"/>
                  </a:cubicBezTo>
                  <a:cubicBezTo>
                    <a:pt x="9" y="42"/>
                    <a:pt x="8" y="39"/>
                    <a:pt x="7" y="35"/>
                  </a:cubicBezTo>
                  <a:cubicBezTo>
                    <a:pt x="5" y="26"/>
                    <a:pt x="2" y="17"/>
                    <a:pt x="0" y="8"/>
                  </a:cubicBezTo>
                  <a:close/>
                </a:path>
              </a:pathLst>
            </a:custGeom>
            <a:solidFill>
              <a:srgbClr val="5FC6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8" name="Group 15">
            <a:extLst>
              <a:ext uri="{FF2B5EF4-FFF2-40B4-BE49-F238E27FC236}">
                <a16:creationId xmlns:a16="http://schemas.microsoft.com/office/drawing/2014/main" id="{55BE34C3-7BAA-C723-C517-251E41D493C0}"/>
              </a:ext>
            </a:extLst>
          </p:cNvPr>
          <p:cNvGrpSpPr>
            <a:grpSpLocks noChangeAspect="1"/>
          </p:cNvGrpSpPr>
          <p:nvPr/>
        </p:nvGrpSpPr>
        <p:grpSpPr bwMode="auto">
          <a:xfrm flipH="1">
            <a:off x="10633075" y="252413"/>
            <a:ext cx="1276350" cy="1708150"/>
            <a:chOff x="6698" y="159"/>
            <a:chExt cx="804" cy="1076"/>
          </a:xfrm>
        </p:grpSpPr>
        <p:sp>
          <p:nvSpPr>
            <p:cNvPr id="20" name="Freeform 16">
              <a:extLst>
                <a:ext uri="{FF2B5EF4-FFF2-40B4-BE49-F238E27FC236}">
                  <a16:creationId xmlns:a16="http://schemas.microsoft.com/office/drawing/2014/main" id="{3EA7E873-FF64-FC1B-4D6F-0789986E1777}"/>
                </a:ext>
              </a:extLst>
            </p:cNvPr>
            <p:cNvSpPr>
              <a:spLocks/>
            </p:cNvSpPr>
            <p:nvPr/>
          </p:nvSpPr>
          <p:spPr bwMode="auto">
            <a:xfrm>
              <a:off x="6698" y="159"/>
              <a:ext cx="518" cy="514"/>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7">
              <a:extLst>
                <a:ext uri="{FF2B5EF4-FFF2-40B4-BE49-F238E27FC236}">
                  <a16:creationId xmlns:a16="http://schemas.microsoft.com/office/drawing/2014/main" id="{6E8772EB-89C5-9C25-367F-179C2EFBECD8}"/>
                </a:ext>
              </a:extLst>
            </p:cNvPr>
            <p:cNvSpPr>
              <a:spLocks/>
            </p:cNvSpPr>
            <p:nvPr/>
          </p:nvSpPr>
          <p:spPr bwMode="auto">
            <a:xfrm>
              <a:off x="7232" y="689"/>
              <a:ext cx="254" cy="261"/>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8">
              <a:extLst>
                <a:ext uri="{FF2B5EF4-FFF2-40B4-BE49-F238E27FC236}">
                  <a16:creationId xmlns:a16="http://schemas.microsoft.com/office/drawing/2014/main" id="{467F881B-2C6E-344C-507B-C0A354950129}"/>
                </a:ext>
              </a:extLst>
            </p:cNvPr>
            <p:cNvSpPr>
              <a:spLocks/>
            </p:cNvSpPr>
            <p:nvPr/>
          </p:nvSpPr>
          <p:spPr bwMode="auto">
            <a:xfrm>
              <a:off x="7232" y="966"/>
              <a:ext cx="270" cy="269"/>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19">
              <a:extLst>
                <a:ext uri="{FF2B5EF4-FFF2-40B4-BE49-F238E27FC236}">
                  <a16:creationId xmlns:a16="http://schemas.microsoft.com/office/drawing/2014/main" id="{0FF55F69-9F22-DBE5-AC3A-6F3B748AFF40}"/>
                </a:ext>
              </a:extLst>
            </p:cNvPr>
            <p:cNvSpPr>
              <a:spLocks/>
            </p:cNvSpPr>
            <p:nvPr/>
          </p:nvSpPr>
          <p:spPr bwMode="auto">
            <a:xfrm>
              <a:off x="6969" y="974"/>
              <a:ext cx="247" cy="245"/>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4" name="Group 22">
            <a:extLst>
              <a:ext uri="{FF2B5EF4-FFF2-40B4-BE49-F238E27FC236}">
                <a16:creationId xmlns:a16="http://schemas.microsoft.com/office/drawing/2014/main" id="{366CE575-FCE5-C50A-D821-887F85E5B354}"/>
              </a:ext>
            </a:extLst>
          </p:cNvPr>
          <p:cNvGrpSpPr>
            <a:grpSpLocks noChangeAspect="1"/>
          </p:cNvGrpSpPr>
          <p:nvPr/>
        </p:nvGrpSpPr>
        <p:grpSpPr bwMode="auto">
          <a:xfrm>
            <a:off x="244475" y="252413"/>
            <a:ext cx="1293813" cy="1730375"/>
            <a:chOff x="154" y="159"/>
            <a:chExt cx="815" cy="1090"/>
          </a:xfrm>
        </p:grpSpPr>
        <p:sp>
          <p:nvSpPr>
            <p:cNvPr id="26" name="Freeform 23">
              <a:extLst>
                <a:ext uri="{FF2B5EF4-FFF2-40B4-BE49-F238E27FC236}">
                  <a16:creationId xmlns:a16="http://schemas.microsoft.com/office/drawing/2014/main" id="{F34EC92B-013D-D447-D277-EFF2F0C7AFFD}"/>
                </a:ext>
              </a:extLst>
            </p:cNvPr>
            <p:cNvSpPr>
              <a:spLocks/>
            </p:cNvSpPr>
            <p:nvPr/>
          </p:nvSpPr>
          <p:spPr bwMode="auto">
            <a:xfrm>
              <a:off x="154" y="159"/>
              <a:ext cx="525" cy="521"/>
            </a:xfrm>
            <a:custGeom>
              <a:avLst/>
              <a:gdLst>
                <a:gd name="T0" fmla="*/ 0 w 65"/>
                <a:gd name="T1" fmla="*/ 32 h 65"/>
                <a:gd name="T2" fmla="*/ 0 w 65"/>
                <a:gd name="T3" fmla="*/ 6 h 65"/>
                <a:gd name="T4" fmla="*/ 5 w 65"/>
                <a:gd name="T5" fmla="*/ 0 h 65"/>
                <a:gd name="T6" fmla="*/ 59 w 65"/>
                <a:gd name="T7" fmla="*/ 0 h 65"/>
                <a:gd name="T8" fmla="*/ 65 w 65"/>
                <a:gd name="T9" fmla="*/ 5 h 65"/>
                <a:gd name="T10" fmla="*/ 65 w 65"/>
                <a:gd name="T11" fmla="*/ 60 h 65"/>
                <a:gd name="T12" fmla="*/ 60 w 65"/>
                <a:gd name="T13" fmla="*/ 65 h 65"/>
                <a:gd name="T14" fmla="*/ 5 w 65"/>
                <a:gd name="T15" fmla="*/ 65 h 65"/>
                <a:gd name="T16" fmla="*/ 0 w 65"/>
                <a:gd name="T17" fmla="*/ 60 h 65"/>
                <a:gd name="T18" fmla="*/ 0 w 65"/>
                <a:gd name="T19"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0" y="32"/>
                  </a:moveTo>
                  <a:cubicBezTo>
                    <a:pt x="0" y="23"/>
                    <a:pt x="0" y="15"/>
                    <a:pt x="0" y="6"/>
                  </a:cubicBezTo>
                  <a:cubicBezTo>
                    <a:pt x="0" y="2"/>
                    <a:pt x="1" y="0"/>
                    <a:pt x="5" y="0"/>
                  </a:cubicBezTo>
                  <a:cubicBezTo>
                    <a:pt x="23" y="0"/>
                    <a:pt x="41" y="0"/>
                    <a:pt x="59" y="0"/>
                  </a:cubicBezTo>
                  <a:cubicBezTo>
                    <a:pt x="63" y="0"/>
                    <a:pt x="65" y="1"/>
                    <a:pt x="65" y="5"/>
                  </a:cubicBezTo>
                  <a:cubicBezTo>
                    <a:pt x="65" y="24"/>
                    <a:pt x="65" y="42"/>
                    <a:pt x="65" y="60"/>
                  </a:cubicBezTo>
                  <a:cubicBezTo>
                    <a:pt x="65" y="64"/>
                    <a:pt x="63" y="65"/>
                    <a:pt x="60" y="65"/>
                  </a:cubicBezTo>
                  <a:cubicBezTo>
                    <a:pt x="41" y="65"/>
                    <a:pt x="23" y="65"/>
                    <a:pt x="5" y="65"/>
                  </a:cubicBezTo>
                  <a:cubicBezTo>
                    <a:pt x="1" y="65"/>
                    <a:pt x="0" y="64"/>
                    <a:pt x="0" y="60"/>
                  </a:cubicBezTo>
                  <a:cubicBezTo>
                    <a:pt x="0" y="51"/>
                    <a:pt x="0" y="41"/>
                    <a:pt x="0" y="32"/>
                  </a:cubicBezTo>
                  <a:close/>
                </a:path>
              </a:pathLst>
            </a:custGeom>
            <a:solidFill>
              <a:srgbClr val="81BC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4">
              <a:extLst>
                <a:ext uri="{FF2B5EF4-FFF2-40B4-BE49-F238E27FC236}">
                  <a16:creationId xmlns:a16="http://schemas.microsoft.com/office/drawing/2014/main" id="{341872D9-88DF-1E2D-E616-01B7272E0869}"/>
                </a:ext>
              </a:extLst>
            </p:cNvPr>
            <p:cNvSpPr>
              <a:spLocks/>
            </p:cNvSpPr>
            <p:nvPr/>
          </p:nvSpPr>
          <p:spPr bwMode="auto">
            <a:xfrm>
              <a:off x="695" y="696"/>
              <a:ext cx="258" cy="264"/>
            </a:xfrm>
            <a:custGeom>
              <a:avLst/>
              <a:gdLst>
                <a:gd name="T0" fmla="*/ 16 w 32"/>
                <a:gd name="T1" fmla="*/ 0 h 33"/>
                <a:gd name="T2" fmla="*/ 32 w 32"/>
                <a:gd name="T3" fmla="*/ 16 h 33"/>
                <a:gd name="T4" fmla="*/ 18 w 32"/>
                <a:gd name="T5" fmla="*/ 31 h 33"/>
                <a:gd name="T6" fmla="*/ 7 w 32"/>
                <a:gd name="T7" fmla="*/ 31 h 33"/>
                <a:gd name="T8" fmla="*/ 0 w 32"/>
                <a:gd name="T9" fmla="*/ 25 h 33"/>
                <a:gd name="T10" fmla="*/ 0 w 32"/>
                <a:gd name="T11" fmla="*/ 6 h 33"/>
                <a:gd name="T12" fmla="*/ 6 w 32"/>
                <a:gd name="T13" fmla="*/ 0 h 33"/>
                <a:gd name="T14" fmla="*/ 16 w 32"/>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0"/>
                  </a:moveTo>
                  <a:cubicBezTo>
                    <a:pt x="32" y="0"/>
                    <a:pt x="32" y="0"/>
                    <a:pt x="32" y="16"/>
                  </a:cubicBezTo>
                  <a:cubicBezTo>
                    <a:pt x="32" y="33"/>
                    <a:pt x="32" y="31"/>
                    <a:pt x="18" y="31"/>
                  </a:cubicBezTo>
                  <a:cubicBezTo>
                    <a:pt x="14" y="31"/>
                    <a:pt x="10" y="31"/>
                    <a:pt x="7" y="31"/>
                  </a:cubicBezTo>
                  <a:cubicBezTo>
                    <a:pt x="2" y="31"/>
                    <a:pt x="0" y="30"/>
                    <a:pt x="0" y="25"/>
                  </a:cubicBezTo>
                  <a:cubicBezTo>
                    <a:pt x="1" y="18"/>
                    <a:pt x="0" y="12"/>
                    <a:pt x="0" y="6"/>
                  </a:cubicBezTo>
                  <a:cubicBezTo>
                    <a:pt x="0" y="1"/>
                    <a:pt x="2" y="0"/>
                    <a:pt x="6" y="0"/>
                  </a:cubicBezTo>
                  <a:cubicBezTo>
                    <a:pt x="10" y="0"/>
                    <a:pt x="13" y="0"/>
                    <a:pt x="16" y="0"/>
                  </a:cubicBezTo>
                  <a:close/>
                </a:path>
              </a:pathLst>
            </a:custGeom>
            <a:solidFill>
              <a:srgbClr val="539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5">
              <a:extLst>
                <a:ext uri="{FF2B5EF4-FFF2-40B4-BE49-F238E27FC236}">
                  <a16:creationId xmlns:a16="http://schemas.microsoft.com/office/drawing/2014/main" id="{A48EEFB4-A511-AB56-2E05-E159909CEE5B}"/>
                </a:ext>
              </a:extLst>
            </p:cNvPr>
            <p:cNvSpPr>
              <a:spLocks/>
            </p:cNvSpPr>
            <p:nvPr/>
          </p:nvSpPr>
          <p:spPr bwMode="auto">
            <a:xfrm>
              <a:off x="695" y="976"/>
              <a:ext cx="274" cy="273"/>
            </a:xfrm>
            <a:custGeom>
              <a:avLst/>
              <a:gdLst>
                <a:gd name="T0" fmla="*/ 17 w 34"/>
                <a:gd name="T1" fmla="*/ 32 h 34"/>
                <a:gd name="T2" fmla="*/ 2 w 34"/>
                <a:gd name="T3" fmla="*/ 16 h 34"/>
                <a:gd name="T4" fmla="*/ 17 w 34"/>
                <a:gd name="T5" fmla="*/ 1 h 34"/>
                <a:gd name="T6" fmla="*/ 21 w 34"/>
                <a:gd name="T7" fmla="*/ 1 h 34"/>
                <a:gd name="T8" fmla="*/ 34 w 34"/>
                <a:gd name="T9" fmla="*/ 14 h 34"/>
                <a:gd name="T10" fmla="*/ 34 w 34"/>
                <a:gd name="T11" fmla="*/ 15 h 34"/>
                <a:gd name="T12" fmla="*/ 17 w 34"/>
                <a:gd name="T13" fmla="*/ 32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17" y="32"/>
                  </a:moveTo>
                  <a:cubicBezTo>
                    <a:pt x="0" y="32"/>
                    <a:pt x="2" y="34"/>
                    <a:pt x="2" y="16"/>
                  </a:cubicBezTo>
                  <a:cubicBezTo>
                    <a:pt x="2" y="0"/>
                    <a:pt x="0" y="1"/>
                    <a:pt x="17" y="1"/>
                  </a:cubicBezTo>
                  <a:cubicBezTo>
                    <a:pt x="18" y="1"/>
                    <a:pt x="19" y="1"/>
                    <a:pt x="21" y="1"/>
                  </a:cubicBezTo>
                  <a:cubicBezTo>
                    <a:pt x="33" y="1"/>
                    <a:pt x="33" y="1"/>
                    <a:pt x="34" y="14"/>
                  </a:cubicBezTo>
                  <a:cubicBezTo>
                    <a:pt x="34" y="14"/>
                    <a:pt x="34" y="15"/>
                    <a:pt x="34" y="15"/>
                  </a:cubicBezTo>
                  <a:cubicBezTo>
                    <a:pt x="34" y="32"/>
                    <a:pt x="34" y="32"/>
                    <a:pt x="17" y="32"/>
                  </a:cubicBezTo>
                  <a:close/>
                </a:path>
              </a:pathLst>
            </a:custGeom>
            <a:solidFill>
              <a:srgbClr val="4090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6">
              <a:extLst>
                <a:ext uri="{FF2B5EF4-FFF2-40B4-BE49-F238E27FC236}">
                  <a16:creationId xmlns:a16="http://schemas.microsoft.com/office/drawing/2014/main" id="{2BA7D1F8-60BC-4798-D593-4147448620E9}"/>
                </a:ext>
              </a:extLst>
            </p:cNvPr>
            <p:cNvSpPr>
              <a:spLocks/>
            </p:cNvSpPr>
            <p:nvPr/>
          </p:nvSpPr>
          <p:spPr bwMode="auto">
            <a:xfrm>
              <a:off x="429" y="984"/>
              <a:ext cx="250" cy="249"/>
            </a:xfrm>
            <a:custGeom>
              <a:avLst/>
              <a:gdLst>
                <a:gd name="T0" fmla="*/ 31 w 31"/>
                <a:gd name="T1" fmla="*/ 16 h 31"/>
                <a:gd name="T2" fmla="*/ 16 w 31"/>
                <a:gd name="T3" fmla="*/ 31 h 31"/>
                <a:gd name="T4" fmla="*/ 0 w 31"/>
                <a:gd name="T5" fmla="*/ 15 h 31"/>
                <a:gd name="T6" fmla="*/ 14 w 31"/>
                <a:gd name="T7" fmla="*/ 0 h 31"/>
                <a:gd name="T8" fmla="*/ 15 w 31"/>
                <a:gd name="T9" fmla="*/ 0 h 31"/>
                <a:gd name="T10" fmla="*/ 31 w 31"/>
                <a:gd name="T11" fmla="*/ 16 h 31"/>
              </a:gdLst>
              <a:ahLst/>
              <a:cxnLst>
                <a:cxn ang="0">
                  <a:pos x="T0" y="T1"/>
                </a:cxn>
                <a:cxn ang="0">
                  <a:pos x="T2" y="T3"/>
                </a:cxn>
                <a:cxn ang="0">
                  <a:pos x="T4" y="T5"/>
                </a:cxn>
                <a:cxn ang="0">
                  <a:pos x="T6" y="T7"/>
                </a:cxn>
                <a:cxn ang="0">
                  <a:pos x="T8" y="T9"/>
                </a:cxn>
                <a:cxn ang="0">
                  <a:pos x="T10" y="T11"/>
                </a:cxn>
              </a:cxnLst>
              <a:rect l="0" t="0" r="r" b="b"/>
              <a:pathLst>
                <a:path w="31" h="31">
                  <a:moveTo>
                    <a:pt x="31" y="16"/>
                  </a:moveTo>
                  <a:cubicBezTo>
                    <a:pt x="31" y="31"/>
                    <a:pt x="31" y="31"/>
                    <a:pt x="16" y="31"/>
                  </a:cubicBezTo>
                  <a:cubicBezTo>
                    <a:pt x="0" y="31"/>
                    <a:pt x="0" y="31"/>
                    <a:pt x="0" y="15"/>
                  </a:cubicBezTo>
                  <a:cubicBezTo>
                    <a:pt x="0" y="0"/>
                    <a:pt x="0" y="0"/>
                    <a:pt x="14" y="0"/>
                  </a:cubicBezTo>
                  <a:cubicBezTo>
                    <a:pt x="15" y="0"/>
                    <a:pt x="15" y="0"/>
                    <a:pt x="15" y="0"/>
                  </a:cubicBezTo>
                  <a:cubicBezTo>
                    <a:pt x="31" y="0"/>
                    <a:pt x="31" y="0"/>
                    <a:pt x="31" y="16"/>
                  </a:cubicBezTo>
                  <a:close/>
                </a:path>
              </a:pathLst>
            </a:custGeom>
            <a:solidFill>
              <a:srgbClr val="CCE4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832103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ángulo rectángulo 7">
            <a:extLst>
              <a:ext uri="{FF2B5EF4-FFF2-40B4-BE49-F238E27FC236}">
                <a16:creationId xmlns:a16="http://schemas.microsoft.com/office/drawing/2014/main" id="{F010497A-0035-47E2-A3AE-9769FC4BF372}"/>
              </a:ext>
            </a:extLst>
          </p:cNvPr>
          <p:cNvSpPr/>
          <p:nvPr/>
        </p:nvSpPr>
        <p:spPr>
          <a:xfrm flipH="1">
            <a:off x="4836920" y="3230310"/>
            <a:ext cx="7353686" cy="3627691"/>
          </a:xfrm>
          <a:prstGeom prst="rtTriangle">
            <a:avLst/>
          </a:prstGeom>
          <a:solidFill>
            <a:srgbClr val="29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0" name="Google Shape;263;p42"/>
          <p:cNvSpPr txBox="1"/>
          <p:nvPr userDrawn="1"/>
        </p:nvSpPr>
        <p:spPr>
          <a:xfrm>
            <a:off x="52532" y="630550"/>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dirty="0">
                <a:solidFill>
                  <a:srgbClr val="29AAE2"/>
                </a:solidFill>
                <a:latin typeface="Arial (Títulos)"/>
                <a:cs typeface="Rubik" panose="020B0604020202020204" charset="-79"/>
              </a:rPr>
              <a:t>FUENTE</a:t>
            </a:r>
          </a:p>
        </p:txBody>
      </p:sp>
      <p:sp>
        <p:nvSpPr>
          <p:cNvPr id="12" name="Google Shape;270;p42"/>
          <p:cNvSpPr txBox="1"/>
          <p:nvPr userDrawn="1"/>
        </p:nvSpPr>
        <p:spPr>
          <a:xfrm>
            <a:off x="1170329" y="1991150"/>
            <a:ext cx="5543071" cy="565351"/>
          </a:xfrm>
          <a:prstGeom prst="rect">
            <a:avLst/>
          </a:prstGeom>
          <a:noFill/>
          <a:ln>
            <a:noFill/>
          </a:ln>
        </p:spPr>
        <p:txBody>
          <a:bodyPr spcFirstLastPara="1" wrap="square" lIns="121889" tIns="121889" rIns="121889" bIns="121889" anchor="t" anchorCtr="0">
            <a:noAutofit/>
          </a:bodyPr>
          <a:lstStyle>
            <a:defPPr/>
          </a:lstStyle>
          <a:p>
            <a:r>
              <a:rPr lang="es-PE" sz="2133" dirty="0">
                <a:solidFill>
                  <a:srgbClr val="29AAE2"/>
                </a:solidFill>
                <a:latin typeface="Source Sans Pro" panose="020B0503030403020204" pitchFamily="34" charset="0"/>
                <a:ea typeface="Rubik"/>
                <a:cs typeface="Rubik" panose="020B0604020202020204" charset="-79"/>
                <a:sym typeface="Rubik"/>
              </a:rPr>
              <a:t>ELABORADO POR </a:t>
            </a:r>
            <a:r>
              <a:rPr lang="es-PE" sz="2133" dirty="0">
                <a:solidFill>
                  <a:srgbClr val="29AAE2"/>
                </a:solidFill>
                <a:latin typeface="Source Sans Pro" panose="020B0503030403020204" pitchFamily="34" charset="0"/>
                <a:ea typeface="Montserrat"/>
                <a:cs typeface="Assistant Light" pitchFamily="2" charset="-79"/>
                <a:sym typeface="Montserrat"/>
              </a:rPr>
              <a:t>: </a:t>
            </a:r>
            <a:r>
              <a:rPr lang="es-PE" sz="2133" dirty="0" smtClean="0">
                <a:latin typeface="Source Sans Pro" panose="020B0503030403020204" pitchFamily="34" charset="0"/>
                <a:ea typeface="Montserrat"/>
                <a:cs typeface="Kanit Light" panose="020B0604020202020204" charset="-34"/>
                <a:sym typeface="Montserrat"/>
              </a:rPr>
              <a:t>plantillaspowerpoint.org</a:t>
            </a:r>
            <a:endParaRPr lang="es-PE" sz="2133" dirty="0">
              <a:latin typeface="Source Sans Pro" panose="020B0503030403020204" pitchFamily="34" charset="0"/>
              <a:ea typeface="Montserrat"/>
              <a:cs typeface="Kanit Light" panose="020B0604020202020204" charset="-34"/>
              <a:sym typeface="Montserrat"/>
            </a:endParaRPr>
          </a:p>
          <a:p>
            <a:pPr lvl="0"/>
            <a:endParaRPr sz="2133" b="1" dirty="0">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27" y="2996906"/>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defPPr/>
            </a:lstStyle>
            <a:p>
              <a:pPr lvl="0"/>
              <a:r>
                <a:rPr lang="es-PE" sz="2133" dirty="0">
                  <a:solidFill>
                    <a:srgbClr val="29AAE2"/>
                  </a:solidFill>
                  <a:latin typeface="Source Sans Pro" panose="020B0503030403020204" pitchFamily="34" charset="0"/>
                  <a:ea typeface="Rubik"/>
                  <a:cs typeface="Rubik" panose="020B0604020202020204" charset="-79"/>
                  <a:sym typeface="Rubik"/>
                </a:rPr>
                <a:t>IMAGES</a:t>
              </a:r>
              <a:r>
                <a:rPr lang="en" sz="2133" dirty="0">
                  <a:solidFill>
                    <a:srgbClr val="29AAE2"/>
                  </a:solidFill>
                  <a:latin typeface="Source Sans Pro" panose="020B0503030403020204" pitchFamily="34" charset="0"/>
                  <a:ea typeface="Rubik"/>
                  <a:cs typeface="Rubik" panose="020B0604020202020204" charset="-79"/>
                  <a:sym typeface="Rubik"/>
                </a:rPr>
                <a:t> :</a:t>
              </a:r>
              <a:endParaRPr sz="2133" dirty="0">
                <a:solidFill>
                  <a:srgbClr val="29AAE2"/>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defPPr/>
            </a:lstStyle>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unsplash.com</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pngwing.com</a:t>
              </a:r>
            </a:p>
            <a:p>
              <a:endParaRPr lang="es-PE" sz="2000" dirty="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8" y="4593656"/>
            <a:ext cx="2822555" cy="411564"/>
          </a:xfrm>
          <a:prstGeom prst="rect">
            <a:avLst/>
          </a:prstGeom>
          <a:noFill/>
          <a:ln>
            <a:noFill/>
          </a:ln>
        </p:spPr>
        <p:txBody>
          <a:bodyPr spcFirstLastPara="1" wrap="square" lIns="121889" tIns="121889" rIns="121889" bIns="121889" anchor="t" anchorCtr="0">
            <a:noAutofit/>
          </a:bodyPr>
          <a:lstStyle>
            <a:defPPr/>
          </a:lstStyle>
          <a:p>
            <a:r>
              <a:rPr lang="en" sz="2133" dirty="0">
                <a:solidFill>
                  <a:srgbClr val="29AAE2"/>
                </a:solidFill>
                <a:latin typeface="Source Sans Pro" panose="020B0503030403020204" pitchFamily="34" charset="0"/>
                <a:ea typeface="Rubik"/>
                <a:cs typeface="Rubik" panose="020B0604020202020204" charset="-79"/>
                <a:sym typeface="Rubik"/>
              </a:rPr>
              <a:t>FONTS :</a:t>
            </a:r>
            <a:endParaRPr sz="2133" dirty="0">
              <a:solidFill>
                <a:srgbClr val="29AAE2"/>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7" y="5005122"/>
            <a:ext cx="3526863" cy="912721"/>
          </a:xfrm>
          <a:prstGeom prst="rect">
            <a:avLst/>
          </a:prstGeom>
          <a:noFill/>
          <a:ln>
            <a:noFill/>
          </a:ln>
        </p:spPr>
        <p:txBody>
          <a:bodyPr spcFirstLastPara="1" wrap="square" lIns="121889" tIns="121889" rIns="121889" bIns="121889" anchor="t" anchorCtr="0">
            <a:noAutofit/>
          </a:bodyPr>
          <a:lstStyle>
            <a:defPPr/>
          </a:lstStyle>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Arial Black</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TT Norms Bold</a:t>
            </a:r>
          </a:p>
          <a:p>
            <a:pPr marL="380946" indent="-380946">
              <a:buFont typeface="Arial" panose="020B0604020202020204" pitchFamily="34" charset="0"/>
              <a:buChar char="•"/>
            </a:pPr>
            <a:r>
              <a:rPr lang="es-PE" sz="2000" dirty="0">
                <a:latin typeface="Source Sans Pro" panose="020B0503030403020204" pitchFamily="34" charset="0"/>
                <a:ea typeface="Montserrat"/>
                <a:cs typeface="Kanit Light" panose="020B0604020202020204" charset="-34"/>
                <a:sym typeface="Montserrat"/>
              </a:rPr>
              <a:t>Calisto MT</a:t>
            </a:r>
          </a:p>
          <a:p>
            <a:pPr marL="380946" indent="-380946">
              <a:buFont typeface="Arial" panose="020B0604020202020204" pitchFamily="34" charset="0"/>
              <a:buChar char="•"/>
            </a:pPr>
            <a:endParaRPr lang="es-PE" sz="2000" dirty="0">
              <a:latin typeface="Source Sans Pro" panose="020B0503030403020204" pitchFamily="34" charset="0"/>
              <a:ea typeface="Montserrat"/>
              <a:cs typeface="Kanit Light" panose="020B0604020202020204" charset="-34"/>
              <a:sym typeface="Montserrat"/>
            </a:endParaRPr>
          </a:p>
        </p:txBody>
      </p:sp>
      <p:pic>
        <p:nvPicPr>
          <p:cNvPr id="5" name="Imagen 4">
            <a:extLst>
              <a:ext uri="{FF2B5EF4-FFF2-40B4-BE49-F238E27FC236}">
                <a16:creationId xmlns:a16="http://schemas.microsoft.com/office/drawing/2014/main" id="{4B40CFF6-3291-412E-98BA-A06837290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9264" y="2961266"/>
            <a:ext cx="7800423" cy="3104305"/>
          </a:xfrm>
          <a:prstGeom prst="rect">
            <a:avLst/>
          </a:prstGeom>
        </p:spPr>
      </p:pic>
    </p:spTree>
    <p:extLst>
      <p:ext uri="{BB962C8B-B14F-4D97-AF65-F5344CB8AC3E}">
        <p14:creationId xmlns:p14="http://schemas.microsoft.com/office/powerpoint/2010/main" val="26436945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14082" y="277337"/>
            <a:ext cx="3370984" cy="725487"/>
          </a:xfrm>
        </p:spPr>
        <p:txBody>
          <a:bodyPr>
            <a:noAutofit/>
          </a:bodyPr>
          <a:lstStyle/>
          <a:p>
            <a:pPr marL="0" indent="0" algn="ctr">
              <a:buNone/>
            </a:pPr>
            <a:r>
              <a:rPr lang="en-US" sz="4000" dirty="0">
                <a:solidFill>
                  <a:srgbClr val="29AAE2"/>
                </a:solidFill>
                <a:latin typeface="Trebuchet MS" panose="020B0603020202020204" pitchFamily="34" charset="0"/>
              </a:rPr>
              <a:t>RESOURCES</a:t>
            </a:r>
          </a:p>
        </p:txBody>
      </p:sp>
      <p:pic>
        <p:nvPicPr>
          <p:cNvPr id="9" name="Imagen 8"/>
          <p:cNvPicPr>
            <a:picLocks noChangeAspect="1"/>
          </p:cNvPicPr>
          <p:nvPr/>
        </p:nvPicPr>
        <p:blipFill>
          <a:blip r:embed="rId2"/>
          <a:stretch>
            <a:fillRect/>
          </a:stretch>
        </p:blipFill>
        <p:spPr>
          <a:xfrm>
            <a:off x="557278" y="1366140"/>
            <a:ext cx="2124900" cy="2124900"/>
          </a:xfrm>
          <a:prstGeom prst="rect">
            <a:avLst/>
          </a:prstGeom>
        </p:spPr>
      </p:pic>
      <p:pic>
        <p:nvPicPr>
          <p:cNvPr id="10" name="Imagen 9"/>
          <p:cNvPicPr>
            <a:picLocks noChangeAspect="1"/>
          </p:cNvPicPr>
          <p:nvPr/>
        </p:nvPicPr>
        <p:blipFill>
          <a:blip r:embed="rId3"/>
          <a:stretch>
            <a:fillRect/>
          </a:stretch>
        </p:blipFill>
        <p:spPr>
          <a:xfrm>
            <a:off x="514082" y="4447718"/>
            <a:ext cx="2984053" cy="1770201"/>
          </a:xfrm>
          <a:prstGeom prst="rect">
            <a:avLst/>
          </a:prstGeom>
        </p:spPr>
      </p:pic>
      <p:pic>
        <p:nvPicPr>
          <p:cNvPr id="11" name="Imagen 10"/>
          <p:cNvPicPr>
            <a:picLocks noChangeAspect="1"/>
          </p:cNvPicPr>
          <p:nvPr/>
        </p:nvPicPr>
        <p:blipFill>
          <a:blip r:embed="rId4"/>
          <a:stretch>
            <a:fillRect/>
          </a:stretch>
        </p:blipFill>
        <p:spPr>
          <a:xfrm>
            <a:off x="4139870" y="4852416"/>
            <a:ext cx="7080325" cy="1213770"/>
          </a:xfrm>
          <a:prstGeom prst="rect">
            <a:avLst/>
          </a:prstGeom>
        </p:spPr>
      </p:pic>
      <p:pic>
        <p:nvPicPr>
          <p:cNvPr id="12" name="Imagen 11"/>
          <p:cNvPicPr>
            <a:picLocks noChangeAspect="1"/>
          </p:cNvPicPr>
          <p:nvPr/>
        </p:nvPicPr>
        <p:blipFill>
          <a:blip r:embed="rId5"/>
          <a:stretch>
            <a:fillRect/>
          </a:stretch>
        </p:blipFill>
        <p:spPr>
          <a:xfrm>
            <a:off x="9535166" y="1745393"/>
            <a:ext cx="2059425" cy="2260345"/>
          </a:xfrm>
          <a:prstGeom prst="rect">
            <a:avLst/>
          </a:prstGeom>
        </p:spPr>
      </p:pic>
      <p:pic>
        <p:nvPicPr>
          <p:cNvPr id="13" name="Imagen 12"/>
          <p:cNvPicPr>
            <a:picLocks noChangeAspect="1"/>
          </p:cNvPicPr>
          <p:nvPr/>
        </p:nvPicPr>
        <p:blipFill>
          <a:blip r:embed="rId6"/>
          <a:stretch>
            <a:fillRect/>
          </a:stretch>
        </p:blipFill>
        <p:spPr>
          <a:xfrm>
            <a:off x="7519921" y="2432295"/>
            <a:ext cx="2015245" cy="1577148"/>
          </a:xfrm>
          <a:prstGeom prst="rect">
            <a:avLst/>
          </a:prstGeom>
        </p:spPr>
      </p:pic>
      <p:pic>
        <p:nvPicPr>
          <p:cNvPr id="14" name="Imagen 13"/>
          <p:cNvPicPr>
            <a:picLocks noChangeAspect="1"/>
          </p:cNvPicPr>
          <p:nvPr/>
        </p:nvPicPr>
        <p:blipFill>
          <a:blip r:embed="rId7"/>
          <a:stretch>
            <a:fillRect/>
          </a:stretch>
        </p:blipFill>
        <p:spPr>
          <a:xfrm>
            <a:off x="5904441" y="2428590"/>
            <a:ext cx="1473267" cy="1439005"/>
          </a:xfrm>
          <a:prstGeom prst="rect">
            <a:avLst/>
          </a:prstGeom>
        </p:spPr>
      </p:pic>
      <p:pic>
        <p:nvPicPr>
          <p:cNvPr id="15" name="Imagen 14"/>
          <p:cNvPicPr>
            <a:picLocks noChangeAspect="1"/>
          </p:cNvPicPr>
          <p:nvPr/>
        </p:nvPicPr>
        <p:blipFill>
          <a:blip r:embed="rId8"/>
          <a:stretch>
            <a:fillRect/>
          </a:stretch>
        </p:blipFill>
        <p:spPr>
          <a:xfrm>
            <a:off x="3132403" y="1931138"/>
            <a:ext cx="2532290" cy="1936457"/>
          </a:xfrm>
          <a:prstGeom prst="rect">
            <a:avLst/>
          </a:prstGeom>
        </p:spPr>
      </p:pic>
    </p:spTree>
    <p:extLst>
      <p:ext uri="{BB962C8B-B14F-4D97-AF65-F5344CB8AC3E}">
        <p14:creationId xmlns:p14="http://schemas.microsoft.com/office/powerpoint/2010/main" val="208828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defPPr/>
          </a:lstStyle>
          <a:p>
            <a:r>
              <a:rPr lang="en-US" sz="4800" dirty="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4" y="1492325"/>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1" y="1562848"/>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5"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1"/>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2"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8" y="3642491"/>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1" y="3600557"/>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4" y="1518886"/>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3" y="1518882"/>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4"/>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0" y="1470786"/>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6" y="1424476"/>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1" y="4600860"/>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3" y="3634191"/>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6" y="3545242"/>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19"/>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7"/>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4"/>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2" y="4577928"/>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4" y="4577928"/>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6" y="4577928"/>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4" y="4577928"/>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349" y="1478945"/>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151" name="Google Shape;6029;p67"/>
          <p:cNvGrpSpPr/>
          <p:nvPr/>
        </p:nvGrpSpPr>
        <p:grpSpPr>
          <a:xfrm>
            <a:off x="9367529" y="5419732"/>
            <a:ext cx="404112" cy="560193"/>
            <a:chOff x="-38860326" y="3221750"/>
            <a:chExt cx="228425" cy="316650"/>
          </a:xfrm>
          <a:solidFill>
            <a:srgbClr val="4472C4"/>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88" name="Google Shape;6066;p67"/>
          <p:cNvGrpSpPr/>
          <p:nvPr/>
        </p:nvGrpSpPr>
        <p:grpSpPr>
          <a:xfrm>
            <a:off x="4313957" y="2400989"/>
            <a:ext cx="644147" cy="640959"/>
            <a:chOff x="-38538975" y="3954250"/>
            <a:chExt cx="318225" cy="316650"/>
          </a:xfrm>
          <a:solidFill>
            <a:srgbClr val="4472C4"/>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4472C4"/>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4472C4"/>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29" name="Google Shape;6007;p67"/>
          <p:cNvGrpSpPr/>
          <p:nvPr/>
        </p:nvGrpSpPr>
        <p:grpSpPr>
          <a:xfrm>
            <a:off x="5285625" y="5542540"/>
            <a:ext cx="469647" cy="475651"/>
            <a:chOff x="-42617299" y="3587775"/>
            <a:chExt cx="306950" cy="310875"/>
          </a:xfrm>
          <a:solidFill>
            <a:srgbClr val="4472C4"/>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140" name="Google Shape;6018;p67"/>
          <p:cNvGrpSpPr/>
          <p:nvPr/>
        </p:nvGrpSpPr>
        <p:grpSpPr>
          <a:xfrm>
            <a:off x="10220881" y="5564500"/>
            <a:ext cx="486897" cy="443521"/>
            <a:chOff x="-40745125" y="3632900"/>
            <a:chExt cx="318225" cy="289875"/>
          </a:xfrm>
          <a:solidFill>
            <a:srgbClr val="4472C4"/>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
        <p:nvSpPr>
          <p:cNvPr id="165" name="Google Shape;6043;p67"/>
          <p:cNvSpPr/>
          <p:nvPr/>
        </p:nvSpPr>
        <p:spPr>
          <a:xfrm>
            <a:off x="6077472" y="5543420"/>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174" name="Google Shape;6052;p67"/>
          <p:cNvGrpSpPr/>
          <p:nvPr/>
        </p:nvGrpSpPr>
        <p:grpSpPr>
          <a:xfrm>
            <a:off x="11104827" y="5520905"/>
            <a:ext cx="476075" cy="484489"/>
            <a:chOff x="-40372574" y="3604550"/>
            <a:chExt cx="311150" cy="316650"/>
          </a:xfrm>
          <a:solidFill>
            <a:srgbClr val="4472C4"/>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00" name="Google Shape;6078;p67"/>
          <p:cNvGrpSpPr/>
          <p:nvPr/>
        </p:nvGrpSpPr>
        <p:grpSpPr>
          <a:xfrm>
            <a:off x="6834940" y="5544624"/>
            <a:ext cx="486897" cy="484489"/>
            <a:chOff x="-41893474" y="3584850"/>
            <a:chExt cx="318225" cy="316650"/>
          </a:xfrm>
          <a:solidFill>
            <a:srgbClr val="4472C4"/>
          </a:solidFill>
        </p:grpSpPr>
        <p:sp>
          <p:nvSpPr>
            <p:cNvPr id="201" name="Google Shape;6079;p67"/>
            <p:cNvSpPr/>
            <p:nvPr/>
          </p:nvSpPr>
          <p:spPr>
            <a:xfrm>
              <a:off x="-41827301" y="3715600"/>
              <a:ext cx="186675" cy="185900"/>
            </a:xfrm>
            <a:custGeom>
              <a:avLst/>
              <a:gdLst/>
              <a:ahLst/>
              <a:cxnLst/>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4472C4"/>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56" name="Google Shape;5972;p67"/>
          <p:cNvGrpSpPr/>
          <p:nvPr/>
        </p:nvGrpSpPr>
        <p:grpSpPr>
          <a:xfrm>
            <a:off x="5231565" y="2522409"/>
            <a:ext cx="480631" cy="552897"/>
            <a:chOff x="-42971724" y="3217825"/>
            <a:chExt cx="275675" cy="317125"/>
          </a:xfrm>
          <a:solidFill>
            <a:srgbClr val="4472C4"/>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4472C4"/>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65" name="Google Shape;6002;p67"/>
          <p:cNvGrpSpPr/>
          <p:nvPr/>
        </p:nvGrpSpPr>
        <p:grpSpPr>
          <a:xfrm>
            <a:off x="6093088" y="2522405"/>
            <a:ext cx="640899" cy="553419"/>
            <a:chOff x="-42651700" y="3217825"/>
            <a:chExt cx="367600" cy="317425"/>
          </a:xfrm>
          <a:solidFill>
            <a:srgbClr val="4472C4"/>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70" name="Google Shape;6011;p67"/>
          <p:cNvGrpSpPr/>
          <p:nvPr/>
        </p:nvGrpSpPr>
        <p:grpSpPr>
          <a:xfrm>
            <a:off x="10113189" y="2490105"/>
            <a:ext cx="562443" cy="552591"/>
            <a:chOff x="-40748276" y="3238700"/>
            <a:chExt cx="322600" cy="316950"/>
          </a:xfrm>
          <a:solidFill>
            <a:srgbClr val="4472C4"/>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
        <p:nvSpPr>
          <p:cNvPr id="277" name="Google Shape;6042;p67"/>
          <p:cNvSpPr/>
          <p:nvPr/>
        </p:nvSpPr>
        <p:spPr>
          <a:xfrm>
            <a:off x="6935717"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nvGrpSpPr>
          <p:cNvPr id="278" name="Google Shape;6047;p67"/>
          <p:cNvGrpSpPr/>
          <p:nvPr/>
        </p:nvGrpSpPr>
        <p:grpSpPr>
          <a:xfrm>
            <a:off x="10973467" y="2490397"/>
            <a:ext cx="553419" cy="503992"/>
            <a:chOff x="-40378075" y="3267450"/>
            <a:chExt cx="317425" cy="289075"/>
          </a:xfrm>
          <a:solidFill>
            <a:srgbClr val="4472C4"/>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83" name="Google Shape;6072;p67"/>
          <p:cNvGrpSpPr/>
          <p:nvPr/>
        </p:nvGrpSpPr>
        <p:grpSpPr>
          <a:xfrm>
            <a:off x="7701853" y="2496548"/>
            <a:ext cx="553464" cy="553115"/>
            <a:chOff x="-41895049" y="3217225"/>
            <a:chExt cx="317450" cy="317250"/>
          </a:xfrm>
          <a:solidFill>
            <a:srgbClr val="4472C4"/>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289" name="Google Shape;6107;p67"/>
          <p:cNvGrpSpPr/>
          <p:nvPr/>
        </p:nvGrpSpPr>
        <p:grpSpPr>
          <a:xfrm>
            <a:off x="8529138" y="2475236"/>
            <a:ext cx="557559" cy="550717"/>
            <a:chOff x="-41530374" y="3218800"/>
            <a:chExt cx="319800" cy="315875"/>
          </a:xfrm>
          <a:solidFill>
            <a:srgbClr val="4472C4"/>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4472C4"/>
          </a:solidFill>
        </p:grpSpPr>
        <p:sp>
          <p:nvSpPr>
            <p:cNvPr id="328" name="Google Shape;5594;p66"/>
            <p:cNvSpPr/>
            <p:nvPr/>
          </p:nvSpPr>
          <p:spPr>
            <a:xfrm>
              <a:off x="5191775" y="560925"/>
              <a:ext cx="197625" cy="170300"/>
            </a:xfrm>
            <a:custGeom>
              <a:avLst/>
              <a:gdLst/>
              <a:ahLst/>
              <a:cxnLst/>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30" name="Google Shape;5596;p66"/>
          <p:cNvGrpSpPr/>
          <p:nvPr/>
        </p:nvGrpSpPr>
        <p:grpSpPr>
          <a:xfrm>
            <a:off x="6907610" y="3560857"/>
            <a:ext cx="526655" cy="526655"/>
            <a:chOff x="5660400" y="238125"/>
            <a:chExt cx="481825" cy="481825"/>
          </a:xfrm>
          <a:solidFill>
            <a:srgbClr val="4472C4"/>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4472C4"/>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4472C4"/>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AE4500"/>
                </a:solidFill>
              </a:endParaRPr>
            </a:p>
          </p:txBody>
        </p:sp>
      </p:grpSp>
    </p:spTree>
    <p:extLst>
      <p:ext uri="{BB962C8B-B14F-4D97-AF65-F5344CB8AC3E}">
        <p14:creationId xmlns:p14="http://schemas.microsoft.com/office/powerpoint/2010/main" val="271982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defPPr/>
          </a:lstStyle>
          <a:p>
            <a:r>
              <a:rPr lang="en-US" sz="4800" dirty="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5" y="1656751"/>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5" y="1671267"/>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5" y="1656751"/>
            <a:ext cx="553825" cy="652237"/>
            <a:chOff x="4835382" y="73243"/>
            <a:chExt cx="2920830" cy="3227535"/>
          </a:xfrm>
          <a:solidFill>
            <a:srgbClr val="4472C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6" y="1692143"/>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6"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9"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8"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49" y="5472139"/>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325" y="5417440"/>
            <a:ext cx="547745" cy="583779"/>
            <a:chOff x="-65145698" y="3727425"/>
            <a:chExt cx="317425" cy="317425"/>
          </a:xfrm>
          <a:solidFill>
            <a:srgbClr val="4472C4"/>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32" name="Google Shape;10027;p74"/>
          <p:cNvGrpSpPr/>
          <p:nvPr/>
        </p:nvGrpSpPr>
        <p:grpSpPr>
          <a:xfrm>
            <a:off x="5311527" y="3702801"/>
            <a:ext cx="523629" cy="508065"/>
            <a:chOff x="-61354872" y="3751050"/>
            <a:chExt cx="316650" cy="288275"/>
          </a:xfrm>
          <a:solidFill>
            <a:srgbClr val="4472C4"/>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79" name="Google Shape;10074;p74"/>
          <p:cNvGrpSpPr/>
          <p:nvPr/>
        </p:nvGrpSpPr>
        <p:grpSpPr>
          <a:xfrm>
            <a:off x="6104274" y="3669047"/>
            <a:ext cx="523629" cy="546973"/>
            <a:chOff x="-60988625" y="3740800"/>
            <a:chExt cx="316650" cy="310350"/>
          </a:xfrm>
          <a:solidFill>
            <a:srgbClr val="4472C4"/>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89" name="Google Shape;10084;p74"/>
          <p:cNvGrpSpPr/>
          <p:nvPr/>
        </p:nvGrpSpPr>
        <p:grpSpPr>
          <a:xfrm>
            <a:off x="9506543" y="3681070"/>
            <a:ext cx="479509" cy="494673"/>
            <a:chOff x="-59447249" y="3706150"/>
            <a:chExt cx="319000" cy="308775"/>
          </a:xfrm>
          <a:solidFill>
            <a:srgbClr val="4472C4"/>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94" name="Google Shape;10089;p74"/>
          <p:cNvGrpSpPr/>
          <p:nvPr/>
        </p:nvGrpSpPr>
        <p:grpSpPr>
          <a:xfrm>
            <a:off x="8537814" y="1572992"/>
            <a:ext cx="687285" cy="724613"/>
            <a:chOff x="-64406128" y="3362225"/>
            <a:chExt cx="318225" cy="314800"/>
          </a:xfrm>
          <a:solidFill>
            <a:srgbClr val="4472C4"/>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218" name="Google Shape;10113;p74"/>
          <p:cNvSpPr/>
          <p:nvPr/>
        </p:nvSpPr>
        <p:spPr>
          <a:xfrm>
            <a:off x="6972572" y="3640870"/>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223" name="Google Shape;10118;p74"/>
          <p:cNvGrpSpPr/>
          <p:nvPr/>
        </p:nvGrpSpPr>
        <p:grpSpPr>
          <a:xfrm>
            <a:off x="11298642" y="2764242"/>
            <a:ext cx="467487" cy="505847"/>
            <a:chOff x="-59400777" y="4084200"/>
            <a:chExt cx="311125" cy="315875"/>
          </a:xfrm>
          <a:solidFill>
            <a:srgbClr val="4472C4"/>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34" name="Google Shape;10129;p74"/>
          <p:cNvGrpSpPr/>
          <p:nvPr/>
        </p:nvGrpSpPr>
        <p:grpSpPr>
          <a:xfrm>
            <a:off x="7821562" y="1613953"/>
            <a:ext cx="570207" cy="714003"/>
            <a:chOff x="-64022548" y="3727425"/>
            <a:chExt cx="270175" cy="317425"/>
          </a:xfrm>
          <a:solidFill>
            <a:srgbClr val="4472C4"/>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59" name="Google Shape;10154;p74"/>
          <p:cNvGrpSpPr/>
          <p:nvPr/>
        </p:nvGrpSpPr>
        <p:grpSpPr>
          <a:xfrm>
            <a:off x="7924480" y="3640436"/>
            <a:ext cx="523629" cy="557899"/>
            <a:chOff x="-60255348" y="3733825"/>
            <a:chExt cx="316650" cy="316550"/>
          </a:xfrm>
          <a:solidFill>
            <a:srgbClr val="4472C4"/>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77" name="Google Shape;10172;p74"/>
          <p:cNvGrpSpPr/>
          <p:nvPr/>
        </p:nvGrpSpPr>
        <p:grpSpPr>
          <a:xfrm>
            <a:off x="9424684" y="1631954"/>
            <a:ext cx="683931" cy="722215"/>
            <a:chOff x="-63679952" y="4093450"/>
            <a:chExt cx="320600" cy="317650"/>
          </a:xfrm>
          <a:solidFill>
            <a:srgbClr val="4472C4"/>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89" name="Google Shape;10184;p74"/>
          <p:cNvGrpSpPr/>
          <p:nvPr/>
        </p:nvGrpSpPr>
        <p:grpSpPr>
          <a:xfrm>
            <a:off x="4276000" y="3638731"/>
            <a:ext cx="523629" cy="559485"/>
            <a:chOff x="-61783348" y="3743950"/>
            <a:chExt cx="316650" cy="317450"/>
          </a:xfrm>
          <a:solidFill>
            <a:srgbClr val="4472C4"/>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294" name="Google Shape;10189;p74"/>
          <p:cNvSpPr/>
          <p:nvPr/>
        </p:nvSpPr>
        <p:spPr>
          <a:xfrm>
            <a:off x="8747724" y="3717589"/>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295" name="Google Shape;10190;p74"/>
          <p:cNvGrpSpPr/>
          <p:nvPr/>
        </p:nvGrpSpPr>
        <p:grpSpPr>
          <a:xfrm>
            <a:off x="10482491" y="3656966"/>
            <a:ext cx="479547" cy="504925"/>
            <a:chOff x="-59869425" y="4102225"/>
            <a:chExt cx="319025" cy="315175"/>
          </a:xfrm>
          <a:solidFill>
            <a:srgbClr val="4472C4"/>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26" name="Google Shape;10221;p74"/>
          <p:cNvGrpSpPr/>
          <p:nvPr/>
        </p:nvGrpSpPr>
        <p:grpSpPr>
          <a:xfrm>
            <a:off x="5114049" y="4622498"/>
            <a:ext cx="422587" cy="511165"/>
            <a:chOff x="2423775" y="3226875"/>
            <a:chExt cx="259925" cy="295000"/>
          </a:xfrm>
          <a:solidFill>
            <a:srgbClr val="4472C4"/>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45" name="Google Shape;10240;p74"/>
          <p:cNvGrpSpPr/>
          <p:nvPr/>
        </p:nvGrpSpPr>
        <p:grpSpPr>
          <a:xfrm>
            <a:off x="6965454" y="4627377"/>
            <a:ext cx="486647" cy="480451"/>
            <a:chOff x="4266025" y="3609275"/>
            <a:chExt cx="299325" cy="277275"/>
          </a:xfrm>
          <a:solidFill>
            <a:srgbClr val="4472C4"/>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08" name="Google Shape;10303;p74"/>
          <p:cNvGrpSpPr/>
          <p:nvPr/>
        </p:nvGrpSpPr>
        <p:grpSpPr>
          <a:xfrm>
            <a:off x="7899298" y="4585530"/>
            <a:ext cx="480265" cy="511815"/>
            <a:chOff x="4628325" y="3599825"/>
            <a:chExt cx="295400" cy="295375"/>
          </a:xfrm>
          <a:solidFill>
            <a:srgbClr val="4472C4"/>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38" name="Google Shape;10341;p74"/>
          <p:cNvGrpSpPr/>
          <p:nvPr/>
        </p:nvGrpSpPr>
        <p:grpSpPr>
          <a:xfrm>
            <a:off x="11369809" y="3665340"/>
            <a:ext cx="345979" cy="483429"/>
            <a:chOff x="3167275" y="3227275"/>
            <a:chExt cx="225300" cy="295375"/>
          </a:xfrm>
          <a:solidFill>
            <a:srgbClr val="4472C4"/>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51" name="Google Shape;10359;p74"/>
          <p:cNvGrpSpPr/>
          <p:nvPr/>
        </p:nvGrpSpPr>
        <p:grpSpPr>
          <a:xfrm>
            <a:off x="8779436" y="4641657"/>
            <a:ext cx="481525" cy="451775"/>
            <a:chOff x="4991425" y="3617150"/>
            <a:chExt cx="296175" cy="260725"/>
          </a:xfrm>
          <a:solidFill>
            <a:srgbClr val="4472C4"/>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84" name="Google Shape;10399;p74"/>
          <p:cNvGrpSpPr/>
          <p:nvPr/>
        </p:nvGrpSpPr>
        <p:grpSpPr>
          <a:xfrm>
            <a:off x="4176566" y="4547250"/>
            <a:ext cx="480223" cy="509087"/>
            <a:chOff x="3497300" y="3591950"/>
            <a:chExt cx="295375" cy="293800"/>
          </a:xfrm>
          <a:solidFill>
            <a:srgbClr val="4472C4"/>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06" name="Google Shape;10421;p74"/>
          <p:cNvGrpSpPr/>
          <p:nvPr/>
        </p:nvGrpSpPr>
        <p:grpSpPr>
          <a:xfrm>
            <a:off x="9515066" y="4558959"/>
            <a:ext cx="482823" cy="515928"/>
            <a:chOff x="5355300" y="3598250"/>
            <a:chExt cx="296975" cy="297750"/>
          </a:xfrm>
          <a:solidFill>
            <a:srgbClr val="4472C4"/>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20" name="Google Shape;10435;p74"/>
          <p:cNvGrpSpPr/>
          <p:nvPr/>
        </p:nvGrpSpPr>
        <p:grpSpPr>
          <a:xfrm>
            <a:off x="9486685" y="5286143"/>
            <a:ext cx="709579" cy="701192"/>
            <a:chOff x="6543825" y="3202075"/>
            <a:chExt cx="296975" cy="275350"/>
          </a:xfrm>
          <a:solidFill>
            <a:srgbClr val="4472C4"/>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28" name="Google Shape;10443;p74"/>
          <p:cNvGrpSpPr/>
          <p:nvPr/>
        </p:nvGrpSpPr>
        <p:grpSpPr>
          <a:xfrm>
            <a:off x="11313941" y="4449482"/>
            <a:ext cx="551089" cy="587343"/>
            <a:chOff x="2037825" y="3254050"/>
            <a:chExt cx="296175" cy="296175"/>
          </a:xfrm>
          <a:solidFill>
            <a:srgbClr val="4472C4"/>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53" name="Google Shape;10468;p74"/>
          <p:cNvGrpSpPr/>
          <p:nvPr/>
        </p:nvGrpSpPr>
        <p:grpSpPr>
          <a:xfrm>
            <a:off x="6024697" y="4673721"/>
            <a:ext cx="482825" cy="513201"/>
            <a:chOff x="3859600" y="3591950"/>
            <a:chExt cx="296975" cy="296175"/>
          </a:xfrm>
          <a:solidFill>
            <a:srgbClr val="4472C4"/>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68" name="Google Shape;10483;p74"/>
          <p:cNvGrpSpPr/>
          <p:nvPr/>
        </p:nvGrpSpPr>
        <p:grpSpPr>
          <a:xfrm>
            <a:off x="10481628" y="4540277"/>
            <a:ext cx="453357" cy="480451"/>
            <a:chOff x="5727850" y="3609275"/>
            <a:chExt cx="278850" cy="277275"/>
          </a:xfrm>
          <a:solidFill>
            <a:srgbClr val="4472C4"/>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82" name="Google Shape;10497;p74"/>
          <p:cNvGrpSpPr/>
          <p:nvPr/>
        </p:nvGrpSpPr>
        <p:grpSpPr>
          <a:xfrm>
            <a:off x="10373747" y="2606178"/>
            <a:ext cx="630348" cy="670007"/>
            <a:chOff x="6553275" y="3604550"/>
            <a:chExt cx="296975" cy="296175"/>
          </a:xfrm>
          <a:solidFill>
            <a:srgbClr val="4472C4"/>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89" name="Google Shape;10234;p74"/>
          <p:cNvGrpSpPr/>
          <p:nvPr/>
        </p:nvGrpSpPr>
        <p:grpSpPr>
          <a:xfrm>
            <a:off x="5049352" y="2654389"/>
            <a:ext cx="627005" cy="670007"/>
            <a:chOff x="4263650" y="3235150"/>
            <a:chExt cx="295400" cy="296175"/>
          </a:xfrm>
          <a:solidFill>
            <a:srgbClr val="4472C4"/>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595" name="Google Shape;10251;p74"/>
          <p:cNvGrpSpPr/>
          <p:nvPr/>
        </p:nvGrpSpPr>
        <p:grpSpPr>
          <a:xfrm>
            <a:off x="9500217" y="2659945"/>
            <a:ext cx="406312" cy="670007"/>
            <a:chOff x="6164975" y="3211525"/>
            <a:chExt cx="191425" cy="296175"/>
          </a:xfrm>
          <a:solidFill>
            <a:srgbClr val="4472C4"/>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03" name="Google Shape;10297;p74"/>
          <p:cNvGrpSpPr/>
          <p:nvPr/>
        </p:nvGrpSpPr>
        <p:grpSpPr>
          <a:xfrm>
            <a:off x="6018208" y="2642160"/>
            <a:ext cx="626953" cy="666443"/>
            <a:chOff x="4629125" y="3235150"/>
            <a:chExt cx="295375" cy="294600"/>
          </a:xfrm>
          <a:solidFill>
            <a:srgbClr val="4472C4"/>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09" name="Google Shape;10352;p74"/>
          <p:cNvGrpSpPr/>
          <p:nvPr/>
        </p:nvGrpSpPr>
        <p:grpSpPr>
          <a:xfrm>
            <a:off x="6910984" y="2653466"/>
            <a:ext cx="628651" cy="672381"/>
            <a:chOff x="4991425" y="3234750"/>
            <a:chExt cx="296175" cy="297225"/>
          </a:xfrm>
          <a:solidFill>
            <a:srgbClr val="4472C4"/>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16" name="Google Shape;10390;p74"/>
          <p:cNvGrpSpPr/>
          <p:nvPr/>
        </p:nvGrpSpPr>
        <p:grpSpPr>
          <a:xfrm>
            <a:off x="4171997" y="2668995"/>
            <a:ext cx="628651" cy="670007"/>
            <a:chOff x="3497300" y="3227275"/>
            <a:chExt cx="296175" cy="296175"/>
          </a:xfrm>
          <a:solidFill>
            <a:srgbClr val="4472C4"/>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25" name="Google Shape;10412;p74"/>
          <p:cNvGrpSpPr/>
          <p:nvPr/>
        </p:nvGrpSpPr>
        <p:grpSpPr>
          <a:xfrm>
            <a:off x="7859578" y="2653945"/>
            <a:ext cx="588535" cy="667235"/>
            <a:chOff x="5364750" y="3235150"/>
            <a:chExt cx="277275" cy="294950"/>
          </a:xfrm>
          <a:solidFill>
            <a:srgbClr val="4472C4"/>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42" name="Google Shape;10478;p74"/>
          <p:cNvGrpSpPr/>
          <p:nvPr/>
        </p:nvGrpSpPr>
        <p:grpSpPr>
          <a:xfrm>
            <a:off x="8602250" y="2653725"/>
            <a:ext cx="638679" cy="668195"/>
            <a:chOff x="5716825" y="3235950"/>
            <a:chExt cx="300900" cy="295375"/>
          </a:xfrm>
          <a:solidFill>
            <a:srgbClr val="4472C4"/>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47" name="Google Shape;10101;p74"/>
          <p:cNvGrpSpPr/>
          <p:nvPr/>
        </p:nvGrpSpPr>
        <p:grpSpPr>
          <a:xfrm>
            <a:off x="11384133" y="5555164"/>
            <a:ext cx="437203" cy="432171"/>
            <a:chOff x="-62511899" y="4129100"/>
            <a:chExt cx="304050" cy="282000"/>
          </a:xfrm>
          <a:solidFill>
            <a:srgbClr val="4472C4"/>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657" name="Google Shape;10125;p74"/>
          <p:cNvGrpSpPr/>
          <p:nvPr/>
        </p:nvGrpSpPr>
        <p:grpSpPr>
          <a:xfrm>
            <a:off x="10413013" y="1752330"/>
            <a:ext cx="593961" cy="634639"/>
            <a:chOff x="-64044599" y="3360375"/>
            <a:chExt cx="315850" cy="316650"/>
          </a:xfrm>
          <a:solidFill>
            <a:srgbClr val="4472C4"/>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Tree>
    <p:extLst>
      <p:ext uri="{BB962C8B-B14F-4D97-AF65-F5344CB8AC3E}">
        <p14:creationId xmlns:p14="http://schemas.microsoft.com/office/powerpoint/2010/main" val="3388102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89" y="166557"/>
            <a:ext cx="11572193" cy="724184"/>
          </a:xfrm>
        </p:spPr>
        <p:txBody>
          <a:bodyPr>
            <a:normAutofit lnSpcReduction="10000"/>
          </a:bodyPr>
          <a:lstStyle>
            <a:defPPr/>
          </a:lstStyle>
          <a:p>
            <a:r>
              <a:rPr lang="en-US" sz="4800" dirty="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5" y="4492604"/>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1" y="4582373"/>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7"/>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2" y="5849273"/>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3" y="4555829"/>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3"/>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6"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6" y="5742986"/>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2" y="4686338"/>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89"/>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8"/>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0" y="4572353"/>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7649" y="1235504"/>
            <a:ext cx="566807" cy="566419"/>
            <a:chOff x="-34004625" y="3585850"/>
            <a:chExt cx="292225" cy="292025"/>
          </a:xfrm>
          <a:solidFill>
            <a:srgbClr val="4472C4"/>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33" name="Google Shape;6800;p88"/>
          <p:cNvGrpSpPr/>
          <p:nvPr/>
        </p:nvGrpSpPr>
        <p:grpSpPr>
          <a:xfrm>
            <a:off x="9993219" y="2304827"/>
            <a:ext cx="552039" cy="550573"/>
            <a:chOff x="-30345326" y="3184750"/>
            <a:chExt cx="292225" cy="291450"/>
          </a:xfrm>
          <a:solidFill>
            <a:srgbClr val="4472C4"/>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99" name="Google Shape;6866;p88"/>
          <p:cNvGrpSpPr/>
          <p:nvPr/>
        </p:nvGrpSpPr>
        <p:grpSpPr>
          <a:xfrm>
            <a:off x="5913597" y="4643928"/>
            <a:ext cx="508811" cy="563019"/>
            <a:chOff x="-30354001" y="3569100"/>
            <a:chExt cx="292250" cy="292225"/>
          </a:xfrm>
          <a:solidFill>
            <a:srgbClr val="4472C4"/>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90" name="Google Shape;6957;p88"/>
          <p:cNvGrpSpPr/>
          <p:nvPr/>
        </p:nvGrpSpPr>
        <p:grpSpPr>
          <a:xfrm>
            <a:off x="4974694" y="1314925"/>
            <a:ext cx="498045" cy="497064"/>
            <a:chOff x="-31094350" y="3194000"/>
            <a:chExt cx="292225" cy="291650"/>
          </a:xfrm>
          <a:solidFill>
            <a:srgbClr val="4472C4"/>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99" name="Google Shape;6966;p88"/>
          <p:cNvGrpSpPr/>
          <p:nvPr/>
        </p:nvGrpSpPr>
        <p:grpSpPr>
          <a:xfrm>
            <a:off x="10919100" y="3411177"/>
            <a:ext cx="604829" cy="605763"/>
            <a:chOff x="-31093575" y="3552550"/>
            <a:chExt cx="291450" cy="291900"/>
          </a:xfrm>
          <a:solidFill>
            <a:srgbClr val="4472C4"/>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1" name="Google Shape;6968;p88"/>
            <p:cNvSpPr/>
            <p:nvPr/>
          </p:nvSpPr>
          <p:spPr>
            <a:xfrm>
              <a:off x="-31093575" y="3671500"/>
              <a:ext cx="171725" cy="172950"/>
            </a:xfrm>
            <a:custGeom>
              <a:avLst/>
              <a:gdLst/>
              <a:ahLst/>
              <a:cxnLst/>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48" name="Google Shape;6760;p88"/>
          <p:cNvGrpSpPr/>
          <p:nvPr/>
        </p:nvGrpSpPr>
        <p:grpSpPr>
          <a:xfrm>
            <a:off x="4203050" y="1247201"/>
            <a:ext cx="499909" cy="600511"/>
            <a:chOff x="-35814602" y="3202075"/>
            <a:chExt cx="242625" cy="291450"/>
          </a:xfrm>
          <a:solidFill>
            <a:srgbClr val="4472C4"/>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99" name="Google Shape;6766;p88"/>
            <p:cNvSpPr/>
            <p:nvPr/>
          </p:nvSpPr>
          <p:spPr>
            <a:xfrm>
              <a:off x="-35746851" y="3202075"/>
              <a:ext cx="171725" cy="189050"/>
            </a:xfrm>
            <a:custGeom>
              <a:avLst/>
              <a:gdLst/>
              <a:ahLst/>
              <a:cxnLst/>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10" name="Google Shape;6777;p88"/>
          <p:cNvGrpSpPr/>
          <p:nvPr/>
        </p:nvGrpSpPr>
        <p:grpSpPr>
          <a:xfrm>
            <a:off x="8170123" y="1211479"/>
            <a:ext cx="600509" cy="600511"/>
            <a:chOff x="-34003850" y="3227275"/>
            <a:chExt cx="291450" cy="291450"/>
          </a:xfrm>
          <a:solidFill>
            <a:srgbClr val="4472C4"/>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160" name="Google Shape;6827;p88"/>
          <p:cNvGrpSpPr/>
          <p:nvPr/>
        </p:nvGrpSpPr>
        <p:grpSpPr>
          <a:xfrm>
            <a:off x="8926343" y="1222002"/>
            <a:ext cx="607000" cy="598863"/>
            <a:chOff x="-33645475" y="3228075"/>
            <a:chExt cx="294600" cy="290650"/>
          </a:xfrm>
          <a:solidFill>
            <a:srgbClr val="4472C4"/>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06" name="Google Shape;6873;p88"/>
          <p:cNvGrpSpPr/>
          <p:nvPr/>
        </p:nvGrpSpPr>
        <p:grpSpPr>
          <a:xfrm>
            <a:off x="5860181" y="1222714"/>
            <a:ext cx="580987" cy="600511"/>
            <a:chOff x="-35118325" y="3202075"/>
            <a:chExt cx="281975" cy="291450"/>
          </a:xfrm>
          <a:solidFill>
            <a:srgbClr val="4472C4"/>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17" name="Google Shape;6884;p88"/>
          <p:cNvGrpSpPr/>
          <p:nvPr/>
        </p:nvGrpSpPr>
        <p:grpSpPr>
          <a:xfrm>
            <a:off x="9993214" y="1222002"/>
            <a:ext cx="571303" cy="601335"/>
            <a:chOff x="-33277649" y="3226875"/>
            <a:chExt cx="277275" cy="291850"/>
          </a:xfrm>
          <a:solidFill>
            <a:srgbClr val="4472C4"/>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55" name="Google Shape;6922;p88"/>
          <p:cNvGrpSpPr/>
          <p:nvPr/>
        </p:nvGrpSpPr>
        <p:grpSpPr>
          <a:xfrm>
            <a:off x="6627532" y="1222714"/>
            <a:ext cx="564763" cy="600511"/>
            <a:chOff x="-34755224" y="3202075"/>
            <a:chExt cx="274100" cy="291450"/>
          </a:xfrm>
          <a:solidFill>
            <a:srgbClr val="4472C4"/>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14" name="Google Shape;6981;p88"/>
          <p:cNvGrpSpPr/>
          <p:nvPr/>
        </p:nvGrpSpPr>
        <p:grpSpPr>
          <a:xfrm>
            <a:off x="7353610" y="1222281"/>
            <a:ext cx="608599" cy="601387"/>
            <a:chOff x="-34408675" y="3202075"/>
            <a:chExt cx="295375" cy="291875"/>
          </a:xfrm>
          <a:solidFill>
            <a:srgbClr val="4472C4"/>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48" name="Google Shape;7015;p88"/>
          <p:cNvGrpSpPr/>
          <p:nvPr/>
        </p:nvGrpSpPr>
        <p:grpSpPr>
          <a:xfrm>
            <a:off x="10893986" y="2239565"/>
            <a:ext cx="664753" cy="661795"/>
            <a:chOff x="-30735200" y="3552550"/>
            <a:chExt cx="292225" cy="290925"/>
          </a:xfrm>
          <a:solidFill>
            <a:srgbClr val="4472C4"/>
          </a:solidFill>
        </p:grpSpPr>
        <p:sp>
          <p:nvSpPr>
            <p:cNvPr id="349" name="Google Shape;7016;p88"/>
            <p:cNvSpPr/>
            <p:nvPr/>
          </p:nvSpPr>
          <p:spPr>
            <a:xfrm>
              <a:off x="-30613899" y="3655750"/>
              <a:ext cx="170925" cy="187725"/>
            </a:xfrm>
            <a:custGeom>
              <a:avLst/>
              <a:gdLst/>
              <a:ahLst/>
              <a:cxnLst/>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132" name="Google Shape;6799;p88"/>
          <p:cNvSpPr/>
          <p:nvPr/>
        </p:nvSpPr>
        <p:spPr>
          <a:xfrm>
            <a:off x="5795498" y="2277306"/>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195" name="Google Shape;6862;p88"/>
          <p:cNvGrpSpPr/>
          <p:nvPr/>
        </p:nvGrpSpPr>
        <p:grpSpPr>
          <a:xfrm>
            <a:off x="6543542" y="2275289"/>
            <a:ext cx="614391" cy="598915"/>
            <a:chOff x="-31817401" y="3910025"/>
            <a:chExt cx="301675" cy="294075"/>
          </a:xfrm>
          <a:solidFill>
            <a:srgbClr val="4472C4"/>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46" name="Google Shape;6913;p88"/>
          <p:cNvGrpSpPr/>
          <p:nvPr/>
        </p:nvGrpSpPr>
        <p:grpSpPr>
          <a:xfrm>
            <a:off x="7300390" y="2275566"/>
            <a:ext cx="599983" cy="598353"/>
            <a:chOff x="-31455100" y="3909350"/>
            <a:chExt cx="294600" cy="293800"/>
          </a:xfrm>
          <a:solidFill>
            <a:srgbClr val="4472C4"/>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280" name="Google Shape;6947;p88"/>
          <p:cNvGrpSpPr/>
          <p:nvPr/>
        </p:nvGrpSpPr>
        <p:grpSpPr>
          <a:xfrm>
            <a:off x="4197304" y="2301146"/>
            <a:ext cx="595145" cy="596775"/>
            <a:chOff x="-32927950" y="3944800"/>
            <a:chExt cx="292225" cy="293025"/>
          </a:xfrm>
          <a:solidFill>
            <a:srgbClr val="4472C4"/>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04" name="Google Shape;6971;p88"/>
          <p:cNvGrpSpPr/>
          <p:nvPr/>
        </p:nvGrpSpPr>
        <p:grpSpPr>
          <a:xfrm>
            <a:off x="8143490" y="2267060"/>
            <a:ext cx="593567" cy="593517"/>
            <a:chOff x="-31093575" y="3911725"/>
            <a:chExt cx="291450" cy="291425"/>
          </a:xfrm>
          <a:solidFill>
            <a:srgbClr val="4472C4"/>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37" name="Google Shape;7004;p88"/>
          <p:cNvGrpSpPr/>
          <p:nvPr/>
        </p:nvGrpSpPr>
        <p:grpSpPr>
          <a:xfrm>
            <a:off x="5042137" y="2277375"/>
            <a:ext cx="625643" cy="594739"/>
            <a:chOff x="-32576675" y="3944600"/>
            <a:chExt cx="307200" cy="292025"/>
          </a:xfrm>
          <a:solidFill>
            <a:srgbClr val="4472C4"/>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51" name="Google Shape;7018;p88"/>
          <p:cNvGrpSpPr/>
          <p:nvPr/>
        </p:nvGrpSpPr>
        <p:grpSpPr>
          <a:xfrm>
            <a:off x="8973549" y="2276419"/>
            <a:ext cx="595145" cy="593567"/>
            <a:chOff x="-30735200" y="3910925"/>
            <a:chExt cx="292225" cy="291450"/>
          </a:xfrm>
          <a:solidFill>
            <a:srgbClr val="4472C4"/>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sp>
        <p:nvSpPr>
          <p:cNvPr id="355" name="Google Shape;5917;p86"/>
          <p:cNvSpPr/>
          <p:nvPr/>
        </p:nvSpPr>
        <p:spPr>
          <a:xfrm>
            <a:off x="5786395" y="3436131"/>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sp>
        <p:nvSpPr>
          <p:cNvPr id="356" name="Google Shape;5955;p86"/>
          <p:cNvSpPr/>
          <p:nvPr/>
        </p:nvSpPr>
        <p:spPr>
          <a:xfrm>
            <a:off x="6505799"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4472C4"/>
          </a:solidFill>
          <a:ln>
            <a:noFill/>
          </a:ln>
        </p:spPr>
        <p:txBody>
          <a:bodyPr spcFirstLastPara="1" wrap="square" lIns="91417" tIns="91417" rIns="91417" bIns="91417" anchor="ctr" anchorCtr="0">
            <a:noAutofit/>
          </a:bodyPr>
          <a:lstStyle>
            <a:defPPr/>
          </a:lstStyle>
          <a:p>
            <a:endParaRPr sz="1400" dirty="0"/>
          </a:p>
        </p:txBody>
      </p:sp>
      <p:grpSp>
        <p:nvGrpSpPr>
          <p:cNvPr id="357" name="Google Shape;5983;p86"/>
          <p:cNvGrpSpPr/>
          <p:nvPr/>
        </p:nvGrpSpPr>
        <p:grpSpPr>
          <a:xfrm>
            <a:off x="7369004" y="3452314"/>
            <a:ext cx="614997" cy="615953"/>
            <a:chOff x="-38538975" y="3954250"/>
            <a:chExt cx="318225" cy="316650"/>
          </a:xfrm>
          <a:solidFill>
            <a:srgbClr val="4472C4"/>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0" name="Google Shape;5986;p86"/>
          <p:cNvGrpSpPr/>
          <p:nvPr/>
        </p:nvGrpSpPr>
        <p:grpSpPr>
          <a:xfrm>
            <a:off x="9804816" y="3428812"/>
            <a:ext cx="621037" cy="619017"/>
            <a:chOff x="-37385101" y="3949908"/>
            <a:chExt cx="321350" cy="318225"/>
          </a:xfrm>
          <a:solidFill>
            <a:srgbClr val="4472C4"/>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3" name="Google Shape;6005;p86"/>
          <p:cNvGrpSpPr/>
          <p:nvPr/>
        </p:nvGrpSpPr>
        <p:grpSpPr>
          <a:xfrm>
            <a:off x="6535095" y="4660281"/>
            <a:ext cx="541672" cy="545169"/>
            <a:chOff x="-40011049" y="3972375"/>
            <a:chExt cx="316650" cy="316625"/>
          </a:xfrm>
          <a:solidFill>
            <a:srgbClr val="4472C4"/>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6" name="Google Shape;6020;p86"/>
          <p:cNvGrpSpPr/>
          <p:nvPr/>
        </p:nvGrpSpPr>
        <p:grpSpPr>
          <a:xfrm>
            <a:off x="8197569" y="3444016"/>
            <a:ext cx="363859" cy="615953"/>
            <a:chOff x="-38109727" y="3955025"/>
            <a:chExt cx="188275" cy="316650"/>
          </a:xfrm>
          <a:solidFill>
            <a:srgbClr val="4472C4"/>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69" name="Google Shape;6038;p86"/>
          <p:cNvGrpSpPr/>
          <p:nvPr/>
        </p:nvGrpSpPr>
        <p:grpSpPr>
          <a:xfrm>
            <a:off x="5061500" y="3472661"/>
            <a:ext cx="605867" cy="616731"/>
            <a:chOff x="-39647174" y="3972000"/>
            <a:chExt cx="313500" cy="317050"/>
          </a:xfrm>
          <a:solidFill>
            <a:srgbClr val="4472C4"/>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73" name="Google Shape;6048;p86"/>
          <p:cNvGrpSpPr/>
          <p:nvPr/>
        </p:nvGrpSpPr>
        <p:grpSpPr>
          <a:xfrm>
            <a:off x="8940131" y="3435038"/>
            <a:ext cx="608911" cy="619017"/>
            <a:chOff x="-37804927" y="3953450"/>
            <a:chExt cx="315075" cy="318225"/>
          </a:xfrm>
          <a:solidFill>
            <a:srgbClr val="4472C4"/>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defPPr/>
            </a:lstStyle>
            <a:p>
              <a:endParaRPr sz="1400" dirty="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defPPr/>
            </a:lstStyle>
            <a:p>
              <a:endParaRPr sz="1400" dirty="0"/>
            </a:p>
          </p:txBody>
        </p:sp>
      </p:grpSp>
      <p:grpSp>
        <p:nvGrpSpPr>
          <p:cNvPr id="377" name="Google Shape;5717;p85"/>
          <p:cNvGrpSpPr/>
          <p:nvPr/>
        </p:nvGrpSpPr>
        <p:grpSpPr>
          <a:xfrm>
            <a:off x="7423674" y="4697954"/>
            <a:ext cx="656428" cy="517207"/>
            <a:chOff x="5629975" y="3255775"/>
            <a:chExt cx="504500" cy="397500"/>
          </a:xfrm>
          <a:solidFill>
            <a:srgbClr val="4472C4"/>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grpSp>
      <p:grpSp>
        <p:nvGrpSpPr>
          <p:cNvPr id="383" name="Google Shape;5723;p85"/>
          <p:cNvGrpSpPr/>
          <p:nvPr/>
        </p:nvGrpSpPr>
        <p:grpSpPr>
          <a:xfrm>
            <a:off x="4104105" y="3461124"/>
            <a:ext cx="741879" cy="609779"/>
            <a:chOff x="6234950" y="3255925"/>
            <a:chExt cx="483250" cy="397200"/>
          </a:xfrm>
          <a:solidFill>
            <a:srgbClr val="4472C4"/>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defPPr/>
            </a:lstStyle>
            <a:p>
              <a:endParaRPr sz="1400" dirty="0">
                <a:solidFill>
                  <a:srgbClr val="435D74"/>
                </a:solidFill>
              </a:endParaRPr>
            </a:p>
          </p:txBody>
        </p:sp>
      </p:grpSp>
    </p:spTree>
    <p:extLst>
      <p:ext uri="{BB962C8B-B14F-4D97-AF65-F5344CB8AC3E}">
        <p14:creationId xmlns:p14="http://schemas.microsoft.com/office/powerpoint/2010/main" val="4019038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1981" name="Google Shape;1981;p41"/>
          <p:cNvSpPr txBox="1">
            <a:spLocks noGrp="1"/>
          </p:cNvSpPr>
          <p:nvPr>
            <p:ph type="title" idx="4294967295"/>
          </p:nvPr>
        </p:nvSpPr>
        <p:spPr>
          <a:xfrm>
            <a:off x="-1620455" y="221286"/>
            <a:ext cx="10277475" cy="628650"/>
          </a:xfrm>
          <a:prstGeom prst="rect">
            <a:avLst/>
          </a:prstGeom>
        </p:spPr>
        <p:txBody>
          <a:bodyPr spcFirstLastPara="1" vert="horz" wrap="square" lIns="121900" tIns="121900" rIns="121900" bIns="121900" rtlCol="0" anchor="ctr" anchorCtr="0">
            <a:noAutofit/>
          </a:bodyPr>
          <a:lstStyle/>
          <a:p>
            <a:pPr algn="ctr">
              <a:spcBef>
                <a:spcPts val="0"/>
              </a:spcBef>
            </a:pPr>
            <a:r>
              <a:rPr lang="en" dirty="0">
                <a:solidFill>
                  <a:srgbClr val="0070C0"/>
                </a:solidFill>
              </a:rPr>
              <a:t>PATIENT MEDICAL HISTORY</a:t>
            </a:r>
            <a:endParaRPr dirty="0">
              <a:solidFill>
                <a:srgbClr val="0070C0"/>
              </a:solidFill>
            </a:endParaRPr>
          </a:p>
        </p:txBody>
      </p:sp>
      <p:graphicFrame>
        <p:nvGraphicFramePr>
          <p:cNvPr id="1982" name="Google Shape;1982;p41"/>
          <p:cNvGraphicFramePr/>
          <p:nvPr>
            <p:extLst>
              <p:ext uri="{D42A27DB-BD31-4B8C-83A1-F6EECF244321}">
                <p14:modId xmlns:p14="http://schemas.microsoft.com/office/powerpoint/2010/main" val="2993389690"/>
              </p:ext>
            </p:extLst>
          </p:nvPr>
        </p:nvGraphicFramePr>
        <p:xfrm>
          <a:off x="3752155" y="1695071"/>
          <a:ext cx="7619300" cy="1828720"/>
        </p:xfrm>
        <a:graphic>
          <a:graphicData uri="http://schemas.openxmlformats.org/drawingml/2006/table">
            <a:tbl>
              <a:tblPr>
                <a:noFill/>
              </a:tblPr>
              <a:tblGrid>
                <a:gridCol w="2261200">
                  <a:extLst>
                    <a:ext uri="{9D8B030D-6E8A-4147-A177-3AD203B41FA5}">
                      <a16:colId xmlns:a16="http://schemas.microsoft.com/office/drawing/2014/main" val="20000"/>
                    </a:ext>
                  </a:extLst>
                </a:gridCol>
                <a:gridCol w="1503500">
                  <a:extLst>
                    <a:ext uri="{9D8B030D-6E8A-4147-A177-3AD203B41FA5}">
                      <a16:colId xmlns:a16="http://schemas.microsoft.com/office/drawing/2014/main" val="20001"/>
                    </a:ext>
                  </a:extLst>
                </a:gridCol>
                <a:gridCol w="2068567">
                  <a:extLst>
                    <a:ext uri="{9D8B030D-6E8A-4147-A177-3AD203B41FA5}">
                      <a16:colId xmlns:a16="http://schemas.microsoft.com/office/drawing/2014/main" val="20002"/>
                    </a:ext>
                  </a:extLst>
                </a:gridCol>
                <a:gridCol w="1786033">
                  <a:extLst>
                    <a:ext uri="{9D8B030D-6E8A-4147-A177-3AD203B41FA5}">
                      <a16:colId xmlns:a16="http://schemas.microsoft.com/office/drawing/2014/main" val="20003"/>
                    </a:ext>
                  </a:extLst>
                </a:gridCol>
              </a:tblGrid>
              <a:tr h="690840">
                <a:tc>
                  <a:txBody>
                    <a:bodyPr/>
                    <a:lstStyle/>
                    <a:p>
                      <a:pPr marL="0" lvl="0" indent="0" algn="l" rtl="0">
                        <a:spcBef>
                          <a:spcPts val="0"/>
                        </a:spcBef>
                        <a:spcAft>
                          <a:spcPts val="0"/>
                        </a:spcAft>
                        <a:buNone/>
                      </a:pPr>
                      <a:r>
                        <a:rPr lang="en" sz="2900" dirty="0">
                          <a:solidFill>
                            <a:srgbClr val="0070C0"/>
                          </a:solidFill>
                          <a:latin typeface="Changa One"/>
                          <a:ea typeface="Changa One"/>
                          <a:cs typeface="Changa One"/>
                          <a:sym typeface="Changa One"/>
                        </a:rPr>
                        <a:t>AGE:</a:t>
                      </a:r>
                      <a:endParaRPr sz="2400" dirty="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30</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GENDER:</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Female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37880">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ALLERGIES:</a:t>
                      </a:r>
                      <a:endParaRPr sz="2400">
                        <a:solidFill>
                          <a:srgbClr val="0070C0"/>
                        </a:solidFill>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a:solidFill>
                            <a:srgbClr val="0070C0"/>
                          </a:solidFill>
                          <a:latin typeface="Cairo"/>
                          <a:ea typeface="Cairo"/>
                          <a:cs typeface="Cairo"/>
                          <a:sym typeface="Cairo"/>
                        </a:rPr>
                        <a:t>None</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900">
                          <a:solidFill>
                            <a:srgbClr val="0070C0"/>
                          </a:solidFill>
                          <a:latin typeface="Changa One"/>
                          <a:ea typeface="Changa One"/>
                          <a:cs typeface="Changa One"/>
                          <a:sym typeface="Changa One"/>
                        </a:rPr>
                        <a:t>LOCATION:</a:t>
                      </a:r>
                      <a:endParaRPr sz="240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tc>
                  <a:txBody>
                    <a:bodyPr/>
                    <a:lstStyle/>
                    <a:p>
                      <a:pPr marL="0" lvl="0" indent="0" algn="l" rtl="0">
                        <a:spcBef>
                          <a:spcPts val="0"/>
                        </a:spcBef>
                        <a:spcAft>
                          <a:spcPts val="0"/>
                        </a:spcAft>
                        <a:buNone/>
                      </a:pPr>
                      <a:r>
                        <a:rPr lang="en" sz="2400" dirty="0">
                          <a:solidFill>
                            <a:srgbClr val="0070C0"/>
                          </a:solidFill>
                          <a:latin typeface="Cairo"/>
                          <a:ea typeface="Cairo"/>
                          <a:cs typeface="Cairo"/>
                          <a:sym typeface="Cairo"/>
                        </a:rPr>
                        <a:t>Madrid, Spain</a:t>
                      </a:r>
                      <a:endParaRPr sz="2400" dirty="0">
                        <a:solidFill>
                          <a:srgbClr val="0070C0"/>
                        </a:solidFill>
                        <a:latin typeface="Cairo"/>
                        <a:ea typeface="Cairo"/>
                        <a:cs typeface="Cairo"/>
                        <a:sym typeface="Cairo"/>
                      </a:endParaRPr>
                    </a:p>
                  </a:txBody>
                  <a:tcPr marL="121900" marR="121900" marT="121900" marB="12190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3" name="Google Shape;1983;p41"/>
          <p:cNvSpPr txBox="1"/>
          <p:nvPr/>
        </p:nvSpPr>
        <p:spPr>
          <a:xfrm>
            <a:off x="9821621"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2020</a:t>
            </a:r>
            <a:endParaRPr sz="2933">
              <a:solidFill>
                <a:srgbClr val="29AAE2"/>
              </a:solidFill>
              <a:latin typeface="Changa One"/>
              <a:ea typeface="Changa One"/>
              <a:cs typeface="Changa One"/>
              <a:sym typeface="Changa One"/>
            </a:endParaRPr>
          </a:p>
        </p:txBody>
      </p:sp>
      <p:sp>
        <p:nvSpPr>
          <p:cNvPr id="1984" name="Google Shape;1984;p41"/>
          <p:cNvSpPr txBox="1"/>
          <p:nvPr/>
        </p:nvSpPr>
        <p:spPr>
          <a:xfrm>
            <a:off x="9585421"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Mercury is the smallest planet</a:t>
            </a:r>
            <a:endParaRPr>
              <a:latin typeface="Cairo"/>
              <a:ea typeface="Cairo"/>
              <a:cs typeface="Cairo"/>
              <a:sym typeface="Cairo"/>
            </a:endParaRPr>
          </a:p>
        </p:txBody>
      </p:sp>
      <p:sp>
        <p:nvSpPr>
          <p:cNvPr id="1985" name="Google Shape;1985;p41"/>
          <p:cNvSpPr txBox="1"/>
          <p:nvPr/>
        </p:nvSpPr>
        <p:spPr>
          <a:xfrm>
            <a:off x="7640655"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dirty="0">
                <a:solidFill>
                  <a:srgbClr val="29AAE2"/>
                </a:solidFill>
                <a:latin typeface="Changa One"/>
                <a:ea typeface="Changa One"/>
                <a:cs typeface="Changa One"/>
                <a:sym typeface="Changa One"/>
              </a:rPr>
              <a:t>2015</a:t>
            </a:r>
            <a:endParaRPr sz="2933" dirty="0">
              <a:solidFill>
                <a:srgbClr val="29AAE2"/>
              </a:solidFill>
              <a:latin typeface="Changa One"/>
              <a:ea typeface="Changa One"/>
              <a:cs typeface="Changa One"/>
              <a:sym typeface="Changa One"/>
            </a:endParaRPr>
          </a:p>
        </p:txBody>
      </p:sp>
      <p:sp>
        <p:nvSpPr>
          <p:cNvPr id="1986" name="Google Shape;1986;p41"/>
          <p:cNvSpPr txBox="1"/>
          <p:nvPr/>
        </p:nvSpPr>
        <p:spPr>
          <a:xfrm>
            <a:off x="7404455" y="4936204"/>
            <a:ext cx="1785600" cy="558800"/>
          </a:xfrm>
          <a:prstGeom prst="rect">
            <a:avLst/>
          </a:prstGeom>
          <a:noFill/>
          <a:ln>
            <a:noFill/>
          </a:ln>
        </p:spPr>
        <p:txBody>
          <a:bodyPr spcFirstLastPara="1" wrap="square" lIns="121900" tIns="121900" rIns="121900" bIns="121900" anchor="ctr" anchorCtr="0">
            <a:noAutofit/>
          </a:bodyPr>
          <a:lstStyle/>
          <a:p>
            <a:pPr algn="ctr"/>
            <a:r>
              <a:rPr lang="en">
                <a:latin typeface="Cairo"/>
                <a:ea typeface="Cairo"/>
                <a:cs typeface="Cairo"/>
                <a:sym typeface="Cairo"/>
              </a:rPr>
              <a:t>Venus has high temperatures</a:t>
            </a:r>
            <a:endParaRPr>
              <a:latin typeface="Cairo"/>
              <a:ea typeface="Cairo"/>
              <a:cs typeface="Cairo"/>
              <a:sym typeface="Cairo"/>
            </a:endParaRPr>
          </a:p>
        </p:txBody>
      </p:sp>
      <p:sp>
        <p:nvSpPr>
          <p:cNvPr id="1987" name="Google Shape;1987;p41"/>
          <p:cNvSpPr txBox="1"/>
          <p:nvPr/>
        </p:nvSpPr>
        <p:spPr>
          <a:xfrm>
            <a:off x="5459688" y="3777604"/>
            <a:ext cx="1313200" cy="703600"/>
          </a:xfrm>
          <a:prstGeom prst="rect">
            <a:avLst/>
          </a:prstGeom>
          <a:noFill/>
          <a:ln>
            <a:noFill/>
          </a:ln>
        </p:spPr>
        <p:txBody>
          <a:bodyPr spcFirstLastPara="1" wrap="square" lIns="121900" tIns="121900" rIns="121900" bIns="121900" anchor="ctr" anchorCtr="0">
            <a:noAutofit/>
          </a:bodyPr>
          <a:lstStyle/>
          <a:p>
            <a:pPr algn="ctr"/>
            <a:r>
              <a:rPr lang="en" sz="2933">
                <a:solidFill>
                  <a:srgbClr val="29AAE2"/>
                </a:solidFill>
                <a:latin typeface="Changa One"/>
                <a:ea typeface="Changa One"/>
                <a:cs typeface="Changa One"/>
                <a:sym typeface="Changa One"/>
              </a:rPr>
              <a:t>2010</a:t>
            </a:r>
            <a:endParaRPr sz="2933">
              <a:solidFill>
                <a:srgbClr val="29AAE2"/>
              </a:solidFill>
              <a:latin typeface="Changa One"/>
              <a:ea typeface="Changa One"/>
              <a:cs typeface="Changa One"/>
              <a:sym typeface="Changa One"/>
            </a:endParaRPr>
          </a:p>
        </p:txBody>
      </p:sp>
      <p:sp>
        <p:nvSpPr>
          <p:cNvPr id="1988" name="Google Shape;1988;p41"/>
          <p:cNvSpPr txBox="1"/>
          <p:nvPr/>
        </p:nvSpPr>
        <p:spPr>
          <a:xfrm>
            <a:off x="5223488" y="4936204"/>
            <a:ext cx="1785600" cy="558800"/>
          </a:xfrm>
          <a:prstGeom prst="rect">
            <a:avLst/>
          </a:prstGeom>
          <a:noFill/>
          <a:ln>
            <a:noFill/>
          </a:ln>
        </p:spPr>
        <p:txBody>
          <a:bodyPr spcFirstLastPara="1" wrap="square" lIns="121900" tIns="121900" rIns="121900" bIns="121900" anchor="ctr" anchorCtr="0">
            <a:noAutofit/>
          </a:bodyPr>
          <a:lstStyle/>
          <a:p>
            <a:pPr algn="ctr"/>
            <a:r>
              <a:rPr lang="en" dirty="0">
                <a:latin typeface="Cairo"/>
                <a:ea typeface="Cairo"/>
                <a:cs typeface="Cairo"/>
                <a:sym typeface="Cairo"/>
              </a:rPr>
              <a:t>Mars is a very cold place</a:t>
            </a:r>
            <a:endParaRPr dirty="0">
              <a:latin typeface="Cairo"/>
              <a:ea typeface="Cairo"/>
              <a:cs typeface="Cairo"/>
              <a:sym typeface="Cairo"/>
            </a:endParaRPr>
          </a:p>
        </p:txBody>
      </p:sp>
      <p:sp>
        <p:nvSpPr>
          <p:cNvPr id="1989" name="Google Shape;1989;p41"/>
          <p:cNvSpPr/>
          <p:nvPr/>
        </p:nvSpPr>
        <p:spPr>
          <a:xfrm>
            <a:off x="6022088"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0" name="Google Shape;1990;p41"/>
          <p:cNvSpPr/>
          <p:nvPr/>
        </p:nvSpPr>
        <p:spPr>
          <a:xfrm>
            <a:off x="10384021"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1991" name="Google Shape;1991;p41"/>
          <p:cNvSpPr/>
          <p:nvPr/>
        </p:nvSpPr>
        <p:spPr>
          <a:xfrm>
            <a:off x="8203055" y="4550304"/>
            <a:ext cx="188400" cy="1884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cxnSp>
        <p:nvCxnSpPr>
          <p:cNvPr id="1992" name="Google Shape;1992;p41"/>
          <p:cNvCxnSpPr>
            <a:stCxn id="1989" idx="6"/>
            <a:endCxn id="1991" idx="2"/>
          </p:cNvCxnSpPr>
          <p:nvPr/>
        </p:nvCxnSpPr>
        <p:spPr>
          <a:xfrm>
            <a:off x="6210488" y="4644504"/>
            <a:ext cx="1992400" cy="0"/>
          </a:xfrm>
          <a:prstGeom prst="straightConnector1">
            <a:avLst/>
          </a:prstGeom>
          <a:noFill/>
          <a:ln w="19050" cap="flat" cmpd="sng">
            <a:solidFill>
              <a:srgbClr val="0070C0"/>
            </a:solidFill>
            <a:prstDash val="solid"/>
            <a:round/>
            <a:headEnd type="none" w="med" len="med"/>
            <a:tailEnd type="none" w="med" len="med"/>
          </a:ln>
        </p:spPr>
      </p:cxnSp>
      <p:cxnSp>
        <p:nvCxnSpPr>
          <p:cNvPr id="1993" name="Google Shape;1993;p41"/>
          <p:cNvCxnSpPr>
            <a:stCxn id="1991" idx="6"/>
            <a:endCxn id="1990" idx="2"/>
          </p:cNvCxnSpPr>
          <p:nvPr/>
        </p:nvCxnSpPr>
        <p:spPr>
          <a:xfrm>
            <a:off x="8391455" y="4644504"/>
            <a:ext cx="1992400" cy="0"/>
          </a:xfrm>
          <a:prstGeom prst="straightConnector1">
            <a:avLst/>
          </a:prstGeom>
          <a:noFill/>
          <a:ln w="19050" cap="flat" cmpd="sng">
            <a:solidFill>
              <a:srgbClr val="0070C0"/>
            </a:solidFill>
            <a:prstDash val="solid"/>
            <a:round/>
            <a:headEnd type="none" w="med" len="med"/>
            <a:tailEnd type="none" w="med" len="med"/>
          </a:ln>
        </p:spPr>
      </p:cxnSp>
      <p:pic>
        <p:nvPicPr>
          <p:cNvPr id="16" name="Imagen 15">
            <a:extLst>
              <a:ext uri="{FF2B5EF4-FFF2-40B4-BE49-F238E27FC236}">
                <a16:creationId xmlns:a16="http://schemas.microsoft.com/office/drawing/2014/main" id="{4C49FE3C-0315-4225-9CD7-A3E1309689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grpSp>
        <p:nvGrpSpPr>
          <p:cNvPr id="3" name="Group 4">
            <a:extLst>
              <a:ext uri="{FF2B5EF4-FFF2-40B4-BE49-F238E27FC236}">
                <a16:creationId xmlns:a16="http://schemas.microsoft.com/office/drawing/2014/main" id="{2BC2BB11-3A02-B3B4-34E6-2F30126F8D67}"/>
              </a:ext>
            </a:extLst>
          </p:cNvPr>
          <p:cNvGrpSpPr>
            <a:grpSpLocks noChangeAspect="1"/>
          </p:cNvGrpSpPr>
          <p:nvPr/>
        </p:nvGrpSpPr>
        <p:grpSpPr bwMode="auto">
          <a:xfrm>
            <a:off x="1206500" y="3297238"/>
            <a:ext cx="2727326" cy="2105025"/>
            <a:chOff x="760" y="2077"/>
            <a:chExt cx="1718" cy="1326"/>
          </a:xfrm>
        </p:grpSpPr>
        <p:sp>
          <p:nvSpPr>
            <p:cNvPr id="5" name="Freeform 5">
              <a:extLst>
                <a:ext uri="{FF2B5EF4-FFF2-40B4-BE49-F238E27FC236}">
                  <a16:creationId xmlns:a16="http://schemas.microsoft.com/office/drawing/2014/main" id="{06B9EE28-C786-4C5C-FEE5-8597A3244A67}"/>
                </a:ext>
              </a:extLst>
            </p:cNvPr>
            <p:cNvSpPr>
              <a:spLocks/>
            </p:cNvSpPr>
            <p:nvPr/>
          </p:nvSpPr>
          <p:spPr bwMode="auto">
            <a:xfrm>
              <a:off x="808" y="2077"/>
              <a:ext cx="1621" cy="1326"/>
            </a:xfrm>
            <a:custGeom>
              <a:avLst/>
              <a:gdLst>
                <a:gd name="T0" fmla="*/ 45 w 101"/>
                <a:gd name="T1" fmla="*/ 80 h 82"/>
                <a:gd name="T2" fmla="*/ 37 w 101"/>
                <a:gd name="T3" fmla="*/ 80 h 82"/>
                <a:gd name="T4" fmla="*/ 40 w 101"/>
                <a:gd name="T5" fmla="*/ 76 h 82"/>
                <a:gd name="T6" fmla="*/ 28 w 101"/>
                <a:gd name="T7" fmla="*/ 60 h 82"/>
                <a:gd name="T8" fmla="*/ 5 w 101"/>
                <a:gd name="T9" fmla="*/ 52 h 82"/>
                <a:gd name="T10" fmla="*/ 0 w 101"/>
                <a:gd name="T11" fmla="*/ 49 h 82"/>
                <a:gd name="T12" fmla="*/ 14 w 101"/>
                <a:gd name="T13" fmla="*/ 44 h 82"/>
                <a:gd name="T14" fmla="*/ 17 w 101"/>
                <a:gd name="T15" fmla="*/ 40 h 82"/>
                <a:gd name="T16" fmla="*/ 25 w 101"/>
                <a:gd name="T17" fmla="*/ 39 h 82"/>
                <a:gd name="T18" fmla="*/ 30 w 101"/>
                <a:gd name="T19" fmla="*/ 40 h 82"/>
                <a:gd name="T20" fmla="*/ 39 w 101"/>
                <a:gd name="T21" fmla="*/ 32 h 82"/>
                <a:gd name="T22" fmla="*/ 39 w 101"/>
                <a:gd name="T23" fmla="*/ 23 h 82"/>
                <a:gd name="T24" fmla="*/ 38 w 101"/>
                <a:gd name="T25" fmla="*/ 6 h 82"/>
                <a:gd name="T26" fmla="*/ 40 w 101"/>
                <a:gd name="T27" fmla="*/ 0 h 82"/>
                <a:gd name="T28" fmla="*/ 42 w 101"/>
                <a:gd name="T29" fmla="*/ 2 h 82"/>
                <a:gd name="T30" fmla="*/ 42 w 101"/>
                <a:gd name="T31" fmla="*/ 20 h 82"/>
                <a:gd name="T32" fmla="*/ 41 w 101"/>
                <a:gd name="T33" fmla="*/ 30 h 82"/>
                <a:gd name="T34" fmla="*/ 45 w 101"/>
                <a:gd name="T35" fmla="*/ 33 h 82"/>
                <a:gd name="T36" fmla="*/ 76 w 101"/>
                <a:gd name="T37" fmla="*/ 34 h 82"/>
                <a:gd name="T38" fmla="*/ 95 w 101"/>
                <a:gd name="T39" fmla="*/ 41 h 82"/>
                <a:gd name="T40" fmla="*/ 101 w 101"/>
                <a:gd name="T41" fmla="*/ 48 h 82"/>
                <a:gd name="T42" fmla="*/ 54 w 101"/>
                <a:gd name="T43" fmla="*/ 63 h 82"/>
                <a:gd name="T44" fmla="*/ 52 w 101"/>
                <a:gd name="T45" fmla="*/ 64 h 82"/>
                <a:gd name="T46" fmla="*/ 45 w 101"/>
                <a:gd name="T4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82">
                  <a:moveTo>
                    <a:pt x="45" y="80"/>
                  </a:moveTo>
                  <a:cubicBezTo>
                    <a:pt x="42" y="82"/>
                    <a:pt x="40" y="82"/>
                    <a:pt x="37" y="80"/>
                  </a:cubicBezTo>
                  <a:cubicBezTo>
                    <a:pt x="38" y="79"/>
                    <a:pt x="40" y="78"/>
                    <a:pt x="40" y="76"/>
                  </a:cubicBezTo>
                  <a:cubicBezTo>
                    <a:pt x="40" y="62"/>
                    <a:pt x="41" y="64"/>
                    <a:pt x="28" y="60"/>
                  </a:cubicBezTo>
                  <a:cubicBezTo>
                    <a:pt x="20" y="57"/>
                    <a:pt x="12" y="55"/>
                    <a:pt x="5" y="52"/>
                  </a:cubicBezTo>
                  <a:cubicBezTo>
                    <a:pt x="3" y="51"/>
                    <a:pt x="1" y="51"/>
                    <a:pt x="0" y="49"/>
                  </a:cubicBezTo>
                  <a:cubicBezTo>
                    <a:pt x="5" y="48"/>
                    <a:pt x="9" y="44"/>
                    <a:pt x="14" y="44"/>
                  </a:cubicBezTo>
                  <a:cubicBezTo>
                    <a:pt x="16" y="44"/>
                    <a:pt x="16" y="42"/>
                    <a:pt x="17" y="40"/>
                  </a:cubicBezTo>
                  <a:cubicBezTo>
                    <a:pt x="19" y="39"/>
                    <a:pt x="22" y="39"/>
                    <a:pt x="25" y="39"/>
                  </a:cubicBezTo>
                  <a:cubicBezTo>
                    <a:pt x="26" y="40"/>
                    <a:pt x="28" y="40"/>
                    <a:pt x="30" y="40"/>
                  </a:cubicBezTo>
                  <a:cubicBezTo>
                    <a:pt x="39" y="42"/>
                    <a:pt x="39" y="42"/>
                    <a:pt x="39" y="32"/>
                  </a:cubicBezTo>
                  <a:cubicBezTo>
                    <a:pt x="39" y="29"/>
                    <a:pt x="38" y="26"/>
                    <a:pt x="39" y="23"/>
                  </a:cubicBezTo>
                  <a:cubicBezTo>
                    <a:pt x="38" y="17"/>
                    <a:pt x="38" y="11"/>
                    <a:pt x="38" y="6"/>
                  </a:cubicBezTo>
                  <a:cubicBezTo>
                    <a:pt x="38" y="4"/>
                    <a:pt x="38" y="2"/>
                    <a:pt x="40" y="0"/>
                  </a:cubicBezTo>
                  <a:cubicBezTo>
                    <a:pt x="41" y="0"/>
                    <a:pt x="43" y="0"/>
                    <a:pt x="42" y="2"/>
                  </a:cubicBezTo>
                  <a:cubicBezTo>
                    <a:pt x="40" y="8"/>
                    <a:pt x="41" y="14"/>
                    <a:pt x="42" y="20"/>
                  </a:cubicBezTo>
                  <a:cubicBezTo>
                    <a:pt x="42" y="24"/>
                    <a:pt x="41" y="27"/>
                    <a:pt x="41" y="30"/>
                  </a:cubicBezTo>
                  <a:cubicBezTo>
                    <a:pt x="41" y="33"/>
                    <a:pt x="42" y="35"/>
                    <a:pt x="45" y="33"/>
                  </a:cubicBezTo>
                  <a:cubicBezTo>
                    <a:pt x="55" y="26"/>
                    <a:pt x="65" y="30"/>
                    <a:pt x="76" y="34"/>
                  </a:cubicBezTo>
                  <a:cubicBezTo>
                    <a:pt x="82" y="37"/>
                    <a:pt x="89" y="38"/>
                    <a:pt x="95" y="41"/>
                  </a:cubicBezTo>
                  <a:cubicBezTo>
                    <a:pt x="98" y="42"/>
                    <a:pt x="101" y="43"/>
                    <a:pt x="101" y="48"/>
                  </a:cubicBezTo>
                  <a:cubicBezTo>
                    <a:pt x="85" y="52"/>
                    <a:pt x="70" y="57"/>
                    <a:pt x="54" y="63"/>
                  </a:cubicBezTo>
                  <a:cubicBezTo>
                    <a:pt x="53" y="63"/>
                    <a:pt x="53" y="63"/>
                    <a:pt x="52" y="64"/>
                  </a:cubicBezTo>
                  <a:cubicBezTo>
                    <a:pt x="43" y="67"/>
                    <a:pt x="41" y="71"/>
                    <a:pt x="45" y="80"/>
                  </a:cubicBezTo>
                  <a:close/>
                </a:path>
              </a:pathLst>
            </a:custGeom>
            <a:solidFill>
              <a:srgbClr val="E1E2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6">
              <a:extLst>
                <a:ext uri="{FF2B5EF4-FFF2-40B4-BE49-F238E27FC236}">
                  <a16:creationId xmlns:a16="http://schemas.microsoft.com/office/drawing/2014/main" id="{261E9A9C-8B06-3610-B25A-4EAA4852405D}"/>
                </a:ext>
              </a:extLst>
            </p:cNvPr>
            <p:cNvSpPr>
              <a:spLocks/>
            </p:cNvSpPr>
            <p:nvPr/>
          </p:nvSpPr>
          <p:spPr bwMode="auto">
            <a:xfrm>
              <a:off x="1450" y="2821"/>
              <a:ext cx="1028" cy="549"/>
            </a:xfrm>
            <a:custGeom>
              <a:avLst/>
              <a:gdLst>
                <a:gd name="T0" fmla="*/ 5 w 64"/>
                <a:gd name="T1" fmla="*/ 34 h 34"/>
                <a:gd name="T2" fmla="*/ 4 w 64"/>
                <a:gd name="T3" fmla="*/ 34 h 34"/>
                <a:gd name="T4" fmla="*/ 2 w 64"/>
                <a:gd name="T5" fmla="*/ 23 h 34"/>
                <a:gd name="T6" fmla="*/ 5 w 64"/>
                <a:gd name="T7" fmla="*/ 18 h 34"/>
                <a:gd name="T8" fmla="*/ 55 w 64"/>
                <a:gd name="T9" fmla="*/ 1 h 34"/>
                <a:gd name="T10" fmla="*/ 61 w 64"/>
                <a:gd name="T11" fmla="*/ 2 h 34"/>
                <a:gd name="T12" fmla="*/ 48 w 64"/>
                <a:gd name="T13" fmla="*/ 19 h 34"/>
                <a:gd name="T14" fmla="*/ 5 w 6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4">
                  <a:moveTo>
                    <a:pt x="5" y="34"/>
                  </a:moveTo>
                  <a:cubicBezTo>
                    <a:pt x="4" y="34"/>
                    <a:pt x="4" y="34"/>
                    <a:pt x="4" y="34"/>
                  </a:cubicBezTo>
                  <a:cubicBezTo>
                    <a:pt x="0" y="31"/>
                    <a:pt x="2" y="27"/>
                    <a:pt x="2" y="23"/>
                  </a:cubicBezTo>
                  <a:cubicBezTo>
                    <a:pt x="2" y="21"/>
                    <a:pt x="2" y="19"/>
                    <a:pt x="5" y="18"/>
                  </a:cubicBezTo>
                  <a:cubicBezTo>
                    <a:pt x="22" y="12"/>
                    <a:pt x="38" y="7"/>
                    <a:pt x="55" y="1"/>
                  </a:cubicBezTo>
                  <a:cubicBezTo>
                    <a:pt x="57" y="1"/>
                    <a:pt x="59" y="0"/>
                    <a:pt x="61" y="2"/>
                  </a:cubicBezTo>
                  <a:cubicBezTo>
                    <a:pt x="60" y="18"/>
                    <a:pt x="64" y="14"/>
                    <a:pt x="48" y="19"/>
                  </a:cubicBezTo>
                  <a:cubicBezTo>
                    <a:pt x="34" y="24"/>
                    <a:pt x="19" y="29"/>
                    <a:pt x="5" y="34"/>
                  </a:cubicBez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7">
              <a:extLst>
                <a:ext uri="{FF2B5EF4-FFF2-40B4-BE49-F238E27FC236}">
                  <a16:creationId xmlns:a16="http://schemas.microsoft.com/office/drawing/2014/main" id="{69B58697-9E34-E5ED-1DA2-11F535FAE36E}"/>
                </a:ext>
              </a:extLst>
            </p:cNvPr>
            <p:cNvSpPr>
              <a:spLocks/>
            </p:cNvSpPr>
            <p:nvPr/>
          </p:nvSpPr>
          <p:spPr bwMode="auto">
            <a:xfrm>
              <a:off x="760" y="2077"/>
              <a:ext cx="690" cy="663"/>
            </a:xfrm>
            <a:custGeom>
              <a:avLst/>
              <a:gdLst>
                <a:gd name="T0" fmla="*/ 28 w 43"/>
                <a:gd name="T1" fmla="*/ 41 h 41"/>
                <a:gd name="T2" fmla="*/ 20 w 43"/>
                <a:gd name="T3" fmla="*/ 40 h 41"/>
                <a:gd name="T4" fmla="*/ 13 w 43"/>
                <a:gd name="T5" fmla="*/ 39 h 41"/>
                <a:gd name="T6" fmla="*/ 16 w 43"/>
                <a:gd name="T7" fmla="*/ 26 h 41"/>
                <a:gd name="T8" fmla="*/ 13 w 43"/>
                <a:gd name="T9" fmla="*/ 24 h 41"/>
                <a:gd name="T10" fmla="*/ 3 w 43"/>
                <a:gd name="T11" fmla="*/ 33 h 41"/>
                <a:gd name="T12" fmla="*/ 4 w 43"/>
                <a:gd name="T13" fmla="*/ 38 h 41"/>
                <a:gd name="T14" fmla="*/ 0 w 43"/>
                <a:gd name="T15" fmla="*/ 35 h 41"/>
                <a:gd name="T16" fmla="*/ 0 w 43"/>
                <a:gd name="T17" fmla="*/ 9 h 41"/>
                <a:gd name="T18" fmla="*/ 3 w 43"/>
                <a:gd name="T19" fmla="*/ 5 h 41"/>
                <a:gd name="T20" fmla="*/ 43 w 43"/>
                <a:gd name="T21" fmla="*/ 0 h 41"/>
                <a:gd name="T22" fmla="*/ 43 w 43"/>
                <a:gd name="T23" fmla="*/ 23 h 41"/>
                <a:gd name="T24" fmla="*/ 27 w 43"/>
                <a:gd name="T25" fmla="*/ 24 h 41"/>
                <a:gd name="T26" fmla="*/ 21 w 43"/>
                <a:gd name="T27" fmla="*/ 29 h 41"/>
                <a:gd name="T28" fmla="*/ 27 w 43"/>
                <a:gd name="T29" fmla="*/ 39 h 41"/>
                <a:gd name="T30" fmla="*/ 28 w 43"/>
                <a:gd name="T3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1">
                  <a:moveTo>
                    <a:pt x="28" y="41"/>
                  </a:moveTo>
                  <a:cubicBezTo>
                    <a:pt x="25" y="41"/>
                    <a:pt x="23" y="40"/>
                    <a:pt x="20" y="40"/>
                  </a:cubicBezTo>
                  <a:cubicBezTo>
                    <a:pt x="18" y="39"/>
                    <a:pt x="15" y="40"/>
                    <a:pt x="13" y="39"/>
                  </a:cubicBezTo>
                  <a:cubicBezTo>
                    <a:pt x="18" y="35"/>
                    <a:pt x="16" y="30"/>
                    <a:pt x="16" y="26"/>
                  </a:cubicBezTo>
                  <a:cubicBezTo>
                    <a:pt x="16" y="24"/>
                    <a:pt x="15" y="24"/>
                    <a:pt x="13" y="24"/>
                  </a:cubicBezTo>
                  <a:cubicBezTo>
                    <a:pt x="5" y="22"/>
                    <a:pt x="3" y="24"/>
                    <a:pt x="3" y="33"/>
                  </a:cubicBezTo>
                  <a:cubicBezTo>
                    <a:pt x="3" y="34"/>
                    <a:pt x="4" y="36"/>
                    <a:pt x="4" y="38"/>
                  </a:cubicBezTo>
                  <a:cubicBezTo>
                    <a:pt x="2" y="38"/>
                    <a:pt x="0" y="37"/>
                    <a:pt x="0" y="35"/>
                  </a:cubicBezTo>
                  <a:cubicBezTo>
                    <a:pt x="0" y="26"/>
                    <a:pt x="0" y="17"/>
                    <a:pt x="0" y="9"/>
                  </a:cubicBezTo>
                  <a:cubicBezTo>
                    <a:pt x="0" y="7"/>
                    <a:pt x="1" y="6"/>
                    <a:pt x="3" y="5"/>
                  </a:cubicBezTo>
                  <a:cubicBezTo>
                    <a:pt x="16" y="4"/>
                    <a:pt x="30" y="2"/>
                    <a:pt x="43" y="0"/>
                  </a:cubicBezTo>
                  <a:cubicBezTo>
                    <a:pt x="43" y="8"/>
                    <a:pt x="43" y="16"/>
                    <a:pt x="43" y="23"/>
                  </a:cubicBezTo>
                  <a:cubicBezTo>
                    <a:pt x="38" y="25"/>
                    <a:pt x="32" y="24"/>
                    <a:pt x="27" y="24"/>
                  </a:cubicBezTo>
                  <a:cubicBezTo>
                    <a:pt x="22" y="24"/>
                    <a:pt x="21" y="24"/>
                    <a:pt x="21" y="29"/>
                  </a:cubicBezTo>
                  <a:cubicBezTo>
                    <a:pt x="21" y="34"/>
                    <a:pt x="21" y="38"/>
                    <a:pt x="27" y="39"/>
                  </a:cubicBezTo>
                  <a:cubicBezTo>
                    <a:pt x="28" y="39"/>
                    <a:pt x="28" y="40"/>
                    <a:pt x="28" y="41"/>
                  </a:cubicBezTo>
                  <a:close/>
                </a:path>
              </a:pathLst>
            </a:custGeom>
            <a:solidFill>
              <a:srgbClr val="3D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8">
              <a:extLst>
                <a:ext uri="{FF2B5EF4-FFF2-40B4-BE49-F238E27FC236}">
                  <a16:creationId xmlns:a16="http://schemas.microsoft.com/office/drawing/2014/main" id="{75FD3A27-2276-1F89-31C1-D5E5B88D44AB}"/>
                </a:ext>
              </a:extLst>
            </p:cNvPr>
            <p:cNvSpPr>
              <a:spLocks/>
            </p:cNvSpPr>
            <p:nvPr/>
          </p:nvSpPr>
          <p:spPr bwMode="auto">
            <a:xfrm>
              <a:off x="760" y="2433"/>
              <a:ext cx="305" cy="274"/>
            </a:xfrm>
            <a:custGeom>
              <a:avLst/>
              <a:gdLst>
                <a:gd name="T0" fmla="*/ 4 w 19"/>
                <a:gd name="T1" fmla="*/ 16 h 17"/>
                <a:gd name="T2" fmla="*/ 2 w 19"/>
                <a:gd name="T3" fmla="*/ 2 h 17"/>
                <a:gd name="T4" fmla="*/ 4 w 19"/>
                <a:gd name="T5" fmla="*/ 0 h 17"/>
                <a:gd name="T6" fmla="*/ 16 w 19"/>
                <a:gd name="T7" fmla="*/ 0 h 17"/>
                <a:gd name="T8" fmla="*/ 17 w 19"/>
                <a:gd name="T9" fmla="*/ 1 h 17"/>
                <a:gd name="T10" fmla="*/ 18 w 19"/>
                <a:gd name="T11" fmla="*/ 14 h 17"/>
                <a:gd name="T12" fmla="*/ 13 w 19"/>
                <a:gd name="T13" fmla="*/ 17 h 17"/>
                <a:gd name="T14" fmla="*/ 4 w 19"/>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4" y="16"/>
                  </a:moveTo>
                  <a:cubicBezTo>
                    <a:pt x="0" y="11"/>
                    <a:pt x="2" y="6"/>
                    <a:pt x="2" y="2"/>
                  </a:cubicBezTo>
                  <a:cubicBezTo>
                    <a:pt x="2" y="1"/>
                    <a:pt x="3" y="0"/>
                    <a:pt x="4" y="0"/>
                  </a:cubicBezTo>
                  <a:cubicBezTo>
                    <a:pt x="8" y="0"/>
                    <a:pt x="12" y="0"/>
                    <a:pt x="16" y="0"/>
                  </a:cubicBezTo>
                  <a:cubicBezTo>
                    <a:pt x="16" y="0"/>
                    <a:pt x="16" y="1"/>
                    <a:pt x="17" y="1"/>
                  </a:cubicBezTo>
                  <a:cubicBezTo>
                    <a:pt x="19" y="5"/>
                    <a:pt x="17" y="10"/>
                    <a:pt x="18" y="14"/>
                  </a:cubicBezTo>
                  <a:cubicBezTo>
                    <a:pt x="18" y="17"/>
                    <a:pt x="15" y="16"/>
                    <a:pt x="13" y="17"/>
                  </a:cubicBezTo>
                  <a:cubicBezTo>
                    <a:pt x="10" y="17"/>
                    <a:pt x="7" y="16"/>
                    <a:pt x="4" y="16"/>
                  </a:cubicBezTo>
                  <a:close/>
                </a:path>
              </a:pathLst>
            </a:custGeom>
            <a:solidFill>
              <a:srgbClr val="2CB9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9">
              <a:extLst>
                <a:ext uri="{FF2B5EF4-FFF2-40B4-BE49-F238E27FC236}">
                  <a16:creationId xmlns:a16="http://schemas.microsoft.com/office/drawing/2014/main" id="{4A6A3F30-BAE0-483D-FE84-99A5DA8F1A20}"/>
                </a:ext>
              </a:extLst>
            </p:cNvPr>
            <p:cNvSpPr>
              <a:spLocks/>
            </p:cNvSpPr>
            <p:nvPr/>
          </p:nvSpPr>
          <p:spPr bwMode="auto">
            <a:xfrm>
              <a:off x="776" y="3079"/>
              <a:ext cx="706" cy="308"/>
            </a:xfrm>
            <a:custGeom>
              <a:avLst/>
              <a:gdLst>
                <a:gd name="T0" fmla="*/ 43 w 44"/>
                <a:gd name="T1" fmla="*/ 15 h 19"/>
                <a:gd name="T2" fmla="*/ 39 w 44"/>
                <a:gd name="T3" fmla="*/ 18 h 19"/>
                <a:gd name="T4" fmla="*/ 4 w 44"/>
                <a:gd name="T5" fmla="*/ 6 h 19"/>
                <a:gd name="T6" fmla="*/ 1 w 44"/>
                <a:gd name="T7" fmla="*/ 1 h 19"/>
                <a:gd name="T8" fmla="*/ 6 w 44"/>
                <a:gd name="T9" fmla="*/ 2 h 19"/>
                <a:gd name="T10" fmla="*/ 36 w 44"/>
                <a:gd name="T11" fmla="*/ 12 h 19"/>
                <a:gd name="T12" fmla="*/ 43 w 44"/>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44" h="19">
                  <a:moveTo>
                    <a:pt x="43" y="15"/>
                  </a:moveTo>
                  <a:cubicBezTo>
                    <a:pt x="44" y="19"/>
                    <a:pt x="41" y="18"/>
                    <a:pt x="39" y="18"/>
                  </a:cubicBezTo>
                  <a:cubicBezTo>
                    <a:pt x="27" y="14"/>
                    <a:pt x="16" y="10"/>
                    <a:pt x="4" y="6"/>
                  </a:cubicBezTo>
                  <a:cubicBezTo>
                    <a:pt x="1" y="5"/>
                    <a:pt x="0" y="4"/>
                    <a:pt x="1" y="1"/>
                  </a:cubicBezTo>
                  <a:cubicBezTo>
                    <a:pt x="2" y="0"/>
                    <a:pt x="4" y="1"/>
                    <a:pt x="6" y="2"/>
                  </a:cubicBezTo>
                  <a:cubicBezTo>
                    <a:pt x="16" y="5"/>
                    <a:pt x="26" y="9"/>
                    <a:pt x="36" y="12"/>
                  </a:cubicBezTo>
                  <a:cubicBezTo>
                    <a:pt x="38" y="13"/>
                    <a:pt x="41" y="13"/>
                    <a:pt x="43" y="15"/>
                  </a:cubicBezTo>
                  <a:close/>
                </a:path>
              </a:pathLst>
            </a:custGeom>
            <a:solidFill>
              <a:srgbClr val="9E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a:extLst>
                <a:ext uri="{FF2B5EF4-FFF2-40B4-BE49-F238E27FC236}">
                  <a16:creationId xmlns:a16="http://schemas.microsoft.com/office/drawing/2014/main" id="{F902B2F1-53F8-5581-7D44-5FAE8B30E4FC}"/>
                </a:ext>
              </a:extLst>
            </p:cNvPr>
            <p:cNvSpPr>
              <a:spLocks/>
            </p:cNvSpPr>
            <p:nvPr/>
          </p:nvSpPr>
          <p:spPr bwMode="auto">
            <a:xfrm>
              <a:off x="776" y="2869"/>
              <a:ext cx="112" cy="259"/>
            </a:xfrm>
            <a:custGeom>
              <a:avLst/>
              <a:gdLst>
                <a:gd name="T0" fmla="*/ 5 w 7"/>
                <a:gd name="T1" fmla="*/ 16 h 16"/>
                <a:gd name="T2" fmla="*/ 1 w 7"/>
                <a:gd name="T3" fmla="*/ 14 h 16"/>
                <a:gd name="T4" fmla="*/ 0 w 7"/>
                <a:gd name="T5" fmla="*/ 4 h 16"/>
                <a:gd name="T6" fmla="*/ 2 w 7"/>
                <a:gd name="T7" fmla="*/ 0 h 16"/>
                <a:gd name="T8" fmla="*/ 7 w 7"/>
                <a:gd name="T9" fmla="*/ 2 h 16"/>
                <a:gd name="T10" fmla="*/ 5 w 7"/>
                <a:gd name="T11" fmla="*/ 11 h 16"/>
                <a:gd name="T12" fmla="*/ 5 w 7"/>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 h="16">
                  <a:moveTo>
                    <a:pt x="5" y="16"/>
                  </a:moveTo>
                  <a:cubicBezTo>
                    <a:pt x="3" y="15"/>
                    <a:pt x="2" y="14"/>
                    <a:pt x="1" y="14"/>
                  </a:cubicBezTo>
                  <a:cubicBezTo>
                    <a:pt x="0" y="10"/>
                    <a:pt x="0" y="7"/>
                    <a:pt x="0" y="4"/>
                  </a:cubicBezTo>
                  <a:cubicBezTo>
                    <a:pt x="0" y="2"/>
                    <a:pt x="0" y="0"/>
                    <a:pt x="2" y="0"/>
                  </a:cubicBezTo>
                  <a:cubicBezTo>
                    <a:pt x="4" y="1"/>
                    <a:pt x="6" y="0"/>
                    <a:pt x="7" y="2"/>
                  </a:cubicBezTo>
                  <a:cubicBezTo>
                    <a:pt x="5" y="4"/>
                    <a:pt x="5" y="7"/>
                    <a:pt x="5" y="11"/>
                  </a:cubicBezTo>
                  <a:cubicBezTo>
                    <a:pt x="5" y="12"/>
                    <a:pt x="6" y="14"/>
                    <a:pt x="5" y="16"/>
                  </a:cubicBezTo>
                  <a:close/>
                </a:path>
              </a:pathLst>
            </a:custGeom>
            <a:solidFill>
              <a:srgbClr val="6C6C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a:extLst>
                <a:ext uri="{FF2B5EF4-FFF2-40B4-BE49-F238E27FC236}">
                  <a16:creationId xmlns:a16="http://schemas.microsoft.com/office/drawing/2014/main" id="{D9748FA1-D795-F456-DDE8-D8982390D2BB}"/>
                </a:ext>
              </a:extLst>
            </p:cNvPr>
            <p:cNvSpPr>
              <a:spLocks/>
            </p:cNvSpPr>
            <p:nvPr/>
          </p:nvSpPr>
          <p:spPr bwMode="auto">
            <a:xfrm>
              <a:off x="840" y="2885"/>
              <a:ext cx="626" cy="437"/>
            </a:xfrm>
            <a:custGeom>
              <a:avLst/>
              <a:gdLst>
                <a:gd name="T0" fmla="*/ 1 w 39"/>
                <a:gd name="T1" fmla="*/ 15 h 27"/>
                <a:gd name="T2" fmla="*/ 0 w 39"/>
                <a:gd name="T3" fmla="*/ 4 h 27"/>
                <a:gd name="T4" fmla="*/ 3 w 39"/>
                <a:gd name="T5" fmla="*/ 1 h 27"/>
                <a:gd name="T6" fmla="*/ 35 w 39"/>
                <a:gd name="T7" fmla="*/ 11 h 27"/>
                <a:gd name="T8" fmla="*/ 39 w 39"/>
                <a:gd name="T9" fmla="*/ 17 h 27"/>
                <a:gd name="T10" fmla="*/ 39 w 39"/>
                <a:gd name="T11" fmla="*/ 27 h 27"/>
                <a:gd name="T12" fmla="*/ 19 w 39"/>
                <a:gd name="T13" fmla="*/ 21 h 27"/>
                <a:gd name="T14" fmla="*/ 1 w 39"/>
                <a:gd name="T15" fmla="*/ 1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27">
                  <a:moveTo>
                    <a:pt x="1" y="15"/>
                  </a:moveTo>
                  <a:cubicBezTo>
                    <a:pt x="0" y="11"/>
                    <a:pt x="0" y="8"/>
                    <a:pt x="0" y="4"/>
                  </a:cubicBezTo>
                  <a:cubicBezTo>
                    <a:pt x="0" y="2"/>
                    <a:pt x="0" y="0"/>
                    <a:pt x="3" y="1"/>
                  </a:cubicBezTo>
                  <a:cubicBezTo>
                    <a:pt x="13" y="4"/>
                    <a:pt x="24" y="8"/>
                    <a:pt x="35" y="11"/>
                  </a:cubicBezTo>
                  <a:cubicBezTo>
                    <a:pt x="38" y="12"/>
                    <a:pt x="39" y="14"/>
                    <a:pt x="39" y="17"/>
                  </a:cubicBezTo>
                  <a:cubicBezTo>
                    <a:pt x="39" y="20"/>
                    <a:pt x="39" y="24"/>
                    <a:pt x="39" y="27"/>
                  </a:cubicBezTo>
                  <a:cubicBezTo>
                    <a:pt x="32" y="26"/>
                    <a:pt x="25" y="23"/>
                    <a:pt x="19" y="21"/>
                  </a:cubicBezTo>
                  <a:cubicBezTo>
                    <a:pt x="13" y="19"/>
                    <a:pt x="7" y="17"/>
                    <a:pt x="1" y="1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a:extLst>
                <a:ext uri="{FF2B5EF4-FFF2-40B4-BE49-F238E27FC236}">
                  <a16:creationId xmlns:a16="http://schemas.microsoft.com/office/drawing/2014/main" id="{27AC7FD0-DB5C-9942-6470-196C56C652CA}"/>
                </a:ext>
              </a:extLst>
            </p:cNvPr>
            <p:cNvSpPr>
              <a:spLocks/>
            </p:cNvSpPr>
            <p:nvPr/>
          </p:nvSpPr>
          <p:spPr bwMode="auto">
            <a:xfrm>
              <a:off x="1081" y="2416"/>
              <a:ext cx="369" cy="356"/>
            </a:xfrm>
            <a:custGeom>
              <a:avLst/>
              <a:gdLst>
                <a:gd name="T0" fmla="*/ 8 w 23"/>
                <a:gd name="T1" fmla="*/ 20 h 22"/>
                <a:gd name="T2" fmla="*/ 0 w 23"/>
                <a:gd name="T3" fmla="*/ 6 h 22"/>
                <a:gd name="T4" fmla="*/ 4 w 23"/>
                <a:gd name="T5" fmla="*/ 1 h 22"/>
                <a:gd name="T6" fmla="*/ 23 w 23"/>
                <a:gd name="T7" fmla="*/ 2 h 22"/>
                <a:gd name="T8" fmla="*/ 23 w 23"/>
                <a:gd name="T9" fmla="*/ 19 h 22"/>
                <a:gd name="T10" fmla="*/ 20 w 23"/>
                <a:gd name="T11" fmla="*/ 22 h 22"/>
                <a:gd name="T12" fmla="*/ 8 w 23"/>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3" h="22">
                  <a:moveTo>
                    <a:pt x="8" y="20"/>
                  </a:moveTo>
                  <a:cubicBezTo>
                    <a:pt x="0" y="16"/>
                    <a:pt x="0" y="16"/>
                    <a:pt x="0" y="6"/>
                  </a:cubicBezTo>
                  <a:cubicBezTo>
                    <a:pt x="0" y="3"/>
                    <a:pt x="1" y="1"/>
                    <a:pt x="4" y="1"/>
                  </a:cubicBezTo>
                  <a:cubicBezTo>
                    <a:pt x="11" y="2"/>
                    <a:pt x="17" y="0"/>
                    <a:pt x="23" y="2"/>
                  </a:cubicBezTo>
                  <a:cubicBezTo>
                    <a:pt x="23" y="8"/>
                    <a:pt x="23" y="13"/>
                    <a:pt x="23" y="19"/>
                  </a:cubicBezTo>
                  <a:cubicBezTo>
                    <a:pt x="23" y="21"/>
                    <a:pt x="23" y="22"/>
                    <a:pt x="20" y="22"/>
                  </a:cubicBezTo>
                  <a:cubicBezTo>
                    <a:pt x="16" y="21"/>
                    <a:pt x="12" y="21"/>
                    <a:pt x="8" y="20"/>
                  </a:cubicBezTo>
                  <a:close/>
                </a:path>
              </a:pathLst>
            </a:custGeom>
            <a:solidFill>
              <a:srgbClr val="2AB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a:extLst>
                <a:ext uri="{FF2B5EF4-FFF2-40B4-BE49-F238E27FC236}">
                  <a16:creationId xmlns:a16="http://schemas.microsoft.com/office/drawing/2014/main" id="{CE0CDE95-BF7D-CC49-DF6F-9D0B9BC05320}"/>
                </a:ext>
              </a:extLst>
            </p:cNvPr>
            <p:cNvSpPr>
              <a:spLocks/>
            </p:cNvSpPr>
            <p:nvPr/>
          </p:nvSpPr>
          <p:spPr bwMode="auto">
            <a:xfrm>
              <a:off x="792" y="2174"/>
              <a:ext cx="257" cy="226"/>
            </a:xfrm>
            <a:custGeom>
              <a:avLst/>
              <a:gdLst>
                <a:gd name="T0" fmla="*/ 8 w 16"/>
                <a:gd name="T1" fmla="*/ 14 h 14"/>
                <a:gd name="T2" fmla="*/ 0 w 16"/>
                <a:gd name="T3" fmla="*/ 9 h 14"/>
                <a:gd name="T4" fmla="*/ 8 w 16"/>
                <a:gd name="T5" fmla="*/ 0 h 14"/>
                <a:gd name="T6" fmla="*/ 16 w 16"/>
                <a:gd name="T7" fmla="*/ 10 h 14"/>
                <a:gd name="T8" fmla="*/ 8 w 16"/>
                <a:gd name="T9" fmla="*/ 14 h 14"/>
              </a:gdLst>
              <a:ahLst/>
              <a:cxnLst>
                <a:cxn ang="0">
                  <a:pos x="T0" y="T1"/>
                </a:cxn>
                <a:cxn ang="0">
                  <a:pos x="T2" y="T3"/>
                </a:cxn>
                <a:cxn ang="0">
                  <a:pos x="T4" y="T5"/>
                </a:cxn>
                <a:cxn ang="0">
                  <a:pos x="T6" y="T7"/>
                </a:cxn>
                <a:cxn ang="0">
                  <a:pos x="T8" y="T9"/>
                </a:cxn>
              </a:cxnLst>
              <a:rect l="0" t="0" r="r" b="b"/>
              <a:pathLst>
                <a:path w="16" h="14">
                  <a:moveTo>
                    <a:pt x="8" y="14"/>
                  </a:moveTo>
                  <a:cubicBezTo>
                    <a:pt x="0" y="14"/>
                    <a:pt x="0" y="14"/>
                    <a:pt x="0" y="9"/>
                  </a:cubicBezTo>
                  <a:cubicBezTo>
                    <a:pt x="0" y="2"/>
                    <a:pt x="1" y="0"/>
                    <a:pt x="8" y="0"/>
                  </a:cubicBezTo>
                  <a:cubicBezTo>
                    <a:pt x="14" y="0"/>
                    <a:pt x="16" y="2"/>
                    <a:pt x="16" y="10"/>
                  </a:cubicBezTo>
                  <a:cubicBezTo>
                    <a:pt x="16" y="14"/>
                    <a:pt x="16" y="14"/>
                    <a:pt x="8" y="14"/>
                  </a:cubicBezTo>
                  <a:close/>
                </a:path>
              </a:pathLst>
            </a:custGeom>
            <a:solidFill>
              <a:srgbClr val="2CB9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a:extLst>
                <a:ext uri="{FF2B5EF4-FFF2-40B4-BE49-F238E27FC236}">
                  <a16:creationId xmlns:a16="http://schemas.microsoft.com/office/drawing/2014/main" id="{F4CB8573-6DE8-7429-1A69-B434521097C6}"/>
                </a:ext>
              </a:extLst>
            </p:cNvPr>
            <p:cNvSpPr>
              <a:spLocks/>
            </p:cNvSpPr>
            <p:nvPr/>
          </p:nvSpPr>
          <p:spPr bwMode="auto">
            <a:xfrm>
              <a:off x="1338" y="3144"/>
              <a:ext cx="64" cy="81"/>
            </a:xfrm>
            <a:custGeom>
              <a:avLst/>
              <a:gdLst>
                <a:gd name="T0" fmla="*/ 4 w 4"/>
                <a:gd name="T1" fmla="*/ 3 h 5"/>
                <a:gd name="T2" fmla="*/ 2 w 4"/>
                <a:gd name="T3" fmla="*/ 5 h 5"/>
                <a:gd name="T4" fmla="*/ 0 w 4"/>
                <a:gd name="T5" fmla="*/ 3 h 5"/>
                <a:gd name="T6" fmla="*/ 1 w 4"/>
                <a:gd name="T7" fmla="*/ 1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4"/>
                    <a:pt x="0" y="3"/>
                  </a:cubicBezTo>
                  <a:cubicBezTo>
                    <a:pt x="0" y="2"/>
                    <a:pt x="0" y="1"/>
                    <a:pt x="1" y="1"/>
                  </a:cubicBezTo>
                  <a:cubicBezTo>
                    <a:pt x="3" y="0"/>
                    <a:pt x="3" y="1"/>
                    <a:pt x="4" y="3"/>
                  </a:cubicBezTo>
                  <a:close/>
                </a:path>
              </a:pathLst>
            </a:custGeom>
            <a:solidFill>
              <a:srgbClr val="5AA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6683F34-4E22-801B-6549-3DD4613063BF}"/>
              </a:ext>
            </a:extLst>
          </p:cNvPr>
          <p:cNvGrpSpPr>
            <a:grpSpLocks noChangeAspect="1"/>
          </p:cNvGrpSpPr>
          <p:nvPr/>
        </p:nvGrpSpPr>
        <p:grpSpPr bwMode="auto">
          <a:xfrm>
            <a:off x="7662863" y="2508250"/>
            <a:ext cx="2584450" cy="2917825"/>
            <a:chOff x="4827" y="1580"/>
            <a:chExt cx="1628" cy="1838"/>
          </a:xfrm>
        </p:grpSpPr>
        <p:sp>
          <p:nvSpPr>
            <p:cNvPr id="7" name="Freeform 5">
              <a:extLst>
                <a:ext uri="{FF2B5EF4-FFF2-40B4-BE49-F238E27FC236}">
                  <a16:creationId xmlns:a16="http://schemas.microsoft.com/office/drawing/2014/main" id="{B930A7AB-F50A-955F-6657-6516BFABEDC5}"/>
                </a:ext>
              </a:extLst>
            </p:cNvPr>
            <p:cNvSpPr>
              <a:spLocks/>
            </p:cNvSpPr>
            <p:nvPr/>
          </p:nvSpPr>
          <p:spPr bwMode="auto">
            <a:xfrm>
              <a:off x="4827" y="1580"/>
              <a:ext cx="1145" cy="1838"/>
            </a:xfrm>
            <a:custGeom>
              <a:avLst/>
              <a:gdLst>
                <a:gd name="T0" fmla="*/ 33 w 64"/>
                <a:gd name="T1" fmla="*/ 88 h 103"/>
                <a:gd name="T2" fmla="*/ 33 w 64"/>
                <a:gd name="T3" fmla="*/ 88 h 103"/>
                <a:gd name="T4" fmla="*/ 23 w 64"/>
                <a:gd name="T5" fmla="*/ 89 h 103"/>
                <a:gd name="T6" fmla="*/ 22 w 64"/>
                <a:gd name="T7" fmla="*/ 99 h 103"/>
                <a:gd name="T8" fmla="*/ 18 w 64"/>
                <a:gd name="T9" fmla="*/ 101 h 103"/>
                <a:gd name="T10" fmla="*/ 1 w 64"/>
                <a:gd name="T11" fmla="*/ 89 h 103"/>
                <a:gd name="T12" fmla="*/ 0 w 64"/>
                <a:gd name="T13" fmla="*/ 84 h 103"/>
                <a:gd name="T14" fmla="*/ 0 w 64"/>
                <a:gd name="T15" fmla="*/ 6 h 103"/>
                <a:gd name="T16" fmla="*/ 7 w 64"/>
                <a:gd name="T17" fmla="*/ 1 h 103"/>
                <a:gd name="T18" fmla="*/ 12 w 64"/>
                <a:gd name="T19" fmla="*/ 1 h 103"/>
                <a:gd name="T20" fmla="*/ 57 w 64"/>
                <a:gd name="T21" fmla="*/ 1 h 103"/>
                <a:gd name="T22" fmla="*/ 63 w 64"/>
                <a:gd name="T23" fmla="*/ 7 h 103"/>
                <a:gd name="T24" fmla="*/ 63 w 64"/>
                <a:gd name="T25" fmla="*/ 15 h 103"/>
                <a:gd name="T26" fmla="*/ 63 w 64"/>
                <a:gd name="T27" fmla="*/ 24 h 103"/>
                <a:gd name="T28" fmla="*/ 63 w 64"/>
                <a:gd name="T29" fmla="*/ 68 h 103"/>
                <a:gd name="T30" fmla="*/ 55 w 64"/>
                <a:gd name="T31" fmla="*/ 76 h 103"/>
                <a:gd name="T32" fmla="*/ 47 w 64"/>
                <a:gd name="T33" fmla="*/ 75 h 103"/>
                <a:gd name="T34" fmla="*/ 52 w 64"/>
                <a:gd name="T35" fmla="*/ 72 h 103"/>
                <a:gd name="T36" fmla="*/ 58 w 64"/>
                <a:gd name="T37" fmla="*/ 64 h 103"/>
                <a:gd name="T38" fmla="*/ 59 w 64"/>
                <a:gd name="T39" fmla="*/ 15 h 103"/>
                <a:gd name="T40" fmla="*/ 60 w 64"/>
                <a:gd name="T41" fmla="*/ 13 h 103"/>
                <a:gd name="T42" fmla="*/ 51 w 64"/>
                <a:gd name="T43" fmla="*/ 4 h 103"/>
                <a:gd name="T44" fmla="*/ 22 w 64"/>
                <a:gd name="T45" fmla="*/ 4 h 103"/>
                <a:gd name="T46" fmla="*/ 5 w 64"/>
                <a:gd name="T47" fmla="*/ 3 h 103"/>
                <a:gd name="T48" fmla="*/ 20 w 64"/>
                <a:gd name="T49" fmla="*/ 15 h 103"/>
                <a:gd name="T50" fmla="*/ 25 w 64"/>
                <a:gd name="T51" fmla="*/ 25 h 103"/>
                <a:gd name="T52" fmla="*/ 25 w 64"/>
                <a:gd name="T53" fmla="*/ 68 h 103"/>
                <a:gd name="T54" fmla="*/ 23 w 64"/>
                <a:gd name="T55" fmla="*/ 79 h 103"/>
                <a:gd name="T56" fmla="*/ 30 w 64"/>
                <a:gd name="T57" fmla="*/ 85 h 103"/>
                <a:gd name="T58" fmla="*/ 35 w 64"/>
                <a:gd name="T59" fmla="*/ 85 h 103"/>
                <a:gd name="T60" fmla="*/ 33 w 64"/>
                <a:gd name="T61" fmla="*/ 8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03">
                  <a:moveTo>
                    <a:pt x="33" y="88"/>
                  </a:moveTo>
                  <a:cubicBezTo>
                    <a:pt x="33" y="88"/>
                    <a:pt x="33" y="88"/>
                    <a:pt x="33" y="88"/>
                  </a:cubicBezTo>
                  <a:cubicBezTo>
                    <a:pt x="30" y="89"/>
                    <a:pt x="25" y="86"/>
                    <a:pt x="23" y="89"/>
                  </a:cubicBezTo>
                  <a:cubicBezTo>
                    <a:pt x="21" y="92"/>
                    <a:pt x="22" y="96"/>
                    <a:pt x="22" y="99"/>
                  </a:cubicBezTo>
                  <a:cubicBezTo>
                    <a:pt x="22" y="103"/>
                    <a:pt x="20" y="103"/>
                    <a:pt x="18" y="101"/>
                  </a:cubicBezTo>
                  <a:cubicBezTo>
                    <a:pt x="12" y="97"/>
                    <a:pt x="7" y="93"/>
                    <a:pt x="1" y="89"/>
                  </a:cubicBezTo>
                  <a:cubicBezTo>
                    <a:pt x="0" y="88"/>
                    <a:pt x="0" y="86"/>
                    <a:pt x="0" y="84"/>
                  </a:cubicBezTo>
                  <a:cubicBezTo>
                    <a:pt x="0" y="58"/>
                    <a:pt x="0" y="32"/>
                    <a:pt x="0" y="6"/>
                  </a:cubicBezTo>
                  <a:cubicBezTo>
                    <a:pt x="0" y="1"/>
                    <a:pt x="1" y="0"/>
                    <a:pt x="7" y="1"/>
                  </a:cubicBezTo>
                  <a:cubicBezTo>
                    <a:pt x="8" y="1"/>
                    <a:pt x="10" y="1"/>
                    <a:pt x="12" y="1"/>
                  </a:cubicBezTo>
                  <a:cubicBezTo>
                    <a:pt x="27" y="1"/>
                    <a:pt x="42" y="1"/>
                    <a:pt x="57" y="1"/>
                  </a:cubicBezTo>
                  <a:cubicBezTo>
                    <a:pt x="61" y="1"/>
                    <a:pt x="63" y="2"/>
                    <a:pt x="63" y="7"/>
                  </a:cubicBezTo>
                  <a:cubicBezTo>
                    <a:pt x="63" y="10"/>
                    <a:pt x="63" y="13"/>
                    <a:pt x="63" y="15"/>
                  </a:cubicBezTo>
                  <a:cubicBezTo>
                    <a:pt x="64" y="18"/>
                    <a:pt x="63" y="21"/>
                    <a:pt x="63" y="24"/>
                  </a:cubicBezTo>
                  <a:cubicBezTo>
                    <a:pt x="63" y="39"/>
                    <a:pt x="63" y="53"/>
                    <a:pt x="63" y="68"/>
                  </a:cubicBezTo>
                  <a:cubicBezTo>
                    <a:pt x="63" y="75"/>
                    <a:pt x="63" y="76"/>
                    <a:pt x="55" y="76"/>
                  </a:cubicBezTo>
                  <a:cubicBezTo>
                    <a:pt x="53" y="76"/>
                    <a:pt x="50" y="77"/>
                    <a:pt x="47" y="75"/>
                  </a:cubicBezTo>
                  <a:cubicBezTo>
                    <a:pt x="46" y="71"/>
                    <a:pt x="50" y="72"/>
                    <a:pt x="52" y="72"/>
                  </a:cubicBezTo>
                  <a:cubicBezTo>
                    <a:pt x="58" y="71"/>
                    <a:pt x="58" y="71"/>
                    <a:pt x="58" y="64"/>
                  </a:cubicBezTo>
                  <a:cubicBezTo>
                    <a:pt x="58" y="48"/>
                    <a:pt x="60" y="31"/>
                    <a:pt x="59" y="15"/>
                  </a:cubicBezTo>
                  <a:cubicBezTo>
                    <a:pt x="59" y="14"/>
                    <a:pt x="60" y="14"/>
                    <a:pt x="60" y="13"/>
                  </a:cubicBezTo>
                  <a:cubicBezTo>
                    <a:pt x="60" y="6"/>
                    <a:pt x="58" y="4"/>
                    <a:pt x="51" y="4"/>
                  </a:cubicBezTo>
                  <a:cubicBezTo>
                    <a:pt x="41" y="4"/>
                    <a:pt x="31" y="4"/>
                    <a:pt x="22" y="4"/>
                  </a:cubicBezTo>
                  <a:cubicBezTo>
                    <a:pt x="16" y="4"/>
                    <a:pt x="11" y="4"/>
                    <a:pt x="5" y="3"/>
                  </a:cubicBezTo>
                  <a:cubicBezTo>
                    <a:pt x="10" y="8"/>
                    <a:pt x="15" y="11"/>
                    <a:pt x="20" y="15"/>
                  </a:cubicBezTo>
                  <a:cubicBezTo>
                    <a:pt x="23" y="18"/>
                    <a:pt x="25" y="21"/>
                    <a:pt x="25" y="25"/>
                  </a:cubicBezTo>
                  <a:cubicBezTo>
                    <a:pt x="25" y="39"/>
                    <a:pt x="25" y="54"/>
                    <a:pt x="25" y="68"/>
                  </a:cubicBezTo>
                  <a:cubicBezTo>
                    <a:pt x="25" y="72"/>
                    <a:pt x="23" y="75"/>
                    <a:pt x="23" y="79"/>
                  </a:cubicBezTo>
                  <a:cubicBezTo>
                    <a:pt x="22" y="85"/>
                    <a:pt x="24" y="86"/>
                    <a:pt x="30" y="85"/>
                  </a:cubicBezTo>
                  <a:cubicBezTo>
                    <a:pt x="31" y="85"/>
                    <a:pt x="33" y="83"/>
                    <a:pt x="35" y="85"/>
                  </a:cubicBezTo>
                  <a:cubicBezTo>
                    <a:pt x="35" y="86"/>
                    <a:pt x="36" y="88"/>
                    <a:pt x="33" y="88"/>
                  </a:cubicBezTo>
                  <a:close/>
                </a:path>
              </a:pathLst>
            </a:custGeom>
            <a:solidFill>
              <a:srgbClr val="FDE9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6">
              <a:extLst>
                <a:ext uri="{FF2B5EF4-FFF2-40B4-BE49-F238E27FC236}">
                  <a16:creationId xmlns:a16="http://schemas.microsoft.com/office/drawing/2014/main" id="{2B235E2A-D5E7-64F8-3712-3AB95452AED1}"/>
                </a:ext>
              </a:extLst>
            </p:cNvPr>
            <p:cNvSpPr>
              <a:spLocks/>
            </p:cNvSpPr>
            <p:nvPr/>
          </p:nvSpPr>
          <p:spPr bwMode="auto">
            <a:xfrm>
              <a:off x="5417" y="1848"/>
              <a:ext cx="1038" cy="1552"/>
            </a:xfrm>
            <a:custGeom>
              <a:avLst/>
              <a:gdLst>
                <a:gd name="T0" fmla="*/ 14 w 58"/>
                <a:gd name="T1" fmla="*/ 60 h 87"/>
                <a:gd name="T2" fmla="*/ 26 w 58"/>
                <a:gd name="T3" fmla="*/ 59 h 87"/>
                <a:gd name="T4" fmla="*/ 29 w 58"/>
                <a:gd name="T5" fmla="*/ 56 h 87"/>
                <a:gd name="T6" fmla="*/ 29 w 58"/>
                <a:gd name="T7" fmla="*/ 7 h 87"/>
                <a:gd name="T8" fmla="*/ 30 w 58"/>
                <a:gd name="T9" fmla="*/ 0 h 87"/>
                <a:gd name="T10" fmla="*/ 35 w 58"/>
                <a:gd name="T11" fmla="*/ 4 h 87"/>
                <a:gd name="T12" fmla="*/ 46 w 58"/>
                <a:gd name="T13" fmla="*/ 21 h 87"/>
                <a:gd name="T14" fmla="*/ 50 w 58"/>
                <a:gd name="T15" fmla="*/ 58 h 87"/>
                <a:gd name="T16" fmla="*/ 47 w 58"/>
                <a:gd name="T17" fmla="*/ 60 h 87"/>
                <a:gd name="T18" fmla="*/ 47 w 58"/>
                <a:gd name="T19" fmla="*/ 56 h 87"/>
                <a:gd name="T20" fmla="*/ 41 w 58"/>
                <a:gd name="T21" fmla="*/ 31 h 87"/>
                <a:gd name="T22" fmla="*/ 37 w 58"/>
                <a:gd name="T23" fmla="*/ 29 h 87"/>
                <a:gd name="T24" fmla="*/ 36 w 58"/>
                <a:gd name="T25" fmla="*/ 33 h 87"/>
                <a:gd name="T26" fmla="*/ 36 w 58"/>
                <a:gd name="T27" fmla="*/ 67 h 87"/>
                <a:gd name="T28" fmla="*/ 25 w 58"/>
                <a:gd name="T29" fmla="*/ 83 h 87"/>
                <a:gd name="T30" fmla="*/ 4 w 58"/>
                <a:gd name="T31" fmla="*/ 82 h 87"/>
                <a:gd name="T32" fmla="*/ 0 w 58"/>
                <a:gd name="T33" fmla="*/ 73 h 87"/>
                <a:gd name="T34" fmla="*/ 1 w 58"/>
                <a:gd name="T35" fmla="*/ 70 h 87"/>
                <a:gd name="T36" fmla="*/ 2 w 58"/>
                <a:gd name="T37" fmla="*/ 67 h 87"/>
                <a:gd name="T38" fmla="*/ 14 w 58"/>
                <a:gd name="T3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87">
                  <a:moveTo>
                    <a:pt x="14" y="60"/>
                  </a:moveTo>
                  <a:cubicBezTo>
                    <a:pt x="18" y="60"/>
                    <a:pt x="22" y="58"/>
                    <a:pt x="26" y="59"/>
                  </a:cubicBezTo>
                  <a:cubicBezTo>
                    <a:pt x="30" y="60"/>
                    <a:pt x="29" y="57"/>
                    <a:pt x="29" y="56"/>
                  </a:cubicBezTo>
                  <a:cubicBezTo>
                    <a:pt x="29" y="39"/>
                    <a:pt x="29" y="23"/>
                    <a:pt x="29" y="7"/>
                  </a:cubicBezTo>
                  <a:cubicBezTo>
                    <a:pt x="29" y="5"/>
                    <a:pt x="29" y="3"/>
                    <a:pt x="30" y="0"/>
                  </a:cubicBezTo>
                  <a:cubicBezTo>
                    <a:pt x="33" y="0"/>
                    <a:pt x="35" y="0"/>
                    <a:pt x="35" y="4"/>
                  </a:cubicBezTo>
                  <a:cubicBezTo>
                    <a:pt x="37" y="11"/>
                    <a:pt x="41" y="16"/>
                    <a:pt x="46" y="21"/>
                  </a:cubicBezTo>
                  <a:cubicBezTo>
                    <a:pt x="57" y="31"/>
                    <a:pt x="58" y="46"/>
                    <a:pt x="50" y="58"/>
                  </a:cubicBezTo>
                  <a:cubicBezTo>
                    <a:pt x="49" y="59"/>
                    <a:pt x="49" y="61"/>
                    <a:pt x="47" y="60"/>
                  </a:cubicBezTo>
                  <a:cubicBezTo>
                    <a:pt x="45" y="59"/>
                    <a:pt x="47" y="58"/>
                    <a:pt x="47" y="56"/>
                  </a:cubicBezTo>
                  <a:cubicBezTo>
                    <a:pt x="52" y="46"/>
                    <a:pt x="50" y="38"/>
                    <a:pt x="41" y="31"/>
                  </a:cubicBezTo>
                  <a:cubicBezTo>
                    <a:pt x="40" y="30"/>
                    <a:pt x="38" y="28"/>
                    <a:pt x="37" y="29"/>
                  </a:cubicBezTo>
                  <a:cubicBezTo>
                    <a:pt x="35" y="30"/>
                    <a:pt x="36" y="32"/>
                    <a:pt x="36" y="33"/>
                  </a:cubicBezTo>
                  <a:cubicBezTo>
                    <a:pt x="35" y="44"/>
                    <a:pt x="35" y="56"/>
                    <a:pt x="36" y="67"/>
                  </a:cubicBezTo>
                  <a:cubicBezTo>
                    <a:pt x="36" y="75"/>
                    <a:pt x="31" y="80"/>
                    <a:pt x="25" y="83"/>
                  </a:cubicBezTo>
                  <a:cubicBezTo>
                    <a:pt x="18" y="86"/>
                    <a:pt x="11" y="87"/>
                    <a:pt x="4" y="82"/>
                  </a:cubicBezTo>
                  <a:cubicBezTo>
                    <a:pt x="1" y="80"/>
                    <a:pt x="0" y="76"/>
                    <a:pt x="0" y="73"/>
                  </a:cubicBezTo>
                  <a:cubicBezTo>
                    <a:pt x="1" y="72"/>
                    <a:pt x="1" y="71"/>
                    <a:pt x="1" y="70"/>
                  </a:cubicBezTo>
                  <a:cubicBezTo>
                    <a:pt x="2" y="69"/>
                    <a:pt x="1" y="68"/>
                    <a:pt x="2" y="67"/>
                  </a:cubicBezTo>
                  <a:cubicBezTo>
                    <a:pt x="5" y="64"/>
                    <a:pt x="8" y="60"/>
                    <a:pt x="14" y="60"/>
                  </a:cubicBezTo>
                  <a:close/>
                </a:path>
              </a:pathLst>
            </a:custGeom>
            <a:solidFill>
              <a:srgbClr val="3E91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7">
              <a:extLst>
                <a:ext uri="{FF2B5EF4-FFF2-40B4-BE49-F238E27FC236}">
                  <a16:creationId xmlns:a16="http://schemas.microsoft.com/office/drawing/2014/main" id="{C6A28531-3346-D96C-83CF-E8DE1D6C9233}"/>
                </a:ext>
              </a:extLst>
            </p:cNvPr>
            <p:cNvSpPr>
              <a:spLocks/>
            </p:cNvSpPr>
            <p:nvPr/>
          </p:nvSpPr>
          <p:spPr bwMode="auto">
            <a:xfrm>
              <a:off x="5203" y="1616"/>
              <a:ext cx="733" cy="1445"/>
            </a:xfrm>
            <a:custGeom>
              <a:avLst/>
              <a:gdLst>
                <a:gd name="T0" fmla="*/ 26 w 41"/>
                <a:gd name="T1" fmla="*/ 73 h 81"/>
                <a:gd name="T2" fmla="*/ 14 w 41"/>
                <a:gd name="T3" fmla="*/ 81 h 81"/>
                <a:gd name="T4" fmla="*/ 15 w 41"/>
                <a:gd name="T5" fmla="*/ 76 h 81"/>
                <a:gd name="T6" fmla="*/ 19 w 41"/>
                <a:gd name="T7" fmla="*/ 60 h 81"/>
                <a:gd name="T8" fmla="*/ 18 w 41"/>
                <a:gd name="T9" fmla="*/ 50 h 81"/>
                <a:gd name="T10" fmla="*/ 12 w 41"/>
                <a:gd name="T11" fmla="*/ 35 h 81"/>
                <a:gd name="T12" fmla="*/ 11 w 41"/>
                <a:gd name="T13" fmla="*/ 26 h 81"/>
                <a:gd name="T14" fmla="*/ 8 w 41"/>
                <a:gd name="T15" fmla="*/ 17 h 81"/>
                <a:gd name="T16" fmla="*/ 0 w 41"/>
                <a:gd name="T17" fmla="*/ 0 h 81"/>
                <a:gd name="T18" fmla="*/ 30 w 41"/>
                <a:gd name="T19" fmla="*/ 0 h 81"/>
                <a:gd name="T20" fmla="*/ 40 w 41"/>
                <a:gd name="T21" fmla="*/ 13 h 81"/>
                <a:gd name="T22" fmla="*/ 39 w 41"/>
                <a:gd name="T23" fmla="*/ 67 h 81"/>
                <a:gd name="T24" fmla="*/ 36 w 41"/>
                <a:gd name="T25" fmla="*/ 71 h 81"/>
                <a:gd name="T26" fmla="*/ 26 w 41"/>
                <a:gd name="T27" fmla="*/ 7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81">
                  <a:moveTo>
                    <a:pt x="26" y="73"/>
                  </a:moveTo>
                  <a:cubicBezTo>
                    <a:pt x="21" y="75"/>
                    <a:pt x="18" y="78"/>
                    <a:pt x="14" y="81"/>
                  </a:cubicBezTo>
                  <a:cubicBezTo>
                    <a:pt x="13" y="78"/>
                    <a:pt x="13" y="78"/>
                    <a:pt x="15" y="76"/>
                  </a:cubicBezTo>
                  <a:cubicBezTo>
                    <a:pt x="21" y="72"/>
                    <a:pt x="20" y="66"/>
                    <a:pt x="19" y="60"/>
                  </a:cubicBezTo>
                  <a:cubicBezTo>
                    <a:pt x="19" y="57"/>
                    <a:pt x="17" y="54"/>
                    <a:pt x="18" y="50"/>
                  </a:cubicBezTo>
                  <a:cubicBezTo>
                    <a:pt x="19" y="44"/>
                    <a:pt x="15" y="40"/>
                    <a:pt x="12" y="35"/>
                  </a:cubicBezTo>
                  <a:cubicBezTo>
                    <a:pt x="11" y="32"/>
                    <a:pt x="10" y="29"/>
                    <a:pt x="11" y="26"/>
                  </a:cubicBezTo>
                  <a:cubicBezTo>
                    <a:pt x="11" y="22"/>
                    <a:pt x="10" y="20"/>
                    <a:pt x="8" y="17"/>
                  </a:cubicBezTo>
                  <a:cubicBezTo>
                    <a:pt x="5" y="12"/>
                    <a:pt x="2" y="6"/>
                    <a:pt x="0" y="0"/>
                  </a:cubicBezTo>
                  <a:cubicBezTo>
                    <a:pt x="10" y="0"/>
                    <a:pt x="20" y="0"/>
                    <a:pt x="30" y="0"/>
                  </a:cubicBezTo>
                  <a:cubicBezTo>
                    <a:pt x="39" y="0"/>
                    <a:pt x="41" y="4"/>
                    <a:pt x="40" y="13"/>
                  </a:cubicBezTo>
                  <a:cubicBezTo>
                    <a:pt x="40" y="31"/>
                    <a:pt x="38" y="49"/>
                    <a:pt x="39" y="67"/>
                  </a:cubicBezTo>
                  <a:cubicBezTo>
                    <a:pt x="39" y="71"/>
                    <a:pt x="39" y="71"/>
                    <a:pt x="36" y="71"/>
                  </a:cubicBezTo>
                  <a:cubicBezTo>
                    <a:pt x="33" y="71"/>
                    <a:pt x="29" y="70"/>
                    <a:pt x="26" y="73"/>
                  </a:cubicBezTo>
                  <a:close/>
                </a:path>
              </a:pathLst>
            </a:custGeom>
            <a:solidFill>
              <a:srgbClr val="F9D8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8">
              <a:extLst>
                <a:ext uri="{FF2B5EF4-FFF2-40B4-BE49-F238E27FC236}">
                  <a16:creationId xmlns:a16="http://schemas.microsoft.com/office/drawing/2014/main" id="{2DD1BF14-A085-1689-76B8-7D5713271F92}"/>
                </a:ext>
              </a:extLst>
            </p:cNvPr>
            <p:cNvSpPr>
              <a:spLocks/>
            </p:cNvSpPr>
            <p:nvPr/>
          </p:nvSpPr>
          <p:spPr bwMode="auto">
            <a:xfrm>
              <a:off x="4881" y="1616"/>
              <a:ext cx="697" cy="1552"/>
            </a:xfrm>
            <a:custGeom>
              <a:avLst/>
              <a:gdLst>
                <a:gd name="T0" fmla="*/ 18 w 39"/>
                <a:gd name="T1" fmla="*/ 0 h 87"/>
                <a:gd name="T2" fmla="*/ 25 w 39"/>
                <a:gd name="T3" fmla="*/ 13 h 87"/>
                <a:gd name="T4" fmla="*/ 27 w 39"/>
                <a:gd name="T5" fmla="*/ 16 h 87"/>
                <a:gd name="T6" fmla="*/ 30 w 39"/>
                <a:gd name="T7" fmla="*/ 27 h 87"/>
                <a:gd name="T8" fmla="*/ 31 w 39"/>
                <a:gd name="T9" fmla="*/ 34 h 87"/>
                <a:gd name="T10" fmla="*/ 37 w 39"/>
                <a:gd name="T11" fmla="*/ 53 h 87"/>
                <a:gd name="T12" fmla="*/ 37 w 39"/>
                <a:gd name="T13" fmla="*/ 56 h 87"/>
                <a:gd name="T14" fmla="*/ 38 w 39"/>
                <a:gd name="T15" fmla="*/ 69 h 87"/>
                <a:gd name="T16" fmla="*/ 33 w 39"/>
                <a:gd name="T17" fmla="*/ 78 h 87"/>
                <a:gd name="T18" fmla="*/ 32 w 39"/>
                <a:gd name="T19" fmla="*/ 81 h 87"/>
                <a:gd name="T20" fmla="*/ 31 w 39"/>
                <a:gd name="T21" fmla="*/ 83 h 87"/>
                <a:gd name="T22" fmla="*/ 31 w 39"/>
                <a:gd name="T23" fmla="*/ 83 h 87"/>
                <a:gd name="T24" fmla="*/ 19 w 39"/>
                <a:gd name="T25" fmla="*/ 84 h 87"/>
                <a:gd name="T26" fmla="*/ 19 w 39"/>
                <a:gd name="T27" fmla="*/ 73 h 87"/>
                <a:gd name="T28" fmla="*/ 20 w 39"/>
                <a:gd name="T29" fmla="*/ 67 h 87"/>
                <a:gd name="T30" fmla="*/ 21 w 39"/>
                <a:gd name="T31" fmla="*/ 28 h 87"/>
                <a:gd name="T32" fmla="*/ 10 w 39"/>
                <a:gd name="T33" fmla="*/ 9 h 87"/>
                <a:gd name="T34" fmla="*/ 3 w 39"/>
                <a:gd name="T35" fmla="*/ 4 h 87"/>
                <a:gd name="T36" fmla="*/ 1 w 39"/>
                <a:gd name="T37" fmla="*/ 1 h 87"/>
                <a:gd name="T38" fmla="*/ 4 w 39"/>
                <a:gd name="T39" fmla="*/ 0 h 87"/>
                <a:gd name="T40" fmla="*/ 18 w 39"/>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7">
                  <a:moveTo>
                    <a:pt x="18" y="0"/>
                  </a:moveTo>
                  <a:cubicBezTo>
                    <a:pt x="21" y="5"/>
                    <a:pt x="24" y="8"/>
                    <a:pt x="25" y="13"/>
                  </a:cubicBezTo>
                  <a:cubicBezTo>
                    <a:pt x="25" y="14"/>
                    <a:pt x="26" y="16"/>
                    <a:pt x="27" y="16"/>
                  </a:cubicBezTo>
                  <a:cubicBezTo>
                    <a:pt x="32" y="19"/>
                    <a:pt x="31" y="23"/>
                    <a:pt x="30" y="27"/>
                  </a:cubicBezTo>
                  <a:cubicBezTo>
                    <a:pt x="29" y="30"/>
                    <a:pt x="30" y="32"/>
                    <a:pt x="31" y="34"/>
                  </a:cubicBezTo>
                  <a:cubicBezTo>
                    <a:pt x="35" y="40"/>
                    <a:pt x="39" y="46"/>
                    <a:pt x="37" y="53"/>
                  </a:cubicBezTo>
                  <a:cubicBezTo>
                    <a:pt x="37" y="54"/>
                    <a:pt x="37" y="55"/>
                    <a:pt x="37" y="56"/>
                  </a:cubicBezTo>
                  <a:cubicBezTo>
                    <a:pt x="39" y="60"/>
                    <a:pt x="39" y="64"/>
                    <a:pt x="38" y="69"/>
                  </a:cubicBezTo>
                  <a:cubicBezTo>
                    <a:pt x="38" y="74"/>
                    <a:pt x="36" y="76"/>
                    <a:pt x="33" y="78"/>
                  </a:cubicBezTo>
                  <a:cubicBezTo>
                    <a:pt x="32" y="79"/>
                    <a:pt x="31" y="80"/>
                    <a:pt x="32" y="81"/>
                  </a:cubicBezTo>
                  <a:cubicBezTo>
                    <a:pt x="33" y="82"/>
                    <a:pt x="32" y="83"/>
                    <a:pt x="31" y="83"/>
                  </a:cubicBezTo>
                  <a:cubicBezTo>
                    <a:pt x="31" y="83"/>
                    <a:pt x="31" y="83"/>
                    <a:pt x="31" y="83"/>
                  </a:cubicBezTo>
                  <a:cubicBezTo>
                    <a:pt x="27" y="85"/>
                    <a:pt x="22" y="87"/>
                    <a:pt x="19" y="84"/>
                  </a:cubicBezTo>
                  <a:cubicBezTo>
                    <a:pt x="17" y="81"/>
                    <a:pt x="18" y="76"/>
                    <a:pt x="19" y="73"/>
                  </a:cubicBezTo>
                  <a:cubicBezTo>
                    <a:pt x="20" y="71"/>
                    <a:pt x="20" y="69"/>
                    <a:pt x="20" y="67"/>
                  </a:cubicBezTo>
                  <a:cubicBezTo>
                    <a:pt x="20" y="54"/>
                    <a:pt x="19" y="41"/>
                    <a:pt x="21" y="28"/>
                  </a:cubicBezTo>
                  <a:cubicBezTo>
                    <a:pt x="21" y="19"/>
                    <a:pt x="17" y="14"/>
                    <a:pt x="10" y="9"/>
                  </a:cubicBezTo>
                  <a:cubicBezTo>
                    <a:pt x="8" y="8"/>
                    <a:pt x="5" y="6"/>
                    <a:pt x="3" y="4"/>
                  </a:cubicBezTo>
                  <a:cubicBezTo>
                    <a:pt x="2" y="3"/>
                    <a:pt x="0" y="2"/>
                    <a:pt x="1" y="1"/>
                  </a:cubicBezTo>
                  <a:cubicBezTo>
                    <a:pt x="2" y="0"/>
                    <a:pt x="3" y="0"/>
                    <a:pt x="4" y="0"/>
                  </a:cubicBezTo>
                  <a:cubicBezTo>
                    <a:pt x="9" y="0"/>
                    <a:pt x="14" y="0"/>
                    <a:pt x="18" y="0"/>
                  </a:cubicBezTo>
                  <a:close/>
                </a:path>
              </a:pathLst>
            </a:custGeom>
            <a:solidFill>
              <a:srgbClr val="EFC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7" name="TextBox 56">
            <a:extLst>
              <a:ext uri="{FF2B5EF4-FFF2-40B4-BE49-F238E27FC236}">
                <a16:creationId xmlns:a16="http://schemas.microsoft.com/office/drawing/2014/main" id="{9EE64673-21B3-4088-B76D-63727CBE3726}"/>
              </a:ext>
            </a:extLst>
          </p:cNvPr>
          <p:cNvSpPr txBox="1"/>
          <p:nvPr/>
        </p:nvSpPr>
        <p:spPr>
          <a:xfrm>
            <a:off x="6956552" y="5477701"/>
            <a:ext cx="3883696" cy="584775"/>
          </a:xfrm>
          <a:prstGeom prst="rect">
            <a:avLst/>
          </a:prstGeom>
          <a:noFill/>
        </p:spPr>
        <p:txBody>
          <a:bodyPr wrap="square" rtlCol="0">
            <a:spAutoFit/>
          </a:bodyPr>
          <a:lstStyle/>
          <a:p>
            <a:pPr algn="ctr"/>
            <a:r>
              <a:rPr lang="en-US" altLang="ko-KR" sz="3200" dirty="0">
                <a:solidFill>
                  <a:schemeClr val="tx1">
                    <a:lumMod val="75000"/>
                    <a:lumOff val="25000"/>
                  </a:schemeClr>
                </a:solidFill>
                <a:cs typeface="Arial" pitchFamily="34" charset="0"/>
              </a:rPr>
              <a:t>Carpet</a:t>
            </a: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230035" y="148052"/>
            <a:ext cx="8820150" cy="723900"/>
          </a:xfrm>
          <a:prstGeom prst="rect">
            <a:avLst/>
          </a:prstGeom>
        </p:spPr>
        <p:txBody>
          <a:bodyPr>
            <a:normAutofit/>
          </a:bodyPr>
          <a:lstStyle/>
          <a:p>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56" name="Group 55">
            <a:extLst>
              <a:ext uri="{FF2B5EF4-FFF2-40B4-BE49-F238E27FC236}">
                <a16:creationId xmlns:a16="http://schemas.microsoft.com/office/drawing/2014/main" id="{94E580A2-FB61-42D8-BD81-7F91B593F005}"/>
              </a:ext>
            </a:extLst>
          </p:cNvPr>
          <p:cNvGrpSpPr/>
          <p:nvPr/>
        </p:nvGrpSpPr>
        <p:grpSpPr>
          <a:xfrm>
            <a:off x="680590" y="3071809"/>
            <a:ext cx="3940337" cy="1532621"/>
            <a:chOff x="1985513" y="4307149"/>
            <a:chExt cx="2380861" cy="1532621"/>
          </a:xfrm>
        </p:grpSpPr>
        <p:sp>
          <p:nvSpPr>
            <p:cNvPr id="57" name="TextBox 56">
              <a:extLst>
                <a:ext uri="{FF2B5EF4-FFF2-40B4-BE49-F238E27FC236}">
                  <a16:creationId xmlns:a16="http://schemas.microsoft.com/office/drawing/2014/main" id="{9EE64673-21B3-4088-B76D-63727CBE3726}"/>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58" name="TextBox 57">
              <a:extLst>
                <a:ext uri="{FF2B5EF4-FFF2-40B4-BE49-F238E27FC236}">
                  <a16:creationId xmlns:a16="http://schemas.microsoft.com/office/drawing/2014/main" id="{6EACEC0E-42FA-4198-8E9F-6F382BFF3D61}"/>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59" name="Group 58">
            <a:extLst>
              <a:ext uri="{FF2B5EF4-FFF2-40B4-BE49-F238E27FC236}">
                <a16:creationId xmlns:a16="http://schemas.microsoft.com/office/drawing/2014/main" id="{FCAB3E43-23FF-4CB9-A441-2CEB351B625E}"/>
              </a:ext>
            </a:extLst>
          </p:cNvPr>
          <p:cNvGrpSpPr/>
          <p:nvPr/>
        </p:nvGrpSpPr>
        <p:grpSpPr>
          <a:xfrm>
            <a:off x="661407" y="4907479"/>
            <a:ext cx="3940337" cy="1532621"/>
            <a:chOff x="1985513" y="4307149"/>
            <a:chExt cx="2380861" cy="1532621"/>
          </a:xfrm>
        </p:grpSpPr>
        <p:sp>
          <p:nvSpPr>
            <p:cNvPr id="60" name="TextBox 59">
              <a:extLst>
                <a:ext uri="{FF2B5EF4-FFF2-40B4-BE49-F238E27FC236}">
                  <a16:creationId xmlns:a16="http://schemas.microsoft.com/office/drawing/2014/main" id="{F2EFB0E8-1F43-4509-8568-779C84C346AD}"/>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1" name="TextBox 60">
              <a:extLst>
                <a:ext uri="{FF2B5EF4-FFF2-40B4-BE49-F238E27FC236}">
                  <a16:creationId xmlns:a16="http://schemas.microsoft.com/office/drawing/2014/main" id="{3E4834EE-B6E0-4538-81DC-3C0E8CC005A8}"/>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grpSp>
        <p:nvGrpSpPr>
          <p:cNvPr id="62" name="Group 61">
            <a:extLst>
              <a:ext uri="{FF2B5EF4-FFF2-40B4-BE49-F238E27FC236}">
                <a16:creationId xmlns:a16="http://schemas.microsoft.com/office/drawing/2014/main" id="{44A81696-D6A2-4996-9D0B-F705570ACCAB}"/>
              </a:ext>
            </a:extLst>
          </p:cNvPr>
          <p:cNvGrpSpPr/>
          <p:nvPr/>
        </p:nvGrpSpPr>
        <p:grpSpPr>
          <a:xfrm>
            <a:off x="699773" y="1369660"/>
            <a:ext cx="3940337" cy="1532621"/>
            <a:chOff x="1985513" y="4307149"/>
            <a:chExt cx="2380861" cy="1532621"/>
          </a:xfrm>
        </p:grpSpPr>
        <p:sp>
          <p:nvSpPr>
            <p:cNvPr id="63" name="TextBox 62">
              <a:extLst>
                <a:ext uri="{FF2B5EF4-FFF2-40B4-BE49-F238E27FC236}">
                  <a16:creationId xmlns:a16="http://schemas.microsoft.com/office/drawing/2014/main" id="{AC883FE5-3434-47D1-A49D-107F972F11B1}"/>
                </a:ext>
              </a:extLst>
            </p:cNvPr>
            <p:cNvSpPr txBox="1"/>
            <p:nvPr/>
          </p:nvSpPr>
          <p:spPr>
            <a:xfrm>
              <a:off x="2004348" y="4639441"/>
              <a:ext cx="2346637" cy="1200329"/>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You can simply impress your audience and add a unique zing and appeal to your Presentations.  </a:t>
              </a:r>
            </a:p>
          </p:txBody>
        </p:sp>
        <p:sp>
          <p:nvSpPr>
            <p:cNvPr id="64" name="TextBox 63">
              <a:extLst>
                <a:ext uri="{FF2B5EF4-FFF2-40B4-BE49-F238E27FC236}">
                  <a16:creationId xmlns:a16="http://schemas.microsoft.com/office/drawing/2014/main" id="{23C9190E-7692-43C0-B63F-58EC9C0A3617}"/>
                </a:ext>
              </a:extLst>
            </p:cNvPr>
            <p:cNvSpPr txBox="1"/>
            <p:nvPr/>
          </p:nvSpPr>
          <p:spPr>
            <a:xfrm>
              <a:off x="1985513" y="4307149"/>
              <a:ext cx="2380861" cy="461665"/>
            </a:xfrm>
            <a:prstGeom prst="rect">
              <a:avLst/>
            </a:prstGeom>
            <a:noFill/>
          </p:spPr>
          <p:txBody>
            <a:bodyPr wrap="square" rtlCol="0">
              <a:spAutoFit/>
            </a:bodyPr>
            <a:lstStyle/>
            <a:p>
              <a:pPr algn="r"/>
              <a:r>
                <a:rPr lang="en-US" altLang="ko-KR" sz="2400" dirty="0">
                  <a:solidFill>
                    <a:srgbClr val="0070C0"/>
                  </a:solidFill>
                  <a:latin typeface="Chivo" panose="00000500000000000000" pitchFamily="2" charset="0"/>
                  <a:ea typeface="FZShuTi" pitchFamily="2" charset="-122"/>
                  <a:cs typeface="Arial" pitchFamily="34" charset="0"/>
                </a:rPr>
                <a:t>EASY TO CHANGE COLORS.</a:t>
              </a:r>
              <a:endParaRPr lang="ko-KR" altLang="en-US" sz="2400" dirty="0">
                <a:solidFill>
                  <a:srgbClr val="0070C0"/>
                </a:solidFill>
                <a:latin typeface="Chivo" panose="00000500000000000000" pitchFamily="2" charset="0"/>
                <a:cs typeface="Arial" pitchFamily="34" charset="0"/>
              </a:endParaRPr>
            </a:p>
          </p:txBody>
        </p:sp>
      </p:grpSp>
      <p:sp>
        <p:nvSpPr>
          <p:cNvPr id="6" name="Rectángulo redondeado 5"/>
          <p:cNvSpPr/>
          <p:nvPr/>
        </p:nvSpPr>
        <p:spPr>
          <a:xfrm>
            <a:off x="7077482" y="2052393"/>
            <a:ext cx="3362229" cy="4010083"/>
          </a:xfrm>
          <a:prstGeom prst="round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oup 11">
            <a:extLst>
              <a:ext uri="{FF2B5EF4-FFF2-40B4-BE49-F238E27FC236}">
                <a16:creationId xmlns:a16="http://schemas.microsoft.com/office/drawing/2014/main" id="{BF40C957-D69F-A467-E127-3CD15D392B17}"/>
              </a:ext>
            </a:extLst>
          </p:cNvPr>
          <p:cNvGrpSpPr>
            <a:grpSpLocks noChangeAspect="1"/>
          </p:cNvGrpSpPr>
          <p:nvPr/>
        </p:nvGrpSpPr>
        <p:grpSpPr bwMode="auto">
          <a:xfrm>
            <a:off x="9947287" y="5580067"/>
            <a:ext cx="390526" cy="595313"/>
            <a:chOff x="6266" y="3515"/>
            <a:chExt cx="246" cy="375"/>
          </a:xfrm>
        </p:grpSpPr>
        <p:sp>
          <p:nvSpPr>
            <p:cNvPr id="13" name="Freeform 12">
              <a:extLst>
                <a:ext uri="{FF2B5EF4-FFF2-40B4-BE49-F238E27FC236}">
                  <a16:creationId xmlns:a16="http://schemas.microsoft.com/office/drawing/2014/main" id="{3FC0B50A-C591-9F7C-8881-2D9F175E02AE}"/>
                </a:ext>
              </a:extLst>
            </p:cNvPr>
            <p:cNvSpPr>
              <a:spLocks/>
            </p:cNvSpPr>
            <p:nvPr/>
          </p:nvSpPr>
          <p:spPr bwMode="auto">
            <a:xfrm>
              <a:off x="6266" y="3515"/>
              <a:ext cx="246" cy="343"/>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3">
              <a:extLst>
                <a:ext uri="{FF2B5EF4-FFF2-40B4-BE49-F238E27FC236}">
                  <a16:creationId xmlns:a16="http://schemas.microsoft.com/office/drawing/2014/main" id="{03DB6706-3B20-8155-0ABC-DEED2182D758}"/>
                </a:ext>
              </a:extLst>
            </p:cNvPr>
            <p:cNvSpPr>
              <a:spLocks/>
            </p:cNvSpPr>
            <p:nvPr/>
          </p:nvSpPr>
          <p:spPr bwMode="auto">
            <a:xfrm>
              <a:off x="6271" y="3538"/>
              <a:ext cx="190" cy="352"/>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4">
              <a:extLst>
                <a:ext uri="{FF2B5EF4-FFF2-40B4-BE49-F238E27FC236}">
                  <a16:creationId xmlns:a16="http://schemas.microsoft.com/office/drawing/2014/main" id="{675F7676-A794-7CF4-D943-F3910E21121C}"/>
                </a:ext>
              </a:extLst>
            </p:cNvPr>
            <p:cNvSpPr>
              <a:spLocks/>
            </p:cNvSpPr>
            <p:nvPr/>
          </p:nvSpPr>
          <p:spPr bwMode="auto">
            <a:xfrm>
              <a:off x="6280" y="3538"/>
              <a:ext cx="205" cy="343"/>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854016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2">
            <a:extLst>
              <a:ext uri="{FF2B5EF4-FFF2-40B4-BE49-F238E27FC236}">
                <a16:creationId xmlns:a16="http://schemas.microsoft.com/office/drawing/2014/main" id="{2C21EC75-AB25-F4D3-8DE8-3E6F1E16B1F2}"/>
              </a:ext>
            </a:extLst>
          </p:cNvPr>
          <p:cNvSpPr>
            <a:spLocks noChangeArrowheads="1"/>
          </p:cNvSpPr>
          <p:nvPr/>
        </p:nvSpPr>
        <p:spPr bwMode="auto">
          <a:xfrm>
            <a:off x="1485900" y="1573213"/>
            <a:ext cx="4597400" cy="4597400"/>
          </a:xfrm>
          <a:prstGeom prst="ellipse">
            <a:avLst/>
          </a:pr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9E3A4225-B18F-48D1-8AC6-CED4A5DD2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85564" y="-41566"/>
            <a:ext cx="3034146" cy="2369923"/>
          </a:xfrm>
          <a:prstGeom prst="rect">
            <a:avLst/>
          </a:prstGeom>
        </p:spPr>
      </p:pic>
      <p:sp>
        <p:nvSpPr>
          <p:cNvPr id="2" name="Text Placeholder 1"/>
          <p:cNvSpPr>
            <a:spLocks noGrp="1"/>
          </p:cNvSpPr>
          <p:nvPr>
            <p:ph type="body" sz="quarter" idx="10"/>
          </p:nvPr>
        </p:nvSpPr>
        <p:spPr>
          <a:xfrm>
            <a:off x="-643633" y="277262"/>
            <a:ext cx="8820822" cy="724247"/>
          </a:xfrm>
        </p:spPr>
        <p:txBody>
          <a:bodyPr>
            <a:noAutofit/>
          </a:bodyPr>
          <a:lstStyle/>
          <a:p>
            <a:r>
              <a:rPr lang="en-US" sz="6000" b="1" dirty="0">
                <a:solidFill>
                  <a:srgbClr val="0070C0"/>
                </a:solidFill>
              </a:rPr>
              <a:t>Infographic Style</a:t>
            </a:r>
          </a:p>
        </p:txBody>
      </p:sp>
      <p:sp>
        <p:nvSpPr>
          <p:cNvPr id="105" name="Oval 104">
            <a:extLst>
              <a:ext uri="{FF2B5EF4-FFF2-40B4-BE49-F238E27FC236}">
                <a16:creationId xmlns:a16="http://schemas.microsoft.com/office/drawing/2014/main" id="{F615CB7A-2504-4DCC-B8EB-C1C1121085F7}"/>
              </a:ext>
            </a:extLst>
          </p:cNvPr>
          <p:cNvSpPr/>
          <p:nvPr/>
        </p:nvSpPr>
        <p:spPr>
          <a:xfrm>
            <a:off x="7334299" y="2284351"/>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6" name="Oval 105">
            <a:extLst>
              <a:ext uri="{FF2B5EF4-FFF2-40B4-BE49-F238E27FC236}">
                <a16:creationId xmlns:a16="http://schemas.microsoft.com/office/drawing/2014/main" id="{39090D96-9C57-4B27-B5BB-D1F14C0BD1A5}"/>
              </a:ext>
            </a:extLst>
          </p:cNvPr>
          <p:cNvSpPr/>
          <p:nvPr/>
        </p:nvSpPr>
        <p:spPr>
          <a:xfrm>
            <a:off x="7334299" y="3450013"/>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7" name="Oval 106">
            <a:extLst>
              <a:ext uri="{FF2B5EF4-FFF2-40B4-BE49-F238E27FC236}">
                <a16:creationId xmlns:a16="http://schemas.microsoft.com/office/drawing/2014/main" id="{F3A0A877-F633-4B2F-A9AC-71E134A70664}"/>
              </a:ext>
            </a:extLst>
          </p:cNvPr>
          <p:cNvSpPr/>
          <p:nvPr/>
        </p:nvSpPr>
        <p:spPr>
          <a:xfrm>
            <a:off x="7334299" y="4615676"/>
            <a:ext cx="656456" cy="6564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09" name="Group 108">
            <a:extLst>
              <a:ext uri="{FF2B5EF4-FFF2-40B4-BE49-F238E27FC236}">
                <a16:creationId xmlns:a16="http://schemas.microsoft.com/office/drawing/2014/main" id="{7FC761CE-5752-4AA6-8935-BDB15D63FC12}"/>
              </a:ext>
            </a:extLst>
          </p:cNvPr>
          <p:cNvGrpSpPr/>
          <p:nvPr/>
        </p:nvGrpSpPr>
        <p:grpSpPr>
          <a:xfrm>
            <a:off x="8177189" y="2065123"/>
            <a:ext cx="2212467" cy="1053360"/>
            <a:chOff x="910640" y="2975795"/>
            <a:chExt cx="1527408" cy="2634629"/>
          </a:xfrm>
        </p:grpSpPr>
        <p:sp>
          <p:nvSpPr>
            <p:cNvPr id="110" name="TextBox 109">
              <a:extLst>
                <a:ext uri="{FF2B5EF4-FFF2-40B4-BE49-F238E27FC236}">
                  <a16:creationId xmlns:a16="http://schemas.microsoft.com/office/drawing/2014/main" id="{FF39BFA8-9DF0-478A-85F3-57B1D0D91A57}"/>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1" name="TextBox 110">
              <a:extLst>
                <a:ext uri="{FF2B5EF4-FFF2-40B4-BE49-F238E27FC236}">
                  <a16:creationId xmlns:a16="http://schemas.microsoft.com/office/drawing/2014/main" id="{ADE946FD-A6FF-4BD2-A0E8-E8C05BC48C1E}"/>
                </a:ext>
              </a:extLst>
            </p:cNvPr>
            <p:cNvSpPr txBox="1"/>
            <p:nvPr/>
          </p:nvSpPr>
          <p:spPr>
            <a:xfrm>
              <a:off x="910640" y="3531962"/>
              <a:ext cx="1527408" cy="20784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12" name="TextBox 111">
            <a:extLst>
              <a:ext uri="{FF2B5EF4-FFF2-40B4-BE49-F238E27FC236}">
                <a16:creationId xmlns:a16="http://schemas.microsoft.com/office/drawing/2014/main" id="{AE86F81A-89C8-416C-9C02-322C9A48C09C}"/>
              </a:ext>
            </a:extLst>
          </p:cNvPr>
          <p:cNvSpPr txBox="1"/>
          <p:nvPr/>
        </p:nvSpPr>
        <p:spPr>
          <a:xfrm>
            <a:off x="10448305" y="2227859"/>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99</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3" name="Group 112">
            <a:extLst>
              <a:ext uri="{FF2B5EF4-FFF2-40B4-BE49-F238E27FC236}">
                <a16:creationId xmlns:a16="http://schemas.microsoft.com/office/drawing/2014/main" id="{2B4E39B0-29D6-4B28-B094-B3FAB3212FA8}"/>
              </a:ext>
            </a:extLst>
          </p:cNvPr>
          <p:cNvGrpSpPr/>
          <p:nvPr/>
        </p:nvGrpSpPr>
        <p:grpSpPr>
          <a:xfrm>
            <a:off x="8177189" y="3230785"/>
            <a:ext cx="2212467" cy="1053359"/>
            <a:chOff x="910640" y="2975795"/>
            <a:chExt cx="1527408" cy="2634628"/>
          </a:xfrm>
        </p:grpSpPr>
        <p:sp>
          <p:nvSpPr>
            <p:cNvPr id="114" name="TextBox 113">
              <a:extLst>
                <a:ext uri="{FF2B5EF4-FFF2-40B4-BE49-F238E27FC236}">
                  <a16:creationId xmlns:a16="http://schemas.microsoft.com/office/drawing/2014/main" id="{90D05752-81FA-4101-9A60-F3DD7C253221}"/>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5" name="TextBox 114">
              <a:extLst>
                <a:ext uri="{FF2B5EF4-FFF2-40B4-BE49-F238E27FC236}">
                  <a16:creationId xmlns:a16="http://schemas.microsoft.com/office/drawing/2014/main" id="{2C82C5A8-0B36-45F8-BFB0-A4850576B520}"/>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grpSp>
      <p:sp>
        <p:nvSpPr>
          <p:cNvPr id="116" name="TextBox 115">
            <a:extLst>
              <a:ext uri="{FF2B5EF4-FFF2-40B4-BE49-F238E27FC236}">
                <a16:creationId xmlns:a16="http://schemas.microsoft.com/office/drawing/2014/main" id="{6C5BA893-6E23-4EC5-8411-2FECF9A98CBE}"/>
              </a:ext>
            </a:extLst>
          </p:cNvPr>
          <p:cNvSpPr txBox="1"/>
          <p:nvPr/>
        </p:nvSpPr>
        <p:spPr>
          <a:xfrm>
            <a:off x="10448305" y="3393520"/>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85</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grpSp>
        <p:nvGrpSpPr>
          <p:cNvPr id="117" name="Group 116">
            <a:extLst>
              <a:ext uri="{FF2B5EF4-FFF2-40B4-BE49-F238E27FC236}">
                <a16:creationId xmlns:a16="http://schemas.microsoft.com/office/drawing/2014/main" id="{2D76EE6C-A2A0-406E-B0A3-46D29005C638}"/>
              </a:ext>
            </a:extLst>
          </p:cNvPr>
          <p:cNvGrpSpPr/>
          <p:nvPr/>
        </p:nvGrpSpPr>
        <p:grpSpPr>
          <a:xfrm>
            <a:off x="8177189" y="4396446"/>
            <a:ext cx="2212467" cy="1053359"/>
            <a:chOff x="910640" y="2975795"/>
            <a:chExt cx="1527408" cy="2634628"/>
          </a:xfrm>
        </p:grpSpPr>
        <p:sp>
          <p:nvSpPr>
            <p:cNvPr id="118" name="TextBox 117">
              <a:extLst>
                <a:ext uri="{FF2B5EF4-FFF2-40B4-BE49-F238E27FC236}">
                  <a16:creationId xmlns:a16="http://schemas.microsoft.com/office/drawing/2014/main" id="{AD763CAB-8355-4580-AFC5-C50A9360D618}"/>
                </a:ext>
              </a:extLst>
            </p:cNvPr>
            <p:cNvSpPr txBox="1"/>
            <p:nvPr/>
          </p:nvSpPr>
          <p:spPr>
            <a:xfrm>
              <a:off x="910640" y="2975795"/>
              <a:ext cx="1527408" cy="769802"/>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19" name="TextBox 118">
              <a:extLst>
                <a:ext uri="{FF2B5EF4-FFF2-40B4-BE49-F238E27FC236}">
                  <a16:creationId xmlns:a16="http://schemas.microsoft.com/office/drawing/2014/main" id="{3791DA14-2705-4244-9247-4813CF6C84C5}"/>
                </a:ext>
              </a:extLst>
            </p:cNvPr>
            <p:cNvSpPr txBox="1"/>
            <p:nvPr/>
          </p:nvSpPr>
          <p:spPr>
            <a:xfrm>
              <a:off x="910640" y="3531960"/>
              <a:ext cx="1527408" cy="20784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120" name="TextBox 119">
            <a:extLst>
              <a:ext uri="{FF2B5EF4-FFF2-40B4-BE49-F238E27FC236}">
                <a16:creationId xmlns:a16="http://schemas.microsoft.com/office/drawing/2014/main" id="{C8F5F719-0898-4F79-85C6-44E641466EC0}"/>
              </a:ext>
            </a:extLst>
          </p:cNvPr>
          <p:cNvSpPr txBox="1"/>
          <p:nvPr/>
        </p:nvSpPr>
        <p:spPr>
          <a:xfrm>
            <a:off x="10448305" y="4559182"/>
            <a:ext cx="1080120" cy="769441"/>
          </a:xfrm>
          <a:prstGeom prst="rect">
            <a:avLst/>
          </a:prstGeom>
          <a:noFill/>
        </p:spPr>
        <p:txBody>
          <a:bodyPr wrap="square" rtlCol="0" anchor="ctr">
            <a:spAutoFit/>
          </a:bodyPr>
          <a:lstStyle/>
          <a:p>
            <a:r>
              <a:rPr lang="en-US" altLang="ko-KR" sz="4400" b="1" dirty="0">
                <a:solidFill>
                  <a:srgbClr val="0070C0"/>
                </a:solidFill>
                <a:cs typeface="Arial" pitchFamily="34" charset="0"/>
              </a:rPr>
              <a:t>67</a:t>
            </a:r>
            <a:r>
              <a:rPr lang="en-US" altLang="ko-KR" sz="2400" b="1" dirty="0">
                <a:solidFill>
                  <a:srgbClr val="0070C0"/>
                </a:solidFill>
                <a:cs typeface="Arial" pitchFamily="34" charset="0"/>
              </a:rPr>
              <a:t>%</a:t>
            </a:r>
            <a:endParaRPr lang="ko-KR" altLang="en-US" sz="2400" b="1" dirty="0">
              <a:solidFill>
                <a:srgbClr val="0070C0"/>
              </a:solidFill>
              <a:cs typeface="Arial" pitchFamily="34" charset="0"/>
            </a:endParaRPr>
          </a:p>
        </p:txBody>
      </p:sp>
      <p:sp>
        <p:nvSpPr>
          <p:cNvPr id="125" name="Oval 21">
            <a:extLst>
              <a:ext uri="{FF2B5EF4-FFF2-40B4-BE49-F238E27FC236}">
                <a16:creationId xmlns:a16="http://schemas.microsoft.com/office/drawing/2014/main" id="{EEFAFC80-AA79-4126-B949-26D3E2E28C86}"/>
              </a:ext>
            </a:extLst>
          </p:cNvPr>
          <p:cNvSpPr>
            <a:spLocks noChangeAspect="1"/>
          </p:cNvSpPr>
          <p:nvPr/>
        </p:nvSpPr>
        <p:spPr>
          <a:xfrm rot="20700000">
            <a:off x="7468732" y="4784596"/>
            <a:ext cx="387595" cy="31484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6" name="Freeform 95">
            <a:extLst>
              <a:ext uri="{FF2B5EF4-FFF2-40B4-BE49-F238E27FC236}">
                <a16:creationId xmlns:a16="http://schemas.microsoft.com/office/drawing/2014/main" id="{F6268416-03AB-4ED8-9E4A-1DC1DF5279E7}"/>
              </a:ext>
            </a:extLst>
          </p:cNvPr>
          <p:cNvSpPr>
            <a:spLocks/>
          </p:cNvSpPr>
          <p:nvPr/>
        </p:nvSpPr>
        <p:spPr>
          <a:xfrm>
            <a:off x="7493243" y="2443295"/>
            <a:ext cx="338573" cy="338573"/>
          </a:xfrm>
          <a:custGeom>
            <a:avLst/>
            <a:gdLst/>
            <a:ahLst/>
            <a:cxnLst/>
            <a:rect l="l" t="t" r="r" b="b"/>
            <a:pathLst>
              <a:path w="2376266" h="2700265">
                <a:moveTo>
                  <a:pt x="1656387" y="1972892"/>
                </a:moveTo>
                <a:cubicBezTo>
                  <a:pt x="1611887" y="1973356"/>
                  <a:pt x="1563385" y="2005080"/>
                  <a:pt x="1534629" y="2057337"/>
                </a:cubicBezTo>
                <a:cubicBezTo>
                  <a:pt x="1496288" y="2127013"/>
                  <a:pt x="1507568" y="2206808"/>
                  <a:pt x="1559826" y="2235565"/>
                </a:cubicBezTo>
                <a:cubicBezTo>
                  <a:pt x="1612084" y="2264320"/>
                  <a:pt x="1685527" y="2231149"/>
                  <a:pt x="1723869" y="2161473"/>
                </a:cubicBezTo>
                <a:cubicBezTo>
                  <a:pt x="1762211" y="2091796"/>
                  <a:pt x="1750931" y="2012000"/>
                  <a:pt x="1698673" y="1983245"/>
                </a:cubicBezTo>
                <a:cubicBezTo>
                  <a:pt x="1685608" y="1976055"/>
                  <a:pt x="1671220" y="1972736"/>
                  <a:pt x="1656387" y="1972892"/>
                </a:cubicBezTo>
                <a:close/>
                <a:moveTo>
                  <a:pt x="312688" y="1634792"/>
                </a:moveTo>
                <a:cubicBezTo>
                  <a:pt x="281116" y="1626772"/>
                  <a:pt x="249981" y="1631172"/>
                  <a:pt x="226763" y="1649891"/>
                </a:cubicBezTo>
                <a:cubicBezTo>
                  <a:pt x="180329" y="1687329"/>
                  <a:pt x="183153" y="1767868"/>
                  <a:pt x="233071" y="1829780"/>
                </a:cubicBezTo>
                <a:cubicBezTo>
                  <a:pt x="282989" y="1891692"/>
                  <a:pt x="361097" y="1911533"/>
                  <a:pt x="407532" y="1874094"/>
                </a:cubicBezTo>
                <a:cubicBezTo>
                  <a:pt x="453966" y="1836657"/>
                  <a:pt x="451142" y="1756118"/>
                  <a:pt x="401224" y="1694205"/>
                </a:cubicBezTo>
                <a:cubicBezTo>
                  <a:pt x="376265" y="1663249"/>
                  <a:pt x="344258" y="1642811"/>
                  <a:pt x="312688" y="1634792"/>
                </a:cubicBezTo>
                <a:close/>
                <a:moveTo>
                  <a:pt x="1869299" y="1519920"/>
                </a:moveTo>
                <a:cubicBezTo>
                  <a:pt x="1824865" y="1522388"/>
                  <a:pt x="1777842" y="1556264"/>
                  <a:pt x="1751468" y="1609764"/>
                </a:cubicBezTo>
                <a:cubicBezTo>
                  <a:pt x="1716305" y="1681096"/>
                  <a:pt x="1731168" y="1760303"/>
                  <a:pt x="1784668" y="1786676"/>
                </a:cubicBezTo>
                <a:cubicBezTo>
                  <a:pt x="1838168" y="1813049"/>
                  <a:pt x="1910044" y="1776602"/>
                  <a:pt x="1945208" y="1705269"/>
                </a:cubicBezTo>
                <a:cubicBezTo>
                  <a:pt x="1980371" y="1633937"/>
                  <a:pt x="1965508" y="1554730"/>
                  <a:pt x="1912008" y="1528357"/>
                </a:cubicBezTo>
                <a:cubicBezTo>
                  <a:pt x="1898633" y="1521764"/>
                  <a:pt x="1884109" y="1519097"/>
                  <a:pt x="1869299" y="1519920"/>
                </a:cubicBezTo>
                <a:close/>
                <a:moveTo>
                  <a:pt x="741251" y="1329992"/>
                </a:moveTo>
                <a:cubicBezTo>
                  <a:pt x="709680" y="1321974"/>
                  <a:pt x="678544" y="1326372"/>
                  <a:pt x="655326" y="1345092"/>
                </a:cubicBezTo>
                <a:cubicBezTo>
                  <a:pt x="608892" y="1382530"/>
                  <a:pt x="611716" y="1463069"/>
                  <a:pt x="661634" y="1524981"/>
                </a:cubicBezTo>
                <a:cubicBezTo>
                  <a:pt x="711552" y="1586893"/>
                  <a:pt x="789660" y="1606734"/>
                  <a:pt x="836094" y="1569294"/>
                </a:cubicBezTo>
                <a:cubicBezTo>
                  <a:pt x="882529" y="1531856"/>
                  <a:pt x="879704" y="1451317"/>
                  <a:pt x="829787" y="1389406"/>
                </a:cubicBezTo>
                <a:cubicBezTo>
                  <a:pt x="804828" y="1358450"/>
                  <a:pt x="772822" y="1338012"/>
                  <a:pt x="741251" y="1329992"/>
                </a:cubicBezTo>
                <a:close/>
                <a:moveTo>
                  <a:pt x="2079316" y="1065457"/>
                </a:moveTo>
                <a:cubicBezTo>
                  <a:pt x="2035146" y="1070876"/>
                  <a:pt x="1990481" y="1107807"/>
                  <a:pt x="1967725" y="1162943"/>
                </a:cubicBezTo>
                <a:cubicBezTo>
                  <a:pt x="1937386" y="1236457"/>
                  <a:pt x="1957487" y="1314499"/>
                  <a:pt x="2012623" y="1337253"/>
                </a:cubicBezTo>
                <a:cubicBezTo>
                  <a:pt x="2067759" y="1360009"/>
                  <a:pt x="2137051" y="1318860"/>
                  <a:pt x="2167391" y="1245345"/>
                </a:cubicBezTo>
                <a:cubicBezTo>
                  <a:pt x="2197730" y="1171831"/>
                  <a:pt x="2177629" y="1093789"/>
                  <a:pt x="2122493" y="1071035"/>
                </a:cubicBezTo>
                <a:cubicBezTo>
                  <a:pt x="2108709" y="1065345"/>
                  <a:pt x="2094040" y="1063650"/>
                  <a:pt x="2079316" y="1065457"/>
                </a:cubicBezTo>
                <a:close/>
                <a:moveTo>
                  <a:pt x="0" y="654162"/>
                </a:moveTo>
                <a:lnTo>
                  <a:pt x="1082073" y="1244384"/>
                </a:lnTo>
                <a:lnTo>
                  <a:pt x="1121421" y="2700265"/>
                </a:lnTo>
                <a:lnTo>
                  <a:pt x="4918" y="1923139"/>
                </a:lnTo>
                <a:cubicBezTo>
                  <a:pt x="3279" y="1498508"/>
                  <a:pt x="1639" y="1073875"/>
                  <a:pt x="0" y="654162"/>
                </a:cubicBezTo>
                <a:close/>
                <a:moveTo>
                  <a:pt x="2375644" y="688592"/>
                </a:moveTo>
                <a:lnTo>
                  <a:pt x="2360889" y="1967406"/>
                </a:lnTo>
                <a:lnTo>
                  <a:pt x="1293570" y="2700265"/>
                </a:lnTo>
                <a:lnTo>
                  <a:pt x="1249303" y="1239466"/>
                </a:lnTo>
                <a:close/>
                <a:moveTo>
                  <a:pt x="1214923" y="371219"/>
                </a:moveTo>
                <a:cubicBezTo>
                  <a:pt x="1197013" y="368793"/>
                  <a:pt x="1177834" y="369067"/>
                  <a:pt x="1158247" y="372480"/>
                </a:cubicBezTo>
                <a:cubicBezTo>
                  <a:pt x="1079899" y="386133"/>
                  <a:pt x="1024686" y="444836"/>
                  <a:pt x="1034926" y="503598"/>
                </a:cubicBezTo>
                <a:cubicBezTo>
                  <a:pt x="1045165" y="562359"/>
                  <a:pt x="1116980" y="598927"/>
                  <a:pt x="1195328" y="585274"/>
                </a:cubicBezTo>
                <a:cubicBezTo>
                  <a:pt x="1273676" y="571621"/>
                  <a:pt x="1328889" y="512918"/>
                  <a:pt x="1318650" y="454156"/>
                </a:cubicBezTo>
                <a:cubicBezTo>
                  <a:pt x="1310970" y="410086"/>
                  <a:pt x="1268654" y="378499"/>
                  <a:pt x="1214923" y="371219"/>
                </a:cubicBezTo>
                <a:close/>
                <a:moveTo>
                  <a:pt x="1185985" y="0"/>
                </a:moveTo>
                <a:lnTo>
                  <a:pt x="2376266" y="506608"/>
                </a:lnTo>
                <a:lnTo>
                  <a:pt x="1161392" y="1101748"/>
                </a:lnTo>
                <a:lnTo>
                  <a:pt x="10460" y="49185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8" name="Rounded Rectangle 1">
            <a:extLst>
              <a:ext uri="{FF2B5EF4-FFF2-40B4-BE49-F238E27FC236}">
                <a16:creationId xmlns:a16="http://schemas.microsoft.com/office/drawing/2014/main" id="{1F56A1DC-EF65-4E4D-873C-2A701FE79C0E}"/>
              </a:ext>
            </a:extLst>
          </p:cNvPr>
          <p:cNvSpPr>
            <a:spLocks noChangeAspect="1"/>
          </p:cNvSpPr>
          <p:nvPr/>
        </p:nvSpPr>
        <p:spPr>
          <a:xfrm>
            <a:off x="7562213" y="3613947"/>
            <a:ext cx="200631" cy="338573"/>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grpSp>
        <p:nvGrpSpPr>
          <p:cNvPr id="4" name="Group 4">
            <a:extLst>
              <a:ext uri="{FF2B5EF4-FFF2-40B4-BE49-F238E27FC236}">
                <a16:creationId xmlns:a16="http://schemas.microsoft.com/office/drawing/2014/main" id="{6307A7D0-CBAE-D290-918B-4F08BD6C7030}"/>
              </a:ext>
            </a:extLst>
          </p:cNvPr>
          <p:cNvGrpSpPr>
            <a:grpSpLocks noChangeAspect="1"/>
          </p:cNvGrpSpPr>
          <p:nvPr/>
        </p:nvGrpSpPr>
        <p:grpSpPr bwMode="auto">
          <a:xfrm>
            <a:off x="2327276" y="2544763"/>
            <a:ext cx="2576512" cy="2598738"/>
            <a:chOff x="1466" y="1603"/>
            <a:chExt cx="1623" cy="1637"/>
          </a:xfrm>
        </p:grpSpPr>
        <p:sp>
          <p:nvSpPr>
            <p:cNvPr id="9" name="Freeform 5">
              <a:extLst>
                <a:ext uri="{FF2B5EF4-FFF2-40B4-BE49-F238E27FC236}">
                  <a16:creationId xmlns:a16="http://schemas.microsoft.com/office/drawing/2014/main" id="{B362D25E-7D81-9EE6-B833-8036575AACE4}"/>
                </a:ext>
              </a:extLst>
            </p:cNvPr>
            <p:cNvSpPr>
              <a:spLocks/>
            </p:cNvSpPr>
            <p:nvPr/>
          </p:nvSpPr>
          <p:spPr bwMode="auto">
            <a:xfrm>
              <a:off x="1574" y="1772"/>
              <a:ext cx="1206" cy="788"/>
            </a:xfrm>
            <a:custGeom>
              <a:avLst/>
              <a:gdLst>
                <a:gd name="T0" fmla="*/ 16 w 78"/>
                <a:gd name="T1" fmla="*/ 18 h 51"/>
                <a:gd name="T2" fmla="*/ 19 w 78"/>
                <a:gd name="T3" fmla="*/ 16 h 51"/>
                <a:gd name="T4" fmla="*/ 21 w 78"/>
                <a:gd name="T5" fmla="*/ 13 h 51"/>
                <a:gd name="T6" fmla="*/ 76 w 78"/>
                <a:gd name="T7" fmla="*/ 20 h 51"/>
                <a:gd name="T8" fmla="*/ 77 w 78"/>
                <a:gd name="T9" fmla="*/ 25 h 51"/>
                <a:gd name="T10" fmla="*/ 71 w 78"/>
                <a:gd name="T11" fmla="*/ 23 h 51"/>
                <a:gd name="T12" fmla="*/ 40 w 78"/>
                <a:gd name="T13" fmla="*/ 23 h 51"/>
                <a:gd name="T14" fmla="*/ 36 w 78"/>
                <a:gd name="T15" fmla="*/ 26 h 51"/>
                <a:gd name="T16" fmla="*/ 34 w 78"/>
                <a:gd name="T17" fmla="*/ 27 h 51"/>
                <a:gd name="T18" fmla="*/ 36 w 78"/>
                <a:gd name="T19" fmla="*/ 32 h 51"/>
                <a:gd name="T20" fmla="*/ 41 w 78"/>
                <a:gd name="T21" fmla="*/ 37 h 51"/>
                <a:gd name="T22" fmla="*/ 17 w 78"/>
                <a:gd name="T23" fmla="*/ 50 h 51"/>
                <a:gd name="T24" fmla="*/ 12 w 78"/>
                <a:gd name="T25" fmla="*/ 48 h 51"/>
                <a:gd name="T26" fmla="*/ 1 w 78"/>
                <a:gd name="T27" fmla="*/ 26 h 51"/>
                <a:gd name="T28" fmla="*/ 1 w 78"/>
                <a:gd name="T29" fmla="*/ 22 h 51"/>
                <a:gd name="T30" fmla="*/ 5 w 78"/>
                <a:gd name="T31" fmla="*/ 22 h 51"/>
                <a:gd name="T32" fmla="*/ 14 w 78"/>
                <a:gd name="T33" fmla="*/ 20 h 51"/>
                <a:gd name="T34" fmla="*/ 16 w 78"/>
                <a:gd name="T35" fmla="*/ 1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51">
                  <a:moveTo>
                    <a:pt x="16" y="18"/>
                  </a:moveTo>
                  <a:cubicBezTo>
                    <a:pt x="18" y="18"/>
                    <a:pt x="19" y="17"/>
                    <a:pt x="19" y="16"/>
                  </a:cubicBezTo>
                  <a:cubicBezTo>
                    <a:pt x="20" y="15"/>
                    <a:pt x="20" y="14"/>
                    <a:pt x="21" y="13"/>
                  </a:cubicBezTo>
                  <a:cubicBezTo>
                    <a:pt x="39" y="0"/>
                    <a:pt x="64" y="3"/>
                    <a:pt x="76" y="20"/>
                  </a:cubicBezTo>
                  <a:cubicBezTo>
                    <a:pt x="77" y="22"/>
                    <a:pt x="78" y="23"/>
                    <a:pt x="77" y="25"/>
                  </a:cubicBezTo>
                  <a:cubicBezTo>
                    <a:pt x="74" y="27"/>
                    <a:pt x="73" y="24"/>
                    <a:pt x="71" y="23"/>
                  </a:cubicBezTo>
                  <a:cubicBezTo>
                    <a:pt x="60" y="17"/>
                    <a:pt x="50" y="16"/>
                    <a:pt x="40" y="23"/>
                  </a:cubicBezTo>
                  <a:cubicBezTo>
                    <a:pt x="38" y="23"/>
                    <a:pt x="37" y="24"/>
                    <a:pt x="36" y="26"/>
                  </a:cubicBezTo>
                  <a:cubicBezTo>
                    <a:pt x="35" y="26"/>
                    <a:pt x="35" y="27"/>
                    <a:pt x="34" y="27"/>
                  </a:cubicBezTo>
                  <a:cubicBezTo>
                    <a:pt x="31" y="30"/>
                    <a:pt x="34" y="31"/>
                    <a:pt x="36" y="32"/>
                  </a:cubicBezTo>
                  <a:cubicBezTo>
                    <a:pt x="38" y="33"/>
                    <a:pt x="42" y="33"/>
                    <a:pt x="41" y="37"/>
                  </a:cubicBezTo>
                  <a:cubicBezTo>
                    <a:pt x="34" y="42"/>
                    <a:pt x="25" y="46"/>
                    <a:pt x="17" y="50"/>
                  </a:cubicBezTo>
                  <a:cubicBezTo>
                    <a:pt x="15" y="51"/>
                    <a:pt x="13" y="50"/>
                    <a:pt x="12" y="48"/>
                  </a:cubicBezTo>
                  <a:cubicBezTo>
                    <a:pt x="8" y="41"/>
                    <a:pt x="4" y="34"/>
                    <a:pt x="1" y="26"/>
                  </a:cubicBezTo>
                  <a:cubicBezTo>
                    <a:pt x="0" y="25"/>
                    <a:pt x="0" y="23"/>
                    <a:pt x="1" y="22"/>
                  </a:cubicBezTo>
                  <a:cubicBezTo>
                    <a:pt x="2" y="20"/>
                    <a:pt x="4" y="21"/>
                    <a:pt x="5" y="22"/>
                  </a:cubicBezTo>
                  <a:cubicBezTo>
                    <a:pt x="9" y="23"/>
                    <a:pt x="12" y="24"/>
                    <a:pt x="14" y="20"/>
                  </a:cubicBezTo>
                  <a:cubicBezTo>
                    <a:pt x="15" y="20"/>
                    <a:pt x="16" y="19"/>
                    <a:pt x="16" y="18"/>
                  </a:cubicBezTo>
                  <a:close/>
                </a:path>
              </a:pathLst>
            </a:custGeom>
            <a:solidFill>
              <a:srgbClr val="5AB1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6">
              <a:extLst>
                <a:ext uri="{FF2B5EF4-FFF2-40B4-BE49-F238E27FC236}">
                  <a16:creationId xmlns:a16="http://schemas.microsoft.com/office/drawing/2014/main" id="{D91C598B-65F8-1FFF-96F3-A7D629B6085F}"/>
                </a:ext>
              </a:extLst>
            </p:cNvPr>
            <p:cNvSpPr>
              <a:spLocks/>
            </p:cNvSpPr>
            <p:nvPr/>
          </p:nvSpPr>
          <p:spPr bwMode="auto">
            <a:xfrm>
              <a:off x="1714" y="2915"/>
              <a:ext cx="788" cy="294"/>
            </a:xfrm>
            <a:custGeom>
              <a:avLst/>
              <a:gdLst>
                <a:gd name="T0" fmla="*/ 1 w 51"/>
                <a:gd name="T1" fmla="*/ 9 h 19"/>
                <a:gd name="T2" fmla="*/ 4 w 51"/>
                <a:gd name="T3" fmla="*/ 6 h 19"/>
                <a:gd name="T4" fmla="*/ 23 w 51"/>
                <a:gd name="T5" fmla="*/ 2 h 19"/>
                <a:gd name="T6" fmla="*/ 26 w 51"/>
                <a:gd name="T7" fmla="*/ 1 h 19"/>
                <a:gd name="T8" fmla="*/ 50 w 51"/>
                <a:gd name="T9" fmla="*/ 9 h 19"/>
                <a:gd name="T10" fmla="*/ 50 w 51"/>
                <a:gd name="T11" fmla="*/ 13 h 19"/>
                <a:gd name="T12" fmla="*/ 35 w 51"/>
                <a:gd name="T13" fmla="*/ 18 h 19"/>
                <a:gd name="T14" fmla="*/ 29 w 51"/>
                <a:gd name="T15" fmla="*/ 17 h 19"/>
                <a:gd name="T16" fmla="*/ 7 w 51"/>
                <a:gd name="T17" fmla="*/ 10 h 19"/>
                <a:gd name="T18" fmla="*/ 1 w 51"/>
                <a:gd name="T1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
                  <a:moveTo>
                    <a:pt x="1" y="9"/>
                  </a:moveTo>
                  <a:cubicBezTo>
                    <a:pt x="0" y="6"/>
                    <a:pt x="2" y="6"/>
                    <a:pt x="4" y="6"/>
                  </a:cubicBezTo>
                  <a:cubicBezTo>
                    <a:pt x="10" y="4"/>
                    <a:pt x="16" y="1"/>
                    <a:pt x="23" y="2"/>
                  </a:cubicBezTo>
                  <a:cubicBezTo>
                    <a:pt x="24" y="2"/>
                    <a:pt x="25" y="2"/>
                    <a:pt x="26" y="1"/>
                  </a:cubicBezTo>
                  <a:cubicBezTo>
                    <a:pt x="30" y="0"/>
                    <a:pt x="47" y="5"/>
                    <a:pt x="50" y="9"/>
                  </a:cubicBezTo>
                  <a:cubicBezTo>
                    <a:pt x="46" y="10"/>
                    <a:pt x="51" y="12"/>
                    <a:pt x="50" y="13"/>
                  </a:cubicBezTo>
                  <a:cubicBezTo>
                    <a:pt x="45" y="16"/>
                    <a:pt x="40" y="17"/>
                    <a:pt x="35" y="18"/>
                  </a:cubicBezTo>
                  <a:cubicBezTo>
                    <a:pt x="33" y="19"/>
                    <a:pt x="31" y="18"/>
                    <a:pt x="29" y="17"/>
                  </a:cubicBezTo>
                  <a:cubicBezTo>
                    <a:pt x="22" y="15"/>
                    <a:pt x="14" y="12"/>
                    <a:pt x="7" y="10"/>
                  </a:cubicBezTo>
                  <a:cubicBezTo>
                    <a:pt x="5" y="9"/>
                    <a:pt x="3" y="9"/>
                    <a:pt x="1" y="9"/>
                  </a:cubicBezTo>
                  <a:close/>
                </a:path>
              </a:pathLst>
            </a:custGeom>
            <a:solidFill>
              <a:srgbClr val="C6D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7">
              <a:extLst>
                <a:ext uri="{FF2B5EF4-FFF2-40B4-BE49-F238E27FC236}">
                  <a16:creationId xmlns:a16="http://schemas.microsoft.com/office/drawing/2014/main" id="{32B4D4EF-EFE4-228C-82FF-88B7D7D23AE6}"/>
                </a:ext>
              </a:extLst>
            </p:cNvPr>
            <p:cNvSpPr>
              <a:spLocks/>
            </p:cNvSpPr>
            <p:nvPr/>
          </p:nvSpPr>
          <p:spPr bwMode="auto">
            <a:xfrm>
              <a:off x="1466" y="1942"/>
              <a:ext cx="1190" cy="1159"/>
            </a:xfrm>
            <a:custGeom>
              <a:avLst/>
              <a:gdLst>
                <a:gd name="T0" fmla="*/ 66 w 77"/>
                <a:gd name="T1" fmla="*/ 72 h 75"/>
                <a:gd name="T2" fmla="*/ 42 w 77"/>
                <a:gd name="T3" fmla="*/ 64 h 75"/>
                <a:gd name="T4" fmla="*/ 4 w 77"/>
                <a:gd name="T5" fmla="*/ 51 h 75"/>
                <a:gd name="T6" fmla="*/ 0 w 77"/>
                <a:gd name="T7" fmla="*/ 45 h 75"/>
                <a:gd name="T8" fmla="*/ 0 w 77"/>
                <a:gd name="T9" fmla="*/ 4 h 75"/>
                <a:gd name="T10" fmla="*/ 4 w 77"/>
                <a:gd name="T11" fmla="*/ 1 h 75"/>
                <a:gd name="T12" fmla="*/ 23 w 77"/>
                <a:gd name="T13" fmla="*/ 7 h 75"/>
                <a:gd name="T14" fmla="*/ 22 w 77"/>
                <a:gd name="T15" fmla="*/ 9 h 75"/>
                <a:gd name="T16" fmla="*/ 9 w 77"/>
                <a:gd name="T17" fmla="*/ 6 h 75"/>
                <a:gd name="T18" fmla="*/ 4 w 77"/>
                <a:gd name="T19" fmla="*/ 10 h 75"/>
                <a:gd name="T20" fmla="*/ 4 w 77"/>
                <a:gd name="T21" fmla="*/ 40 h 75"/>
                <a:gd name="T22" fmla="*/ 10 w 77"/>
                <a:gd name="T23" fmla="*/ 50 h 75"/>
                <a:gd name="T24" fmla="*/ 68 w 77"/>
                <a:gd name="T25" fmla="*/ 69 h 75"/>
                <a:gd name="T26" fmla="*/ 72 w 77"/>
                <a:gd name="T27" fmla="*/ 66 h 75"/>
                <a:gd name="T28" fmla="*/ 72 w 77"/>
                <a:gd name="T29" fmla="*/ 32 h 75"/>
                <a:gd name="T30" fmla="*/ 67 w 77"/>
                <a:gd name="T31" fmla="*/ 25 h 75"/>
                <a:gd name="T32" fmla="*/ 46 w 77"/>
                <a:gd name="T33" fmla="*/ 19 h 75"/>
                <a:gd name="T34" fmla="*/ 41 w 77"/>
                <a:gd name="T35" fmla="*/ 15 h 75"/>
                <a:gd name="T36" fmla="*/ 42 w 77"/>
                <a:gd name="T37" fmla="*/ 14 h 75"/>
                <a:gd name="T38" fmla="*/ 43 w 77"/>
                <a:gd name="T39" fmla="*/ 14 h 75"/>
                <a:gd name="T40" fmla="*/ 75 w 77"/>
                <a:gd name="T41" fmla="*/ 24 h 75"/>
                <a:gd name="T42" fmla="*/ 76 w 77"/>
                <a:gd name="T43" fmla="*/ 25 h 75"/>
                <a:gd name="T44" fmla="*/ 76 w 77"/>
                <a:gd name="T45" fmla="*/ 60 h 75"/>
                <a:gd name="T46" fmla="*/ 76 w 77"/>
                <a:gd name="T47" fmla="*/ 70 h 75"/>
                <a:gd name="T48" fmla="*/ 73 w 77"/>
                <a:gd name="T49" fmla="*/ 74 h 75"/>
                <a:gd name="T50" fmla="*/ 66 w 77"/>
                <a:gd name="T51"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75">
                  <a:moveTo>
                    <a:pt x="66" y="72"/>
                  </a:moveTo>
                  <a:cubicBezTo>
                    <a:pt x="58" y="68"/>
                    <a:pt x="50" y="66"/>
                    <a:pt x="42" y="64"/>
                  </a:cubicBezTo>
                  <a:cubicBezTo>
                    <a:pt x="29" y="59"/>
                    <a:pt x="17" y="55"/>
                    <a:pt x="4" y="51"/>
                  </a:cubicBezTo>
                  <a:cubicBezTo>
                    <a:pt x="1" y="50"/>
                    <a:pt x="0" y="49"/>
                    <a:pt x="0" y="45"/>
                  </a:cubicBezTo>
                  <a:cubicBezTo>
                    <a:pt x="0" y="31"/>
                    <a:pt x="0" y="18"/>
                    <a:pt x="0" y="4"/>
                  </a:cubicBezTo>
                  <a:cubicBezTo>
                    <a:pt x="0" y="0"/>
                    <a:pt x="1" y="0"/>
                    <a:pt x="4" y="1"/>
                  </a:cubicBezTo>
                  <a:cubicBezTo>
                    <a:pt x="10" y="3"/>
                    <a:pt x="17" y="5"/>
                    <a:pt x="23" y="7"/>
                  </a:cubicBezTo>
                  <a:cubicBezTo>
                    <a:pt x="23" y="8"/>
                    <a:pt x="23" y="9"/>
                    <a:pt x="22" y="9"/>
                  </a:cubicBezTo>
                  <a:cubicBezTo>
                    <a:pt x="17" y="10"/>
                    <a:pt x="13" y="7"/>
                    <a:pt x="9" y="6"/>
                  </a:cubicBezTo>
                  <a:cubicBezTo>
                    <a:pt x="4" y="4"/>
                    <a:pt x="4" y="5"/>
                    <a:pt x="4" y="10"/>
                  </a:cubicBezTo>
                  <a:cubicBezTo>
                    <a:pt x="4" y="20"/>
                    <a:pt x="4" y="30"/>
                    <a:pt x="4" y="40"/>
                  </a:cubicBezTo>
                  <a:cubicBezTo>
                    <a:pt x="4" y="47"/>
                    <a:pt x="4" y="47"/>
                    <a:pt x="10" y="50"/>
                  </a:cubicBezTo>
                  <a:cubicBezTo>
                    <a:pt x="30" y="56"/>
                    <a:pt x="49" y="62"/>
                    <a:pt x="68" y="69"/>
                  </a:cubicBezTo>
                  <a:cubicBezTo>
                    <a:pt x="71" y="70"/>
                    <a:pt x="72" y="68"/>
                    <a:pt x="72" y="66"/>
                  </a:cubicBezTo>
                  <a:cubicBezTo>
                    <a:pt x="71" y="54"/>
                    <a:pt x="71" y="43"/>
                    <a:pt x="72" y="32"/>
                  </a:cubicBezTo>
                  <a:cubicBezTo>
                    <a:pt x="72" y="28"/>
                    <a:pt x="70" y="26"/>
                    <a:pt x="67" y="25"/>
                  </a:cubicBezTo>
                  <a:cubicBezTo>
                    <a:pt x="60" y="23"/>
                    <a:pt x="53" y="21"/>
                    <a:pt x="46" y="19"/>
                  </a:cubicBezTo>
                  <a:cubicBezTo>
                    <a:pt x="44" y="18"/>
                    <a:pt x="42" y="18"/>
                    <a:pt x="41" y="15"/>
                  </a:cubicBezTo>
                  <a:cubicBezTo>
                    <a:pt x="41" y="14"/>
                    <a:pt x="42" y="14"/>
                    <a:pt x="42" y="14"/>
                  </a:cubicBezTo>
                  <a:cubicBezTo>
                    <a:pt x="43" y="14"/>
                    <a:pt x="43" y="14"/>
                    <a:pt x="43" y="14"/>
                  </a:cubicBezTo>
                  <a:cubicBezTo>
                    <a:pt x="54" y="16"/>
                    <a:pt x="65" y="19"/>
                    <a:pt x="75" y="24"/>
                  </a:cubicBezTo>
                  <a:cubicBezTo>
                    <a:pt x="75" y="24"/>
                    <a:pt x="76" y="25"/>
                    <a:pt x="76" y="25"/>
                  </a:cubicBezTo>
                  <a:cubicBezTo>
                    <a:pt x="77" y="37"/>
                    <a:pt x="76" y="49"/>
                    <a:pt x="76" y="60"/>
                  </a:cubicBezTo>
                  <a:cubicBezTo>
                    <a:pt x="76" y="64"/>
                    <a:pt x="77" y="67"/>
                    <a:pt x="76" y="70"/>
                  </a:cubicBezTo>
                  <a:cubicBezTo>
                    <a:pt x="76" y="72"/>
                    <a:pt x="76" y="75"/>
                    <a:pt x="73" y="74"/>
                  </a:cubicBezTo>
                  <a:cubicBezTo>
                    <a:pt x="71" y="73"/>
                    <a:pt x="68" y="72"/>
                    <a:pt x="66" y="72"/>
                  </a:cubicBezTo>
                  <a:close/>
                </a:path>
              </a:pathLst>
            </a:custGeom>
            <a:solidFill>
              <a:srgbClr val="2F4A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8">
              <a:extLst>
                <a:ext uri="{FF2B5EF4-FFF2-40B4-BE49-F238E27FC236}">
                  <a16:creationId xmlns:a16="http://schemas.microsoft.com/office/drawing/2014/main" id="{BF905462-6798-8D33-F16C-BD88AE8DCE86}"/>
                </a:ext>
              </a:extLst>
            </p:cNvPr>
            <p:cNvSpPr>
              <a:spLocks/>
            </p:cNvSpPr>
            <p:nvPr/>
          </p:nvSpPr>
          <p:spPr bwMode="auto">
            <a:xfrm>
              <a:off x="1868" y="1603"/>
              <a:ext cx="1190" cy="1173"/>
            </a:xfrm>
            <a:custGeom>
              <a:avLst/>
              <a:gdLst>
                <a:gd name="T0" fmla="*/ 2 w 77"/>
                <a:gd name="T1" fmla="*/ 25 h 76"/>
                <a:gd name="T2" fmla="*/ 0 w 77"/>
                <a:gd name="T3" fmla="*/ 27 h 76"/>
                <a:gd name="T4" fmla="*/ 0 w 77"/>
                <a:gd name="T5" fmla="*/ 4 h 76"/>
                <a:gd name="T6" fmla="*/ 4 w 77"/>
                <a:gd name="T7" fmla="*/ 2 h 76"/>
                <a:gd name="T8" fmla="*/ 64 w 77"/>
                <a:gd name="T9" fmla="*/ 22 h 76"/>
                <a:gd name="T10" fmla="*/ 70 w 77"/>
                <a:gd name="T11" fmla="*/ 24 h 76"/>
                <a:gd name="T12" fmla="*/ 77 w 77"/>
                <a:gd name="T13" fmla="*/ 32 h 76"/>
                <a:gd name="T14" fmla="*/ 77 w 77"/>
                <a:gd name="T15" fmla="*/ 69 h 76"/>
                <a:gd name="T16" fmla="*/ 75 w 77"/>
                <a:gd name="T17" fmla="*/ 76 h 76"/>
                <a:gd name="T18" fmla="*/ 66 w 77"/>
                <a:gd name="T19" fmla="*/ 73 h 76"/>
                <a:gd name="T20" fmla="*/ 52 w 77"/>
                <a:gd name="T21" fmla="*/ 69 h 76"/>
                <a:gd name="T22" fmla="*/ 53 w 77"/>
                <a:gd name="T23" fmla="*/ 66 h 76"/>
                <a:gd name="T24" fmla="*/ 67 w 77"/>
                <a:gd name="T25" fmla="*/ 70 h 76"/>
                <a:gd name="T26" fmla="*/ 72 w 77"/>
                <a:gd name="T27" fmla="*/ 66 h 76"/>
                <a:gd name="T28" fmla="*/ 72 w 77"/>
                <a:gd name="T29" fmla="*/ 33 h 76"/>
                <a:gd name="T30" fmla="*/ 67 w 77"/>
                <a:gd name="T31" fmla="*/ 27 h 76"/>
                <a:gd name="T32" fmla="*/ 44 w 77"/>
                <a:gd name="T33" fmla="*/ 19 h 76"/>
                <a:gd name="T34" fmla="*/ 8 w 77"/>
                <a:gd name="T35" fmla="*/ 7 h 76"/>
                <a:gd name="T36" fmla="*/ 3 w 77"/>
                <a:gd name="T37" fmla="*/ 11 h 76"/>
                <a:gd name="T38" fmla="*/ 3 w 77"/>
                <a:gd name="T39" fmla="*/ 18 h 76"/>
                <a:gd name="T40" fmla="*/ 2 w 77"/>
                <a:gd name="T41" fmla="*/ 2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76">
                  <a:moveTo>
                    <a:pt x="2" y="25"/>
                  </a:moveTo>
                  <a:cubicBezTo>
                    <a:pt x="1" y="26"/>
                    <a:pt x="1" y="27"/>
                    <a:pt x="0" y="27"/>
                  </a:cubicBezTo>
                  <a:cubicBezTo>
                    <a:pt x="0" y="19"/>
                    <a:pt x="0" y="12"/>
                    <a:pt x="0" y="4"/>
                  </a:cubicBezTo>
                  <a:cubicBezTo>
                    <a:pt x="0" y="0"/>
                    <a:pt x="2" y="2"/>
                    <a:pt x="4" y="2"/>
                  </a:cubicBezTo>
                  <a:cubicBezTo>
                    <a:pt x="24" y="9"/>
                    <a:pt x="44" y="16"/>
                    <a:pt x="64" y="22"/>
                  </a:cubicBezTo>
                  <a:cubicBezTo>
                    <a:pt x="66" y="23"/>
                    <a:pt x="68" y="24"/>
                    <a:pt x="70" y="24"/>
                  </a:cubicBezTo>
                  <a:cubicBezTo>
                    <a:pt x="76" y="26"/>
                    <a:pt x="77" y="26"/>
                    <a:pt x="77" y="32"/>
                  </a:cubicBezTo>
                  <a:cubicBezTo>
                    <a:pt x="77" y="45"/>
                    <a:pt x="77" y="57"/>
                    <a:pt x="77" y="69"/>
                  </a:cubicBezTo>
                  <a:cubicBezTo>
                    <a:pt x="77" y="72"/>
                    <a:pt x="77" y="74"/>
                    <a:pt x="75" y="76"/>
                  </a:cubicBezTo>
                  <a:cubicBezTo>
                    <a:pt x="72" y="76"/>
                    <a:pt x="69" y="74"/>
                    <a:pt x="66" y="73"/>
                  </a:cubicBezTo>
                  <a:cubicBezTo>
                    <a:pt x="61" y="73"/>
                    <a:pt x="56" y="72"/>
                    <a:pt x="52" y="69"/>
                  </a:cubicBezTo>
                  <a:cubicBezTo>
                    <a:pt x="51" y="67"/>
                    <a:pt x="52" y="66"/>
                    <a:pt x="53" y="66"/>
                  </a:cubicBezTo>
                  <a:cubicBezTo>
                    <a:pt x="58" y="66"/>
                    <a:pt x="62" y="68"/>
                    <a:pt x="67" y="70"/>
                  </a:cubicBezTo>
                  <a:cubicBezTo>
                    <a:pt x="71" y="71"/>
                    <a:pt x="72" y="71"/>
                    <a:pt x="72" y="66"/>
                  </a:cubicBezTo>
                  <a:cubicBezTo>
                    <a:pt x="72" y="55"/>
                    <a:pt x="72" y="44"/>
                    <a:pt x="72" y="33"/>
                  </a:cubicBezTo>
                  <a:cubicBezTo>
                    <a:pt x="72" y="30"/>
                    <a:pt x="70" y="28"/>
                    <a:pt x="67" y="27"/>
                  </a:cubicBezTo>
                  <a:cubicBezTo>
                    <a:pt x="59" y="24"/>
                    <a:pt x="52" y="22"/>
                    <a:pt x="44" y="19"/>
                  </a:cubicBezTo>
                  <a:cubicBezTo>
                    <a:pt x="32" y="15"/>
                    <a:pt x="20" y="11"/>
                    <a:pt x="8" y="7"/>
                  </a:cubicBezTo>
                  <a:cubicBezTo>
                    <a:pt x="3" y="6"/>
                    <a:pt x="3" y="6"/>
                    <a:pt x="3" y="11"/>
                  </a:cubicBezTo>
                  <a:cubicBezTo>
                    <a:pt x="3" y="14"/>
                    <a:pt x="3" y="16"/>
                    <a:pt x="3" y="18"/>
                  </a:cubicBezTo>
                  <a:cubicBezTo>
                    <a:pt x="4" y="21"/>
                    <a:pt x="3" y="23"/>
                    <a:pt x="2" y="25"/>
                  </a:cubicBezTo>
                  <a:close/>
                </a:path>
              </a:pathLst>
            </a:custGeom>
            <a:solidFill>
              <a:srgbClr val="354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13EC0B2A-0ACC-6662-C4E7-8EF828987476}"/>
                </a:ext>
              </a:extLst>
            </p:cNvPr>
            <p:cNvSpPr>
              <a:spLocks/>
            </p:cNvSpPr>
            <p:nvPr/>
          </p:nvSpPr>
          <p:spPr bwMode="auto">
            <a:xfrm>
              <a:off x="2950" y="1973"/>
              <a:ext cx="139" cy="803"/>
            </a:xfrm>
            <a:custGeom>
              <a:avLst/>
              <a:gdLst>
                <a:gd name="T0" fmla="*/ 5 w 9"/>
                <a:gd name="T1" fmla="*/ 52 h 52"/>
                <a:gd name="T2" fmla="*/ 5 w 9"/>
                <a:gd name="T3" fmla="*/ 9 h 52"/>
                <a:gd name="T4" fmla="*/ 0 w 9"/>
                <a:gd name="T5" fmla="*/ 0 h 52"/>
                <a:gd name="T6" fmla="*/ 8 w 9"/>
                <a:gd name="T7" fmla="*/ 8 h 52"/>
                <a:gd name="T8" fmla="*/ 8 w 9"/>
                <a:gd name="T9" fmla="*/ 46 h 52"/>
                <a:gd name="T10" fmla="*/ 5 w 9"/>
                <a:gd name="T11" fmla="*/ 52 h 52"/>
              </a:gdLst>
              <a:ahLst/>
              <a:cxnLst>
                <a:cxn ang="0">
                  <a:pos x="T0" y="T1"/>
                </a:cxn>
                <a:cxn ang="0">
                  <a:pos x="T2" y="T3"/>
                </a:cxn>
                <a:cxn ang="0">
                  <a:pos x="T4" y="T5"/>
                </a:cxn>
                <a:cxn ang="0">
                  <a:pos x="T6" y="T7"/>
                </a:cxn>
                <a:cxn ang="0">
                  <a:pos x="T8" y="T9"/>
                </a:cxn>
                <a:cxn ang="0">
                  <a:pos x="T10" y="T11"/>
                </a:cxn>
              </a:cxnLst>
              <a:rect l="0" t="0" r="r" b="b"/>
              <a:pathLst>
                <a:path w="9" h="52">
                  <a:moveTo>
                    <a:pt x="5" y="52"/>
                  </a:moveTo>
                  <a:cubicBezTo>
                    <a:pt x="5" y="37"/>
                    <a:pt x="5" y="23"/>
                    <a:pt x="5" y="9"/>
                  </a:cubicBezTo>
                  <a:cubicBezTo>
                    <a:pt x="5" y="4"/>
                    <a:pt x="4" y="2"/>
                    <a:pt x="0" y="0"/>
                  </a:cubicBezTo>
                  <a:cubicBezTo>
                    <a:pt x="7" y="0"/>
                    <a:pt x="8" y="1"/>
                    <a:pt x="8" y="8"/>
                  </a:cubicBezTo>
                  <a:cubicBezTo>
                    <a:pt x="8" y="21"/>
                    <a:pt x="8" y="34"/>
                    <a:pt x="8" y="46"/>
                  </a:cubicBezTo>
                  <a:cubicBezTo>
                    <a:pt x="8" y="49"/>
                    <a:pt x="9" y="51"/>
                    <a:pt x="5" y="52"/>
                  </a:cubicBezTo>
                  <a:close/>
                </a:path>
              </a:pathLst>
            </a:custGeom>
            <a:solidFill>
              <a:srgbClr val="B2B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0D9336CA-AD44-766B-3D13-AE72DC0754E7}"/>
                </a:ext>
              </a:extLst>
            </p:cNvPr>
            <p:cNvSpPr>
              <a:spLocks/>
            </p:cNvSpPr>
            <p:nvPr/>
          </p:nvSpPr>
          <p:spPr bwMode="auto">
            <a:xfrm>
              <a:off x="2594" y="2313"/>
              <a:ext cx="124" cy="803"/>
            </a:xfrm>
            <a:custGeom>
              <a:avLst/>
              <a:gdLst>
                <a:gd name="T0" fmla="*/ 6 w 8"/>
                <a:gd name="T1" fmla="*/ 20 h 52"/>
                <a:gd name="T2" fmla="*/ 5 w 8"/>
                <a:gd name="T3" fmla="*/ 22 h 52"/>
                <a:gd name="T4" fmla="*/ 7 w 8"/>
                <a:gd name="T5" fmla="*/ 34 h 52"/>
                <a:gd name="T6" fmla="*/ 5 w 8"/>
                <a:gd name="T7" fmla="*/ 38 h 52"/>
                <a:gd name="T8" fmla="*/ 5 w 8"/>
                <a:gd name="T9" fmla="*/ 47 h 52"/>
                <a:gd name="T10" fmla="*/ 0 w 8"/>
                <a:gd name="T11" fmla="*/ 50 h 52"/>
                <a:gd name="T12" fmla="*/ 2 w 8"/>
                <a:gd name="T13" fmla="*/ 47 h 52"/>
                <a:gd name="T14" fmla="*/ 2 w 8"/>
                <a:gd name="T15" fmla="*/ 0 h 52"/>
                <a:gd name="T16" fmla="*/ 5 w 8"/>
                <a:gd name="T17" fmla="*/ 2 h 52"/>
                <a:gd name="T18" fmla="*/ 6 w 8"/>
                <a:gd name="T1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2">
                  <a:moveTo>
                    <a:pt x="6" y="20"/>
                  </a:moveTo>
                  <a:cubicBezTo>
                    <a:pt x="5" y="21"/>
                    <a:pt x="5" y="22"/>
                    <a:pt x="5" y="22"/>
                  </a:cubicBezTo>
                  <a:cubicBezTo>
                    <a:pt x="7" y="26"/>
                    <a:pt x="5" y="31"/>
                    <a:pt x="7" y="34"/>
                  </a:cubicBezTo>
                  <a:cubicBezTo>
                    <a:pt x="8" y="36"/>
                    <a:pt x="6" y="37"/>
                    <a:pt x="5" y="38"/>
                  </a:cubicBezTo>
                  <a:cubicBezTo>
                    <a:pt x="5" y="41"/>
                    <a:pt x="5" y="44"/>
                    <a:pt x="5" y="47"/>
                  </a:cubicBezTo>
                  <a:cubicBezTo>
                    <a:pt x="5" y="50"/>
                    <a:pt x="3" y="52"/>
                    <a:pt x="0" y="50"/>
                  </a:cubicBezTo>
                  <a:cubicBezTo>
                    <a:pt x="2" y="50"/>
                    <a:pt x="2" y="49"/>
                    <a:pt x="2" y="47"/>
                  </a:cubicBezTo>
                  <a:cubicBezTo>
                    <a:pt x="2" y="32"/>
                    <a:pt x="2" y="16"/>
                    <a:pt x="2" y="0"/>
                  </a:cubicBezTo>
                  <a:cubicBezTo>
                    <a:pt x="3" y="0"/>
                    <a:pt x="4" y="1"/>
                    <a:pt x="5" y="2"/>
                  </a:cubicBezTo>
                  <a:cubicBezTo>
                    <a:pt x="6" y="8"/>
                    <a:pt x="5" y="14"/>
                    <a:pt x="6" y="20"/>
                  </a:cubicBezTo>
                  <a:close/>
                </a:path>
              </a:pathLst>
            </a:custGeom>
            <a:solidFill>
              <a:srgbClr val="99AC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BE305424-CDB5-F16E-2CBC-4A47D1ED7BDD}"/>
                </a:ext>
              </a:extLst>
            </p:cNvPr>
            <p:cNvSpPr>
              <a:spLocks/>
            </p:cNvSpPr>
            <p:nvPr/>
          </p:nvSpPr>
          <p:spPr bwMode="auto">
            <a:xfrm>
              <a:off x="2672" y="2653"/>
              <a:ext cx="216" cy="201"/>
            </a:xfrm>
            <a:custGeom>
              <a:avLst/>
              <a:gdLst>
                <a:gd name="T0" fmla="*/ 2 w 14"/>
                <a:gd name="T1" fmla="*/ 13 h 13"/>
                <a:gd name="T2" fmla="*/ 0 w 14"/>
                <a:gd name="T3" fmla="*/ 11 h 13"/>
                <a:gd name="T4" fmla="*/ 0 w 14"/>
                <a:gd name="T5" fmla="*/ 0 h 13"/>
                <a:gd name="T6" fmla="*/ 14 w 14"/>
                <a:gd name="T7" fmla="*/ 5 h 13"/>
                <a:gd name="T8" fmla="*/ 13 w 14"/>
                <a:gd name="T9" fmla="*/ 9 h 13"/>
                <a:gd name="T10" fmla="*/ 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2" y="13"/>
                  </a:moveTo>
                  <a:cubicBezTo>
                    <a:pt x="1" y="13"/>
                    <a:pt x="0" y="12"/>
                    <a:pt x="0" y="11"/>
                  </a:cubicBezTo>
                  <a:cubicBezTo>
                    <a:pt x="0" y="7"/>
                    <a:pt x="0" y="4"/>
                    <a:pt x="0" y="0"/>
                  </a:cubicBezTo>
                  <a:cubicBezTo>
                    <a:pt x="5" y="2"/>
                    <a:pt x="10" y="3"/>
                    <a:pt x="14" y="5"/>
                  </a:cubicBezTo>
                  <a:cubicBezTo>
                    <a:pt x="12" y="6"/>
                    <a:pt x="13" y="8"/>
                    <a:pt x="13" y="9"/>
                  </a:cubicBezTo>
                  <a:cubicBezTo>
                    <a:pt x="10" y="12"/>
                    <a:pt x="6" y="13"/>
                    <a:pt x="2" y="13"/>
                  </a:cubicBezTo>
                  <a:close/>
                </a:path>
              </a:pathLst>
            </a:custGeom>
            <a:solidFill>
              <a:srgbClr val="C7CF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F525FA3E-8E69-89FD-D4F1-36D43C8A08B7}"/>
                </a:ext>
              </a:extLst>
            </p:cNvPr>
            <p:cNvSpPr>
              <a:spLocks/>
            </p:cNvSpPr>
            <p:nvPr/>
          </p:nvSpPr>
          <p:spPr bwMode="auto">
            <a:xfrm>
              <a:off x="1729" y="3023"/>
              <a:ext cx="757" cy="217"/>
            </a:xfrm>
            <a:custGeom>
              <a:avLst/>
              <a:gdLst>
                <a:gd name="T0" fmla="*/ 0 w 49"/>
                <a:gd name="T1" fmla="*/ 2 h 14"/>
                <a:gd name="T2" fmla="*/ 5 w 49"/>
                <a:gd name="T3" fmla="*/ 2 h 14"/>
                <a:gd name="T4" fmla="*/ 23 w 49"/>
                <a:gd name="T5" fmla="*/ 8 h 14"/>
                <a:gd name="T6" fmla="*/ 41 w 49"/>
                <a:gd name="T7" fmla="*/ 8 h 14"/>
                <a:gd name="T8" fmla="*/ 49 w 49"/>
                <a:gd name="T9" fmla="*/ 6 h 14"/>
                <a:gd name="T10" fmla="*/ 32 w 49"/>
                <a:gd name="T11" fmla="*/ 12 h 14"/>
                <a:gd name="T12" fmla="*/ 0 w 49"/>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49" h="14">
                  <a:moveTo>
                    <a:pt x="0" y="2"/>
                  </a:moveTo>
                  <a:cubicBezTo>
                    <a:pt x="2" y="0"/>
                    <a:pt x="3" y="1"/>
                    <a:pt x="5" y="2"/>
                  </a:cubicBezTo>
                  <a:cubicBezTo>
                    <a:pt x="11" y="4"/>
                    <a:pt x="17" y="5"/>
                    <a:pt x="23" y="8"/>
                  </a:cubicBezTo>
                  <a:cubicBezTo>
                    <a:pt x="29" y="10"/>
                    <a:pt x="35" y="11"/>
                    <a:pt x="41" y="8"/>
                  </a:cubicBezTo>
                  <a:cubicBezTo>
                    <a:pt x="43" y="7"/>
                    <a:pt x="46" y="6"/>
                    <a:pt x="49" y="6"/>
                  </a:cubicBezTo>
                  <a:cubicBezTo>
                    <a:pt x="44" y="11"/>
                    <a:pt x="37" y="14"/>
                    <a:pt x="32" y="12"/>
                  </a:cubicBezTo>
                  <a:cubicBezTo>
                    <a:pt x="21" y="10"/>
                    <a:pt x="10" y="6"/>
                    <a:pt x="0" y="2"/>
                  </a:cubicBezTo>
                  <a:close/>
                </a:path>
              </a:pathLst>
            </a:custGeom>
            <a:solidFill>
              <a:srgbClr val="4D52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3">
              <a:extLst>
                <a:ext uri="{FF2B5EF4-FFF2-40B4-BE49-F238E27FC236}">
                  <a16:creationId xmlns:a16="http://schemas.microsoft.com/office/drawing/2014/main" id="{2C85DE4A-8C3B-F12B-3D20-3ECCA02ED592}"/>
                </a:ext>
              </a:extLst>
            </p:cNvPr>
            <p:cNvSpPr>
              <a:spLocks/>
            </p:cNvSpPr>
            <p:nvPr/>
          </p:nvSpPr>
          <p:spPr bwMode="auto">
            <a:xfrm>
              <a:off x="2656" y="2792"/>
              <a:ext cx="232" cy="108"/>
            </a:xfrm>
            <a:custGeom>
              <a:avLst/>
              <a:gdLst>
                <a:gd name="T0" fmla="*/ 3 w 15"/>
                <a:gd name="T1" fmla="*/ 4 h 7"/>
                <a:gd name="T2" fmla="*/ 14 w 15"/>
                <a:gd name="T3" fmla="*/ 0 h 7"/>
                <a:gd name="T4" fmla="*/ 11 w 15"/>
                <a:gd name="T5" fmla="*/ 4 h 7"/>
                <a:gd name="T6" fmla="*/ 1 w 15"/>
                <a:gd name="T7" fmla="*/ 7 h 7"/>
                <a:gd name="T8" fmla="*/ 3 w 15"/>
                <a:gd name="T9" fmla="*/ 4 h 7"/>
              </a:gdLst>
              <a:ahLst/>
              <a:cxnLst>
                <a:cxn ang="0">
                  <a:pos x="T0" y="T1"/>
                </a:cxn>
                <a:cxn ang="0">
                  <a:pos x="T2" y="T3"/>
                </a:cxn>
                <a:cxn ang="0">
                  <a:pos x="T4" y="T5"/>
                </a:cxn>
                <a:cxn ang="0">
                  <a:pos x="T6" y="T7"/>
                </a:cxn>
                <a:cxn ang="0">
                  <a:pos x="T8" y="T9"/>
                </a:cxn>
              </a:cxnLst>
              <a:rect l="0" t="0" r="r" b="b"/>
              <a:pathLst>
                <a:path w="15" h="7">
                  <a:moveTo>
                    <a:pt x="3" y="4"/>
                  </a:moveTo>
                  <a:cubicBezTo>
                    <a:pt x="7" y="3"/>
                    <a:pt x="10" y="2"/>
                    <a:pt x="14" y="0"/>
                  </a:cubicBezTo>
                  <a:cubicBezTo>
                    <a:pt x="15" y="2"/>
                    <a:pt x="13" y="3"/>
                    <a:pt x="11" y="4"/>
                  </a:cubicBezTo>
                  <a:cubicBezTo>
                    <a:pt x="8" y="5"/>
                    <a:pt x="4" y="6"/>
                    <a:pt x="1" y="7"/>
                  </a:cubicBezTo>
                  <a:cubicBezTo>
                    <a:pt x="0" y="5"/>
                    <a:pt x="2" y="5"/>
                    <a:pt x="3" y="4"/>
                  </a:cubicBezTo>
                  <a:close/>
                </a:path>
              </a:pathLst>
            </a:custGeom>
            <a:solidFill>
              <a:srgbClr val="414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4">
              <a:extLst>
                <a:ext uri="{FF2B5EF4-FFF2-40B4-BE49-F238E27FC236}">
                  <a16:creationId xmlns:a16="http://schemas.microsoft.com/office/drawing/2014/main" id="{3446C32C-BC4A-49E7-623C-A7A9561DE01C}"/>
                </a:ext>
              </a:extLst>
            </p:cNvPr>
            <p:cNvSpPr>
              <a:spLocks/>
            </p:cNvSpPr>
            <p:nvPr/>
          </p:nvSpPr>
          <p:spPr bwMode="auto">
            <a:xfrm>
              <a:off x="1621" y="2174"/>
              <a:ext cx="973" cy="880"/>
            </a:xfrm>
            <a:custGeom>
              <a:avLst/>
              <a:gdLst>
                <a:gd name="T0" fmla="*/ 31 w 63"/>
                <a:gd name="T1" fmla="*/ 0 h 57"/>
                <a:gd name="T2" fmla="*/ 59 w 63"/>
                <a:gd name="T3" fmla="*/ 10 h 57"/>
                <a:gd name="T4" fmla="*/ 63 w 63"/>
                <a:gd name="T5" fmla="*/ 15 h 57"/>
                <a:gd name="T6" fmla="*/ 63 w 63"/>
                <a:gd name="T7" fmla="*/ 53 h 57"/>
                <a:gd name="T8" fmla="*/ 60 w 63"/>
                <a:gd name="T9" fmla="*/ 56 h 57"/>
                <a:gd name="T10" fmla="*/ 0 w 63"/>
                <a:gd name="T11" fmla="*/ 36 h 57"/>
                <a:gd name="T12" fmla="*/ 20 w 63"/>
                <a:gd name="T13" fmla="*/ 25 h 57"/>
                <a:gd name="T14" fmla="*/ 25 w 63"/>
                <a:gd name="T15" fmla="*/ 20 h 57"/>
                <a:gd name="T16" fmla="*/ 26 w 63"/>
                <a:gd name="T17" fmla="*/ 18 h 57"/>
                <a:gd name="T18" fmla="*/ 38 w 63"/>
                <a:gd name="T19" fmla="*/ 10 h 57"/>
                <a:gd name="T20" fmla="*/ 31 w 63"/>
                <a:gd name="T21" fmla="*/ 7 h 57"/>
                <a:gd name="T22" fmla="*/ 28 w 63"/>
                <a:gd name="T23" fmla="*/ 4 h 57"/>
                <a:gd name="T24" fmla="*/ 31 w 63"/>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57">
                  <a:moveTo>
                    <a:pt x="31" y="0"/>
                  </a:moveTo>
                  <a:cubicBezTo>
                    <a:pt x="41" y="3"/>
                    <a:pt x="50" y="7"/>
                    <a:pt x="59" y="10"/>
                  </a:cubicBezTo>
                  <a:cubicBezTo>
                    <a:pt x="62" y="11"/>
                    <a:pt x="63" y="12"/>
                    <a:pt x="63" y="15"/>
                  </a:cubicBezTo>
                  <a:cubicBezTo>
                    <a:pt x="63" y="27"/>
                    <a:pt x="63" y="40"/>
                    <a:pt x="63" y="53"/>
                  </a:cubicBezTo>
                  <a:cubicBezTo>
                    <a:pt x="63" y="55"/>
                    <a:pt x="63" y="57"/>
                    <a:pt x="60" y="56"/>
                  </a:cubicBezTo>
                  <a:cubicBezTo>
                    <a:pt x="40" y="49"/>
                    <a:pt x="20" y="42"/>
                    <a:pt x="0" y="36"/>
                  </a:cubicBezTo>
                  <a:cubicBezTo>
                    <a:pt x="7" y="32"/>
                    <a:pt x="13" y="29"/>
                    <a:pt x="20" y="25"/>
                  </a:cubicBezTo>
                  <a:cubicBezTo>
                    <a:pt x="22" y="24"/>
                    <a:pt x="24" y="22"/>
                    <a:pt x="25" y="20"/>
                  </a:cubicBezTo>
                  <a:cubicBezTo>
                    <a:pt x="25" y="19"/>
                    <a:pt x="25" y="18"/>
                    <a:pt x="26" y="18"/>
                  </a:cubicBezTo>
                  <a:cubicBezTo>
                    <a:pt x="32" y="19"/>
                    <a:pt x="33" y="12"/>
                    <a:pt x="38" y="10"/>
                  </a:cubicBezTo>
                  <a:cubicBezTo>
                    <a:pt x="37" y="7"/>
                    <a:pt x="34" y="8"/>
                    <a:pt x="31" y="7"/>
                  </a:cubicBezTo>
                  <a:cubicBezTo>
                    <a:pt x="30" y="6"/>
                    <a:pt x="28" y="6"/>
                    <a:pt x="28" y="4"/>
                  </a:cubicBezTo>
                  <a:cubicBezTo>
                    <a:pt x="28" y="2"/>
                    <a:pt x="29" y="0"/>
                    <a:pt x="31" y="0"/>
                  </a:cubicBezTo>
                  <a:close/>
                </a:path>
              </a:pathLst>
            </a:custGeom>
            <a:solidFill>
              <a:srgbClr val="50A8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5">
              <a:extLst>
                <a:ext uri="{FF2B5EF4-FFF2-40B4-BE49-F238E27FC236}">
                  <a16:creationId xmlns:a16="http://schemas.microsoft.com/office/drawing/2014/main" id="{4652C5A5-EC57-6D15-33A9-1D9770EEE66F}"/>
                </a:ext>
              </a:extLst>
            </p:cNvPr>
            <p:cNvSpPr>
              <a:spLocks/>
            </p:cNvSpPr>
            <p:nvPr/>
          </p:nvSpPr>
          <p:spPr bwMode="auto">
            <a:xfrm>
              <a:off x="2146" y="1881"/>
              <a:ext cx="850" cy="849"/>
            </a:xfrm>
            <a:custGeom>
              <a:avLst/>
              <a:gdLst>
                <a:gd name="T0" fmla="*/ 35 w 55"/>
                <a:gd name="T1" fmla="*/ 48 h 55"/>
                <a:gd name="T2" fmla="*/ 33 w 55"/>
                <a:gd name="T3" fmla="*/ 42 h 55"/>
                <a:gd name="T4" fmla="*/ 33 w 55"/>
                <a:gd name="T5" fmla="*/ 29 h 55"/>
                <a:gd name="T6" fmla="*/ 18 w 55"/>
                <a:gd name="T7" fmla="*/ 23 h 55"/>
                <a:gd name="T8" fmla="*/ 4 w 55"/>
                <a:gd name="T9" fmla="*/ 19 h 55"/>
                <a:gd name="T10" fmla="*/ 1 w 55"/>
                <a:gd name="T11" fmla="*/ 15 h 55"/>
                <a:gd name="T12" fmla="*/ 34 w 55"/>
                <a:gd name="T13" fmla="*/ 15 h 55"/>
                <a:gd name="T14" fmla="*/ 40 w 55"/>
                <a:gd name="T15" fmla="*/ 18 h 55"/>
                <a:gd name="T16" fmla="*/ 31 w 55"/>
                <a:gd name="T17" fmla="*/ 6 h 55"/>
                <a:gd name="T18" fmla="*/ 26 w 55"/>
                <a:gd name="T19" fmla="*/ 0 h 55"/>
                <a:gd name="T20" fmla="*/ 52 w 55"/>
                <a:gd name="T21" fmla="*/ 9 h 55"/>
                <a:gd name="T22" fmla="*/ 55 w 55"/>
                <a:gd name="T23" fmla="*/ 12 h 55"/>
                <a:gd name="T24" fmla="*/ 55 w 55"/>
                <a:gd name="T25" fmla="*/ 52 h 55"/>
                <a:gd name="T26" fmla="*/ 51 w 55"/>
                <a:gd name="T27" fmla="*/ 54 h 55"/>
                <a:gd name="T28" fmla="*/ 35 w 55"/>
                <a:gd name="T29"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5">
                  <a:moveTo>
                    <a:pt x="35" y="48"/>
                  </a:moveTo>
                  <a:cubicBezTo>
                    <a:pt x="32" y="47"/>
                    <a:pt x="33" y="44"/>
                    <a:pt x="33" y="42"/>
                  </a:cubicBezTo>
                  <a:cubicBezTo>
                    <a:pt x="33" y="38"/>
                    <a:pt x="33" y="34"/>
                    <a:pt x="33" y="29"/>
                  </a:cubicBezTo>
                  <a:cubicBezTo>
                    <a:pt x="29" y="25"/>
                    <a:pt x="23" y="26"/>
                    <a:pt x="18" y="23"/>
                  </a:cubicBezTo>
                  <a:cubicBezTo>
                    <a:pt x="14" y="21"/>
                    <a:pt x="9" y="20"/>
                    <a:pt x="4" y="19"/>
                  </a:cubicBezTo>
                  <a:cubicBezTo>
                    <a:pt x="3" y="18"/>
                    <a:pt x="0" y="18"/>
                    <a:pt x="1" y="15"/>
                  </a:cubicBezTo>
                  <a:cubicBezTo>
                    <a:pt x="13" y="8"/>
                    <a:pt x="23" y="9"/>
                    <a:pt x="34" y="15"/>
                  </a:cubicBezTo>
                  <a:cubicBezTo>
                    <a:pt x="36" y="17"/>
                    <a:pt x="38" y="18"/>
                    <a:pt x="40" y="18"/>
                  </a:cubicBezTo>
                  <a:cubicBezTo>
                    <a:pt x="39" y="13"/>
                    <a:pt x="35" y="10"/>
                    <a:pt x="31" y="6"/>
                  </a:cubicBezTo>
                  <a:cubicBezTo>
                    <a:pt x="29" y="4"/>
                    <a:pt x="26" y="4"/>
                    <a:pt x="26" y="0"/>
                  </a:cubicBezTo>
                  <a:cubicBezTo>
                    <a:pt x="35" y="3"/>
                    <a:pt x="43" y="6"/>
                    <a:pt x="52" y="9"/>
                  </a:cubicBezTo>
                  <a:cubicBezTo>
                    <a:pt x="54" y="9"/>
                    <a:pt x="55" y="10"/>
                    <a:pt x="55" y="12"/>
                  </a:cubicBezTo>
                  <a:cubicBezTo>
                    <a:pt x="55" y="26"/>
                    <a:pt x="55" y="39"/>
                    <a:pt x="55" y="52"/>
                  </a:cubicBezTo>
                  <a:cubicBezTo>
                    <a:pt x="55" y="55"/>
                    <a:pt x="54" y="55"/>
                    <a:pt x="51" y="54"/>
                  </a:cubicBezTo>
                  <a:cubicBezTo>
                    <a:pt x="46" y="52"/>
                    <a:pt x="40" y="50"/>
                    <a:pt x="35" y="48"/>
                  </a:cubicBezTo>
                  <a:close/>
                </a:path>
              </a:pathLst>
            </a:custGeom>
            <a:solidFill>
              <a:srgbClr val="51AA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16">
              <a:extLst>
                <a:ext uri="{FF2B5EF4-FFF2-40B4-BE49-F238E27FC236}">
                  <a16:creationId xmlns:a16="http://schemas.microsoft.com/office/drawing/2014/main" id="{E753BFAF-8F3D-9576-6FCB-615A096F3B8A}"/>
                </a:ext>
              </a:extLst>
            </p:cNvPr>
            <p:cNvSpPr>
              <a:spLocks/>
            </p:cNvSpPr>
            <p:nvPr/>
          </p:nvSpPr>
          <p:spPr bwMode="auto">
            <a:xfrm>
              <a:off x="1497" y="1973"/>
              <a:ext cx="711" cy="757"/>
            </a:xfrm>
            <a:custGeom>
              <a:avLst/>
              <a:gdLst>
                <a:gd name="T0" fmla="*/ 46 w 46"/>
                <a:gd name="T1" fmla="*/ 23 h 49"/>
                <a:gd name="T2" fmla="*/ 39 w 46"/>
                <a:gd name="T3" fmla="*/ 32 h 49"/>
                <a:gd name="T4" fmla="*/ 39 w 46"/>
                <a:gd name="T5" fmla="*/ 33 h 49"/>
                <a:gd name="T6" fmla="*/ 31 w 46"/>
                <a:gd name="T7" fmla="*/ 37 h 49"/>
                <a:gd name="T8" fmla="*/ 21 w 46"/>
                <a:gd name="T9" fmla="*/ 43 h 49"/>
                <a:gd name="T10" fmla="*/ 8 w 46"/>
                <a:gd name="T11" fmla="*/ 49 h 49"/>
                <a:gd name="T12" fmla="*/ 0 w 46"/>
                <a:gd name="T13" fmla="*/ 38 h 49"/>
                <a:gd name="T14" fmla="*/ 0 w 46"/>
                <a:gd name="T15" fmla="*/ 4 h 49"/>
                <a:gd name="T16" fmla="*/ 4 w 46"/>
                <a:gd name="T17" fmla="*/ 1 h 49"/>
                <a:gd name="T18" fmla="*/ 20 w 46"/>
                <a:gd name="T19" fmla="*/ 7 h 49"/>
                <a:gd name="T20" fmla="*/ 13 w 46"/>
                <a:gd name="T21" fmla="*/ 11 h 49"/>
                <a:gd name="T22" fmla="*/ 9 w 46"/>
                <a:gd name="T23" fmla="*/ 9 h 49"/>
                <a:gd name="T24" fmla="*/ 6 w 46"/>
                <a:gd name="T25" fmla="*/ 11 h 49"/>
                <a:gd name="T26" fmla="*/ 18 w 46"/>
                <a:gd name="T27" fmla="*/ 35 h 49"/>
                <a:gd name="T28" fmla="*/ 23 w 46"/>
                <a:gd name="T29" fmla="*/ 35 h 49"/>
                <a:gd name="T30" fmla="*/ 46 w 46"/>
                <a:gd name="T3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9">
                  <a:moveTo>
                    <a:pt x="46" y="23"/>
                  </a:moveTo>
                  <a:cubicBezTo>
                    <a:pt x="44" y="26"/>
                    <a:pt x="41" y="29"/>
                    <a:pt x="39" y="32"/>
                  </a:cubicBezTo>
                  <a:cubicBezTo>
                    <a:pt x="39" y="32"/>
                    <a:pt x="39" y="33"/>
                    <a:pt x="39" y="33"/>
                  </a:cubicBezTo>
                  <a:cubicBezTo>
                    <a:pt x="34" y="31"/>
                    <a:pt x="33" y="36"/>
                    <a:pt x="31" y="37"/>
                  </a:cubicBezTo>
                  <a:cubicBezTo>
                    <a:pt x="28" y="39"/>
                    <a:pt x="24" y="41"/>
                    <a:pt x="21" y="43"/>
                  </a:cubicBezTo>
                  <a:cubicBezTo>
                    <a:pt x="17" y="46"/>
                    <a:pt x="13" y="48"/>
                    <a:pt x="8" y="49"/>
                  </a:cubicBezTo>
                  <a:cubicBezTo>
                    <a:pt x="0" y="46"/>
                    <a:pt x="0" y="46"/>
                    <a:pt x="0" y="38"/>
                  </a:cubicBezTo>
                  <a:cubicBezTo>
                    <a:pt x="0" y="27"/>
                    <a:pt x="0" y="16"/>
                    <a:pt x="0" y="4"/>
                  </a:cubicBezTo>
                  <a:cubicBezTo>
                    <a:pt x="0" y="1"/>
                    <a:pt x="1" y="0"/>
                    <a:pt x="4" y="1"/>
                  </a:cubicBezTo>
                  <a:cubicBezTo>
                    <a:pt x="9" y="3"/>
                    <a:pt x="15" y="5"/>
                    <a:pt x="20" y="7"/>
                  </a:cubicBezTo>
                  <a:cubicBezTo>
                    <a:pt x="19" y="12"/>
                    <a:pt x="17" y="13"/>
                    <a:pt x="13" y="11"/>
                  </a:cubicBezTo>
                  <a:cubicBezTo>
                    <a:pt x="11" y="10"/>
                    <a:pt x="10" y="10"/>
                    <a:pt x="9" y="9"/>
                  </a:cubicBezTo>
                  <a:cubicBezTo>
                    <a:pt x="7" y="9"/>
                    <a:pt x="5" y="9"/>
                    <a:pt x="6" y="11"/>
                  </a:cubicBezTo>
                  <a:cubicBezTo>
                    <a:pt x="10" y="19"/>
                    <a:pt x="14" y="27"/>
                    <a:pt x="18" y="35"/>
                  </a:cubicBezTo>
                  <a:cubicBezTo>
                    <a:pt x="20" y="38"/>
                    <a:pt x="22" y="36"/>
                    <a:pt x="23" y="35"/>
                  </a:cubicBezTo>
                  <a:cubicBezTo>
                    <a:pt x="31" y="31"/>
                    <a:pt x="38" y="27"/>
                    <a:pt x="46" y="23"/>
                  </a:cubicBezTo>
                  <a:close/>
                </a:path>
              </a:pathLst>
            </a:custGeom>
            <a:solidFill>
              <a:srgbClr val="62B8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17">
              <a:extLst>
                <a:ext uri="{FF2B5EF4-FFF2-40B4-BE49-F238E27FC236}">
                  <a16:creationId xmlns:a16="http://schemas.microsoft.com/office/drawing/2014/main" id="{4ABCBD54-83D3-149D-28E4-98C42C0FFBDB}"/>
                </a:ext>
              </a:extLst>
            </p:cNvPr>
            <p:cNvSpPr>
              <a:spLocks/>
            </p:cNvSpPr>
            <p:nvPr/>
          </p:nvSpPr>
          <p:spPr bwMode="auto">
            <a:xfrm>
              <a:off x="1899" y="1664"/>
              <a:ext cx="912" cy="495"/>
            </a:xfrm>
            <a:custGeom>
              <a:avLst/>
              <a:gdLst>
                <a:gd name="T0" fmla="*/ 42 w 59"/>
                <a:gd name="T1" fmla="*/ 14 h 32"/>
                <a:gd name="T2" fmla="*/ 56 w 59"/>
                <a:gd name="T3" fmla="*/ 29 h 32"/>
                <a:gd name="T4" fmla="*/ 56 w 59"/>
                <a:gd name="T5" fmla="*/ 32 h 32"/>
                <a:gd name="T6" fmla="*/ 2 w 59"/>
                <a:gd name="T7" fmla="*/ 20 h 32"/>
                <a:gd name="T8" fmla="*/ 0 w 59"/>
                <a:gd name="T9" fmla="*/ 21 h 32"/>
                <a:gd name="T10" fmla="*/ 0 w 59"/>
                <a:gd name="T11" fmla="*/ 3 h 32"/>
                <a:gd name="T12" fmla="*/ 3 w 59"/>
                <a:gd name="T13" fmla="*/ 1 h 32"/>
                <a:gd name="T14" fmla="*/ 42 w 59"/>
                <a:gd name="T15" fmla="*/ 1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2">
                  <a:moveTo>
                    <a:pt x="42" y="14"/>
                  </a:moveTo>
                  <a:cubicBezTo>
                    <a:pt x="46" y="19"/>
                    <a:pt x="53" y="23"/>
                    <a:pt x="56" y="29"/>
                  </a:cubicBezTo>
                  <a:cubicBezTo>
                    <a:pt x="57" y="30"/>
                    <a:pt x="59" y="31"/>
                    <a:pt x="56" y="32"/>
                  </a:cubicBezTo>
                  <a:cubicBezTo>
                    <a:pt x="45" y="13"/>
                    <a:pt x="22" y="7"/>
                    <a:pt x="2" y="20"/>
                  </a:cubicBezTo>
                  <a:cubicBezTo>
                    <a:pt x="2" y="21"/>
                    <a:pt x="1" y="21"/>
                    <a:pt x="0" y="21"/>
                  </a:cubicBezTo>
                  <a:cubicBezTo>
                    <a:pt x="0" y="15"/>
                    <a:pt x="0" y="9"/>
                    <a:pt x="0" y="3"/>
                  </a:cubicBezTo>
                  <a:cubicBezTo>
                    <a:pt x="0" y="0"/>
                    <a:pt x="1" y="0"/>
                    <a:pt x="3" y="1"/>
                  </a:cubicBezTo>
                  <a:cubicBezTo>
                    <a:pt x="16" y="5"/>
                    <a:pt x="29" y="10"/>
                    <a:pt x="42" y="14"/>
                  </a:cubicBezTo>
                  <a:close/>
                </a:path>
              </a:pathLst>
            </a:custGeom>
            <a:solidFill>
              <a:srgbClr val="61B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18">
              <a:extLst>
                <a:ext uri="{FF2B5EF4-FFF2-40B4-BE49-F238E27FC236}">
                  <a16:creationId xmlns:a16="http://schemas.microsoft.com/office/drawing/2014/main" id="{AC6007DA-DB59-091D-8420-92EA9EF6AD8F}"/>
                </a:ext>
              </a:extLst>
            </p:cNvPr>
            <p:cNvSpPr>
              <a:spLocks/>
            </p:cNvSpPr>
            <p:nvPr/>
          </p:nvSpPr>
          <p:spPr bwMode="auto">
            <a:xfrm>
              <a:off x="2115" y="2112"/>
              <a:ext cx="541" cy="216"/>
            </a:xfrm>
            <a:custGeom>
              <a:avLst/>
              <a:gdLst>
                <a:gd name="T0" fmla="*/ 3 w 35"/>
                <a:gd name="T1" fmla="*/ 0 h 14"/>
                <a:gd name="T2" fmla="*/ 7 w 35"/>
                <a:gd name="T3" fmla="*/ 3 h 14"/>
                <a:gd name="T4" fmla="*/ 31 w 35"/>
                <a:gd name="T5" fmla="*/ 11 h 14"/>
                <a:gd name="T6" fmla="*/ 35 w 35"/>
                <a:gd name="T7" fmla="*/ 14 h 14"/>
                <a:gd name="T8" fmla="*/ 33 w 35"/>
                <a:gd name="T9" fmla="*/ 13 h 14"/>
                <a:gd name="T10" fmla="*/ 0 w 35"/>
                <a:gd name="T11" fmla="*/ 3 h 14"/>
                <a:gd name="T12" fmla="*/ 3 w 3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5" h="14">
                  <a:moveTo>
                    <a:pt x="3" y="0"/>
                  </a:moveTo>
                  <a:cubicBezTo>
                    <a:pt x="4" y="2"/>
                    <a:pt x="5" y="2"/>
                    <a:pt x="7" y="3"/>
                  </a:cubicBezTo>
                  <a:cubicBezTo>
                    <a:pt x="15" y="6"/>
                    <a:pt x="23" y="8"/>
                    <a:pt x="31" y="11"/>
                  </a:cubicBezTo>
                  <a:cubicBezTo>
                    <a:pt x="33" y="12"/>
                    <a:pt x="35" y="12"/>
                    <a:pt x="35" y="14"/>
                  </a:cubicBezTo>
                  <a:cubicBezTo>
                    <a:pt x="34" y="14"/>
                    <a:pt x="33" y="14"/>
                    <a:pt x="33" y="13"/>
                  </a:cubicBezTo>
                  <a:cubicBezTo>
                    <a:pt x="22" y="10"/>
                    <a:pt x="11" y="7"/>
                    <a:pt x="0" y="3"/>
                  </a:cubicBezTo>
                  <a:cubicBezTo>
                    <a:pt x="1" y="1"/>
                    <a:pt x="2" y="1"/>
                    <a:pt x="3" y="0"/>
                  </a:cubicBezTo>
                  <a:close/>
                </a:path>
              </a:pathLst>
            </a:custGeom>
            <a:solidFill>
              <a:srgbClr val="B2D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26" name="Group 25">
            <a:extLst>
              <a:ext uri="{FF2B5EF4-FFF2-40B4-BE49-F238E27FC236}">
                <a16:creationId xmlns:a16="http://schemas.microsoft.com/office/drawing/2014/main" id="{D8934CF5-A381-0BE0-BDBE-7B4E01B79024}"/>
              </a:ext>
            </a:extLst>
          </p:cNvPr>
          <p:cNvGrpSpPr>
            <a:grpSpLocks noChangeAspect="1"/>
          </p:cNvGrpSpPr>
          <p:nvPr/>
        </p:nvGrpSpPr>
        <p:grpSpPr bwMode="auto">
          <a:xfrm>
            <a:off x="5448300" y="4768850"/>
            <a:ext cx="500063" cy="758825"/>
            <a:chOff x="3432" y="3004"/>
            <a:chExt cx="315" cy="478"/>
          </a:xfrm>
        </p:grpSpPr>
        <p:sp>
          <p:nvSpPr>
            <p:cNvPr id="28" name="Freeform 26">
              <a:extLst>
                <a:ext uri="{FF2B5EF4-FFF2-40B4-BE49-F238E27FC236}">
                  <a16:creationId xmlns:a16="http://schemas.microsoft.com/office/drawing/2014/main" id="{28AE8107-046D-A488-2955-716530B1A1BC}"/>
                </a:ext>
              </a:extLst>
            </p:cNvPr>
            <p:cNvSpPr>
              <a:spLocks/>
            </p:cNvSpPr>
            <p:nvPr/>
          </p:nvSpPr>
          <p:spPr bwMode="auto">
            <a:xfrm>
              <a:off x="3432" y="3004"/>
              <a:ext cx="315" cy="437"/>
            </a:xfrm>
            <a:custGeom>
              <a:avLst/>
              <a:gdLst>
                <a:gd name="T0" fmla="*/ 4 w 53"/>
                <a:gd name="T1" fmla="*/ 72 h 75"/>
                <a:gd name="T2" fmla="*/ 0 w 53"/>
                <a:gd name="T3" fmla="*/ 70 h 75"/>
                <a:gd name="T4" fmla="*/ 0 w 53"/>
                <a:gd name="T5" fmla="*/ 3 h 75"/>
                <a:gd name="T6" fmla="*/ 1 w 53"/>
                <a:gd name="T7" fmla="*/ 1 h 75"/>
                <a:gd name="T8" fmla="*/ 5 w 53"/>
                <a:gd name="T9" fmla="*/ 3 h 75"/>
                <a:gd name="T10" fmla="*/ 44 w 53"/>
                <a:gd name="T11" fmla="*/ 42 h 75"/>
                <a:gd name="T12" fmla="*/ 51 w 53"/>
                <a:gd name="T13" fmla="*/ 49 h 75"/>
                <a:gd name="T14" fmla="*/ 52 w 53"/>
                <a:gd name="T15" fmla="*/ 52 h 75"/>
                <a:gd name="T16" fmla="*/ 49 w 53"/>
                <a:gd name="T17" fmla="*/ 53 h 75"/>
                <a:gd name="T18" fmla="*/ 32 w 53"/>
                <a:gd name="T19" fmla="*/ 53 h 75"/>
                <a:gd name="T20" fmla="*/ 29 w 53"/>
                <a:gd name="T21" fmla="*/ 56 h 75"/>
                <a:gd name="T22" fmla="*/ 34 w 53"/>
                <a:gd name="T23" fmla="*/ 49 h 75"/>
                <a:gd name="T24" fmla="*/ 45 w 53"/>
                <a:gd name="T25" fmla="*/ 48 h 75"/>
                <a:gd name="T26" fmla="*/ 9 w 53"/>
                <a:gd name="T27" fmla="*/ 13 h 75"/>
                <a:gd name="T28" fmla="*/ 3 w 53"/>
                <a:gd name="T29" fmla="*/ 9 h 75"/>
                <a:gd name="T30" fmla="*/ 3 w 53"/>
                <a:gd name="T31" fmla="*/ 62 h 75"/>
                <a:gd name="T32" fmla="*/ 4 w 53"/>
                <a:gd name="T33" fmla="*/ 7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5">
                  <a:moveTo>
                    <a:pt x="4" y="72"/>
                  </a:moveTo>
                  <a:cubicBezTo>
                    <a:pt x="2" y="75"/>
                    <a:pt x="0" y="74"/>
                    <a:pt x="0" y="70"/>
                  </a:cubicBezTo>
                  <a:cubicBezTo>
                    <a:pt x="0" y="48"/>
                    <a:pt x="0" y="26"/>
                    <a:pt x="0" y="3"/>
                  </a:cubicBezTo>
                  <a:cubicBezTo>
                    <a:pt x="0" y="2"/>
                    <a:pt x="0" y="1"/>
                    <a:pt x="1" y="1"/>
                  </a:cubicBezTo>
                  <a:cubicBezTo>
                    <a:pt x="3" y="0"/>
                    <a:pt x="4" y="2"/>
                    <a:pt x="5" y="3"/>
                  </a:cubicBezTo>
                  <a:cubicBezTo>
                    <a:pt x="18" y="16"/>
                    <a:pt x="31" y="29"/>
                    <a:pt x="44" y="42"/>
                  </a:cubicBezTo>
                  <a:cubicBezTo>
                    <a:pt x="46" y="44"/>
                    <a:pt x="48" y="46"/>
                    <a:pt x="51" y="49"/>
                  </a:cubicBezTo>
                  <a:cubicBezTo>
                    <a:pt x="52" y="50"/>
                    <a:pt x="53" y="50"/>
                    <a:pt x="52" y="52"/>
                  </a:cubicBezTo>
                  <a:cubicBezTo>
                    <a:pt x="52" y="53"/>
                    <a:pt x="50" y="53"/>
                    <a:pt x="49" y="53"/>
                  </a:cubicBezTo>
                  <a:cubicBezTo>
                    <a:pt x="44" y="53"/>
                    <a:pt x="38" y="53"/>
                    <a:pt x="32" y="53"/>
                  </a:cubicBezTo>
                  <a:cubicBezTo>
                    <a:pt x="31" y="54"/>
                    <a:pt x="32" y="57"/>
                    <a:pt x="29" y="56"/>
                  </a:cubicBezTo>
                  <a:cubicBezTo>
                    <a:pt x="27" y="51"/>
                    <a:pt x="30" y="49"/>
                    <a:pt x="34" y="49"/>
                  </a:cubicBezTo>
                  <a:cubicBezTo>
                    <a:pt x="37" y="48"/>
                    <a:pt x="41" y="48"/>
                    <a:pt x="45" y="48"/>
                  </a:cubicBezTo>
                  <a:cubicBezTo>
                    <a:pt x="33" y="36"/>
                    <a:pt x="21" y="24"/>
                    <a:pt x="9" y="13"/>
                  </a:cubicBezTo>
                  <a:cubicBezTo>
                    <a:pt x="7" y="11"/>
                    <a:pt x="6" y="8"/>
                    <a:pt x="3" y="9"/>
                  </a:cubicBezTo>
                  <a:cubicBezTo>
                    <a:pt x="3" y="26"/>
                    <a:pt x="3" y="44"/>
                    <a:pt x="3" y="62"/>
                  </a:cubicBezTo>
                  <a:cubicBezTo>
                    <a:pt x="3" y="65"/>
                    <a:pt x="4" y="68"/>
                    <a:pt x="4" y="72"/>
                  </a:cubicBezTo>
                  <a:close/>
                </a:path>
              </a:pathLst>
            </a:custGeom>
            <a:solidFill>
              <a:srgbClr val="72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7">
              <a:extLst>
                <a:ext uri="{FF2B5EF4-FFF2-40B4-BE49-F238E27FC236}">
                  <a16:creationId xmlns:a16="http://schemas.microsoft.com/office/drawing/2014/main" id="{9D17525D-26EA-FF7E-9E3C-A3171B9E543B}"/>
                </a:ext>
              </a:extLst>
            </p:cNvPr>
            <p:cNvSpPr>
              <a:spLocks/>
            </p:cNvSpPr>
            <p:nvPr/>
          </p:nvSpPr>
          <p:spPr bwMode="auto">
            <a:xfrm>
              <a:off x="3438" y="3033"/>
              <a:ext cx="244" cy="449"/>
            </a:xfrm>
            <a:custGeom>
              <a:avLst/>
              <a:gdLst>
                <a:gd name="T0" fmla="*/ 3 w 41"/>
                <a:gd name="T1" fmla="*/ 67 h 77"/>
                <a:gd name="T2" fmla="*/ 0 w 41"/>
                <a:gd name="T3" fmla="*/ 62 h 77"/>
                <a:gd name="T4" fmla="*/ 0 w 41"/>
                <a:gd name="T5" fmla="*/ 0 h 77"/>
                <a:gd name="T6" fmla="*/ 1 w 41"/>
                <a:gd name="T7" fmla="*/ 0 h 77"/>
                <a:gd name="T8" fmla="*/ 2 w 41"/>
                <a:gd name="T9" fmla="*/ 0 h 77"/>
                <a:gd name="T10" fmla="*/ 4 w 41"/>
                <a:gd name="T11" fmla="*/ 9 h 77"/>
                <a:gd name="T12" fmla="*/ 4 w 41"/>
                <a:gd name="T13" fmla="*/ 59 h 77"/>
                <a:gd name="T14" fmla="*/ 10 w 41"/>
                <a:gd name="T15" fmla="*/ 54 h 77"/>
                <a:gd name="T16" fmla="*/ 23 w 41"/>
                <a:gd name="T17" fmla="*/ 56 h 77"/>
                <a:gd name="T18" fmla="*/ 32 w 41"/>
                <a:gd name="T19" fmla="*/ 71 h 77"/>
                <a:gd name="T20" fmla="*/ 31 w 41"/>
                <a:gd name="T21" fmla="*/ 63 h 77"/>
                <a:gd name="T22" fmla="*/ 29 w 41"/>
                <a:gd name="T23" fmla="*/ 51 h 77"/>
                <a:gd name="T24" fmla="*/ 31 w 41"/>
                <a:gd name="T25" fmla="*/ 48 h 77"/>
                <a:gd name="T26" fmla="*/ 38 w 41"/>
                <a:gd name="T27" fmla="*/ 66 h 77"/>
                <a:gd name="T28" fmla="*/ 35 w 41"/>
                <a:gd name="T29" fmla="*/ 75 h 77"/>
                <a:gd name="T30" fmla="*/ 26 w 41"/>
                <a:gd name="T31" fmla="*/ 72 h 77"/>
                <a:gd name="T32" fmla="*/ 17 w 41"/>
                <a:gd name="T33" fmla="*/ 54 h 77"/>
                <a:gd name="T34" fmla="*/ 3 w 41"/>
                <a:gd name="T35"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77">
                  <a:moveTo>
                    <a:pt x="3" y="67"/>
                  </a:moveTo>
                  <a:cubicBezTo>
                    <a:pt x="2" y="65"/>
                    <a:pt x="0" y="64"/>
                    <a:pt x="0" y="62"/>
                  </a:cubicBezTo>
                  <a:cubicBezTo>
                    <a:pt x="0" y="41"/>
                    <a:pt x="0" y="21"/>
                    <a:pt x="0" y="0"/>
                  </a:cubicBezTo>
                  <a:cubicBezTo>
                    <a:pt x="0" y="0"/>
                    <a:pt x="0" y="0"/>
                    <a:pt x="1" y="0"/>
                  </a:cubicBezTo>
                  <a:cubicBezTo>
                    <a:pt x="1" y="0"/>
                    <a:pt x="1" y="0"/>
                    <a:pt x="2" y="0"/>
                  </a:cubicBezTo>
                  <a:cubicBezTo>
                    <a:pt x="4" y="3"/>
                    <a:pt x="4" y="6"/>
                    <a:pt x="4" y="9"/>
                  </a:cubicBezTo>
                  <a:cubicBezTo>
                    <a:pt x="4" y="26"/>
                    <a:pt x="4" y="42"/>
                    <a:pt x="4" y="59"/>
                  </a:cubicBezTo>
                  <a:cubicBezTo>
                    <a:pt x="7" y="58"/>
                    <a:pt x="8" y="56"/>
                    <a:pt x="10" y="54"/>
                  </a:cubicBezTo>
                  <a:cubicBezTo>
                    <a:pt x="16" y="48"/>
                    <a:pt x="19" y="48"/>
                    <a:pt x="23" y="56"/>
                  </a:cubicBezTo>
                  <a:cubicBezTo>
                    <a:pt x="26" y="61"/>
                    <a:pt x="28" y="66"/>
                    <a:pt x="32" y="71"/>
                  </a:cubicBezTo>
                  <a:cubicBezTo>
                    <a:pt x="34" y="68"/>
                    <a:pt x="32" y="65"/>
                    <a:pt x="31" y="63"/>
                  </a:cubicBezTo>
                  <a:cubicBezTo>
                    <a:pt x="30" y="59"/>
                    <a:pt x="27" y="56"/>
                    <a:pt x="29" y="51"/>
                  </a:cubicBezTo>
                  <a:cubicBezTo>
                    <a:pt x="29" y="50"/>
                    <a:pt x="30" y="49"/>
                    <a:pt x="31" y="48"/>
                  </a:cubicBezTo>
                  <a:cubicBezTo>
                    <a:pt x="31" y="55"/>
                    <a:pt x="36" y="60"/>
                    <a:pt x="38" y="66"/>
                  </a:cubicBezTo>
                  <a:cubicBezTo>
                    <a:pt x="41" y="71"/>
                    <a:pt x="40" y="73"/>
                    <a:pt x="35" y="75"/>
                  </a:cubicBezTo>
                  <a:cubicBezTo>
                    <a:pt x="30" y="77"/>
                    <a:pt x="28" y="77"/>
                    <a:pt x="26" y="72"/>
                  </a:cubicBezTo>
                  <a:cubicBezTo>
                    <a:pt x="23" y="66"/>
                    <a:pt x="20" y="60"/>
                    <a:pt x="17" y="54"/>
                  </a:cubicBezTo>
                  <a:cubicBezTo>
                    <a:pt x="12" y="58"/>
                    <a:pt x="8" y="63"/>
                    <a:pt x="3" y="67"/>
                  </a:cubicBezTo>
                  <a:close/>
                </a:path>
              </a:pathLst>
            </a:custGeom>
            <a:solidFill>
              <a:srgbClr val="818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28">
              <a:extLst>
                <a:ext uri="{FF2B5EF4-FFF2-40B4-BE49-F238E27FC236}">
                  <a16:creationId xmlns:a16="http://schemas.microsoft.com/office/drawing/2014/main" id="{30CAD5DE-7C14-7036-B8C0-9BF46324C83C}"/>
                </a:ext>
              </a:extLst>
            </p:cNvPr>
            <p:cNvSpPr>
              <a:spLocks/>
            </p:cNvSpPr>
            <p:nvPr/>
          </p:nvSpPr>
          <p:spPr bwMode="auto">
            <a:xfrm>
              <a:off x="3450" y="3033"/>
              <a:ext cx="261" cy="438"/>
            </a:xfrm>
            <a:custGeom>
              <a:avLst/>
              <a:gdLst>
                <a:gd name="T0" fmla="*/ 27 w 44"/>
                <a:gd name="T1" fmla="*/ 51 h 75"/>
                <a:gd name="T2" fmla="*/ 33 w 44"/>
                <a:gd name="T3" fmla="*/ 66 h 75"/>
                <a:gd name="T4" fmla="*/ 32 w 44"/>
                <a:gd name="T5" fmla="*/ 72 h 75"/>
                <a:gd name="T6" fmla="*/ 26 w 44"/>
                <a:gd name="T7" fmla="*/ 69 h 75"/>
                <a:gd name="T8" fmla="*/ 20 w 44"/>
                <a:gd name="T9" fmla="*/ 57 h 75"/>
                <a:gd name="T10" fmla="*/ 9 w 44"/>
                <a:gd name="T11" fmla="*/ 55 h 75"/>
                <a:gd name="T12" fmla="*/ 2 w 44"/>
                <a:gd name="T13" fmla="*/ 63 h 75"/>
                <a:gd name="T14" fmla="*/ 0 w 44"/>
                <a:gd name="T15" fmla="*/ 64 h 75"/>
                <a:gd name="T16" fmla="*/ 0 w 44"/>
                <a:gd name="T17" fmla="*/ 0 h 75"/>
                <a:gd name="T18" fmla="*/ 44 w 44"/>
                <a:gd name="T19" fmla="*/ 46 h 75"/>
                <a:gd name="T20" fmla="*/ 31 w 44"/>
                <a:gd name="T21" fmla="*/ 46 h 75"/>
                <a:gd name="T22" fmla="*/ 27 w 44"/>
                <a:gd name="T2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75">
                  <a:moveTo>
                    <a:pt x="27" y="51"/>
                  </a:moveTo>
                  <a:cubicBezTo>
                    <a:pt x="29" y="56"/>
                    <a:pt x="31" y="61"/>
                    <a:pt x="33" y="66"/>
                  </a:cubicBezTo>
                  <a:cubicBezTo>
                    <a:pt x="34" y="69"/>
                    <a:pt x="36" y="71"/>
                    <a:pt x="32" y="72"/>
                  </a:cubicBezTo>
                  <a:cubicBezTo>
                    <a:pt x="28" y="75"/>
                    <a:pt x="27" y="72"/>
                    <a:pt x="26" y="69"/>
                  </a:cubicBezTo>
                  <a:cubicBezTo>
                    <a:pt x="24" y="65"/>
                    <a:pt x="22" y="61"/>
                    <a:pt x="20" y="57"/>
                  </a:cubicBezTo>
                  <a:cubicBezTo>
                    <a:pt x="16" y="49"/>
                    <a:pt x="16" y="49"/>
                    <a:pt x="9" y="55"/>
                  </a:cubicBezTo>
                  <a:cubicBezTo>
                    <a:pt x="7" y="58"/>
                    <a:pt x="4" y="61"/>
                    <a:pt x="2" y="63"/>
                  </a:cubicBezTo>
                  <a:cubicBezTo>
                    <a:pt x="1" y="63"/>
                    <a:pt x="1" y="63"/>
                    <a:pt x="0" y="64"/>
                  </a:cubicBezTo>
                  <a:cubicBezTo>
                    <a:pt x="0" y="42"/>
                    <a:pt x="0" y="21"/>
                    <a:pt x="0" y="0"/>
                  </a:cubicBezTo>
                  <a:cubicBezTo>
                    <a:pt x="14" y="15"/>
                    <a:pt x="29" y="30"/>
                    <a:pt x="44" y="46"/>
                  </a:cubicBezTo>
                  <a:cubicBezTo>
                    <a:pt x="40" y="46"/>
                    <a:pt x="35" y="46"/>
                    <a:pt x="31" y="46"/>
                  </a:cubicBezTo>
                  <a:cubicBezTo>
                    <a:pt x="27" y="46"/>
                    <a:pt x="25" y="47"/>
                    <a:pt x="27"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5553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44984" y="166117"/>
            <a:ext cx="8821738" cy="723900"/>
          </a:xfrm>
          <a:prstGeom prst="rect">
            <a:avLst/>
          </a:prstGeom>
        </p:spPr>
        <p:txBody>
          <a:bodyPr>
            <a:normAutofit/>
          </a:bodyPr>
          <a:lstStyle/>
          <a:p>
            <a:pPr marL="0" indent="0">
              <a:buNone/>
            </a:pPr>
            <a:r>
              <a:rPr lang="en-US" sz="2400" b="1" dirty="0">
                <a:solidFill>
                  <a:schemeClr val="bg1"/>
                </a:solidFill>
                <a:latin typeface="Malgun Gothic" panose="020B0503020000020004" pitchFamily="34" charset="-127"/>
                <a:ea typeface="Malgun Gothic" panose="020B0503020000020004" pitchFamily="34" charset="-127"/>
              </a:rPr>
              <a:t>Infographic Style</a:t>
            </a:r>
          </a:p>
        </p:txBody>
      </p:sp>
      <p:grpSp>
        <p:nvGrpSpPr>
          <p:cNvPr id="20" name="Group 19">
            <a:extLst>
              <a:ext uri="{FF2B5EF4-FFF2-40B4-BE49-F238E27FC236}">
                <a16:creationId xmlns:a16="http://schemas.microsoft.com/office/drawing/2014/main" id="{2857CB34-4313-443D-8419-CA999A0986CD}"/>
              </a:ext>
            </a:extLst>
          </p:cNvPr>
          <p:cNvGrpSpPr/>
          <p:nvPr/>
        </p:nvGrpSpPr>
        <p:grpSpPr>
          <a:xfrm flipH="1">
            <a:off x="822650" y="2738948"/>
            <a:ext cx="4476751" cy="344970"/>
            <a:chOff x="7419975" y="3127092"/>
            <a:chExt cx="4476751" cy="344970"/>
          </a:xfrm>
        </p:grpSpPr>
        <p:sp>
          <p:nvSpPr>
            <p:cNvPr id="12" name="TextBox 11">
              <a:extLst>
                <a:ext uri="{FF2B5EF4-FFF2-40B4-BE49-F238E27FC236}">
                  <a16:creationId xmlns:a16="http://schemas.microsoft.com/office/drawing/2014/main" id="{1B5468E4-2F57-4C3C-BA3D-2D4C4ED6503F}"/>
                </a:ext>
              </a:extLst>
            </p:cNvPr>
            <p:cNvSpPr txBox="1"/>
            <p:nvPr/>
          </p:nvSpPr>
          <p:spPr>
            <a:xfrm>
              <a:off x="10400078" y="3164285"/>
              <a:ext cx="1496648" cy="307777"/>
            </a:xfrm>
            <a:prstGeom prst="rect">
              <a:avLst/>
            </a:prstGeom>
            <a:solidFill>
              <a:schemeClr val="bg1"/>
            </a:solidFill>
          </p:spPr>
          <p:txBody>
            <a:bodyPr wrap="square" rtlCol="0" anchor="ctr">
              <a:spAutoFit/>
            </a:bodyPr>
            <a:lstStyle/>
            <a:p>
              <a:pPr algn="r"/>
              <a:r>
                <a:rPr lang="en-US" altLang="ko-KR" sz="1400" b="1" dirty="0">
                  <a:solidFill>
                    <a:srgbClr val="92D050"/>
                  </a:solidFill>
                  <a:cs typeface="Arial" pitchFamily="34" charset="0"/>
                </a:rPr>
                <a:t>Text Slide</a:t>
              </a:r>
              <a:endParaRPr lang="ko-KR" altLang="en-US" sz="1400" b="1" dirty="0">
                <a:solidFill>
                  <a:srgbClr val="92D050"/>
                </a:solidFill>
                <a:cs typeface="Arial" pitchFamily="34" charset="0"/>
              </a:endParaRPr>
            </a:p>
          </p:txBody>
        </p:sp>
        <p:sp>
          <p:nvSpPr>
            <p:cNvPr id="15" name="TextBox 14">
              <a:extLst>
                <a:ext uri="{FF2B5EF4-FFF2-40B4-BE49-F238E27FC236}">
                  <a16:creationId xmlns:a16="http://schemas.microsoft.com/office/drawing/2014/main" id="{6DA01E77-0D18-4BE6-80F1-E27F407BAC40}"/>
                </a:ext>
              </a:extLst>
            </p:cNvPr>
            <p:cNvSpPr txBox="1"/>
            <p:nvPr/>
          </p:nvSpPr>
          <p:spPr>
            <a:xfrm>
              <a:off x="7419975" y="3127092"/>
              <a:ext cx="2903903" cy="276999"/>
            </a:xfrm>
            <a:prstGeom prst="rect">
              <a:avLst/>
            </a:prstGeom>
            <a:noFill/>
          </p:spPr>
          <p:txBody>
            <a:bodyPr wrap="square" rtlCol="0" anchor="ctr">
              <a:spAutoFit/>
            </a:bodyPr>
            <a:lstStyle/>
            <a:p>
              <a:r>
                <a:rPr lang="en-US" altLang="ko-KR" sz="1200" dirty="0">
                  <a:cs typeface="Arial" pitchFamily="34" charset="0"/>
                </a:rPr>
                <a:t>Simple PowerPoint Presentations</a:t>
              </a:r>
              <a:endParaRPr lang="ko-KR" altLang="en-US" sz="1200" dirty="0">
                <a:cs typeface="Arial" pitchFamily="34" charset="0"/>
              </a:endParaRPr>
            </a:p>
          </p:txBody>
        </p:sp>
      </p:grpSp>
      <p:grpSp>
        <p:nvGrpSpPr>
          <p:cNvPr id="19" name="Group 18">
            <a:extLst>
              <a:ext uri="{FF2B5EF4-FFF2-40B4-BE49-F238E27FC236}">
                <a16:creationId xmlns:a16="http://schemas.microsoft.com/office/drawing/2014/main" id="{6F549C70-8AA5-4849-8446-6B6B3BDB7E39}"/>
              </a:ext>
            </a:extLst>
          </p:cNvPr>
          <p:cNvGrpSpPr/>
          <p:nvPr/>
        </p:nvGrpSpPr>
        <p:grpSpPr>
          <a:xfrm flipH="1">
            <a:off x="822650" y="3242212"/>
            <a:ext cx="4476751" cy="307777"/>
            <a:chOff x="7419975" y="3706253"/>
            <a:chExt cx="4476751" cy="307777"/>
          </a:xfrm>
        </p:grpSpPr>
        <p:sp>
          <p:nvSpPr>
            <p:cNvPr id="13" name="TextBox 12">
              <a:extLst>
                <a:ext uri="{FF2B5EF4-FFF2-40B4-BE49-F238E27FC236}">
                  <a16:creationId xmlns:a16="http://schemas.microsoft.com/office/drawing/2014/main" id="{16F9C43A-713D-41F0-B7B2-708A91EC9779}"/>
                </a:ext>
              </a:extLst>
            </p:cNvPr>
            <p:cNvSpPr txBox="1"/>
            <p:nvPr/>
          </p:nvSpPr>
          <p:spPr>
            <a:xfrm>
              <a:off x="10400078" y="3706253"/>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Content</a:t>
              </a:r>
              <a:endParaRPr lang="ko-KR" altLang="en-US" sz="1400" b="1" dirty="0">
                <a:solidFill>
                  <a:schemeClr val="accent3"/>
                </a:solidFill>
                <a:cs typeface="Arial" pitchFamily="34" charset="0"/>
              </a:endParaRPr>
            </a:p>
          </p:txBody>
        </p:sp>
        <p:sp>
          <p:nvSpPr>
            <p:cNvPr id="16" name="Rectangle 18">
              <a:extLst>
                <a:ext uri="{FF2B5EF4-FFF2-40B4-BE49-F238E27FC236}">
                  <a16:creationId xmlns:a16="http://schemas.microsoft.com/office/drawing/2014/main" id="{DFF2E98C-C5B8-472C-AACC-6AA1EA2DC9AD}"/>
                </a:ext>
              </a:extLst>
            </p:cNvPr>
            <p:cNvSpPr/>
            <p:nvPr/>
          </p:nvSpPr>
          <p:spPr>
            <a:xfrm>
              <a:off x="7419975" y="3721642"/>
              <a:ext cx="2903903" cy="276999"/>
            </a:xfrm>
            <a:prstGeom prst="rect">
              <a:avLst/>
            </a:prstGeom>
          </p:spPr>
          <p:txBody>
            <a:bodyPr wrap="square">
              <a:spAutoFit/>
            </a:bodyPr>
            <a:lstStyle/>
            <a:p>
              <a:r>
                <a:rPr lang="en-US" altLang="ko-KR" sz="1200" dirty="0">
                  <a:solidFill>
                    <a:schemeClr val="tx1">
                      <a:lumMod val="75000"/>
                      <a:lumOff val="25000"/>
                    </a:schemeClr>
                  </a:solidFill>
                </a:rPr>
                <a:t>Easy to change colors, photos and text.</a:t>
              </a:r>
            </a:p>
          </p:txBody>
        </p:sp>
      </p:grpSp>
      <p:grpSp>
        <p:nvGrpSpPr>
          <p:cNvPr id="21" name="Group 20">
            <a:extLst>
              <a:ext uri="{FF2B5EF4-FFF2-40B4-BE49-F238E27FC236}">
                <a16:creationId xmlns:a16="http://schemas.microsoft.com/office/drawing/2014/main" id="{0E455B82-7FEF-4D93-9CC0-70BA6158957A}"/>
              </a:ext>
            </a:extLst>
          </p:cNvPr>
          <p:cNvGrpSpPr/>
          <p:nvPr/>
        </p:nvGrpSpPr>
        <p:grpSpPr>
          <a:xfrm flipH="1">
            <a:off x="822650" y="2272878"/>
            <a:ext cx="4476751" cy="307777"/>
            <a:chOff x="7419975" y="2622317"/>
            <a:chExt cx="4476751" cy="307777"/>
          </a:xfrm>
        </p:grpSpPr>
        <p:sp>
          <p:nvSpPr>
            <p:cNvPr id="11" name="TextBox 10">
              <a:extLst>
                <a:ext uri="{FF2B5EF4-FFF2-40B4-BE49-F238E27FC236}">
                  <a16:creationId xmlns:a16="http://schemas.microsoft.com/office/drawing/2014/main" id="{D7C3318F-F34B-4B90-9BB4-D71C8F53FFFA}"/>
                </a:ext>
              </a:extLst>
            </p:cNvPr>
            <p:cNvSpPr txBox="1"/>
            <p:nvPr/>
          </p:nvSpPr>
          <p:spPr>
            <a:xfrm>
              <a:off x="10400078" y="2622317"/>
              <a:ext cx="1496648"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PowerPoint</a:t>
              </a:r>
              <a:endParaRPr lang="ko-KR" altLang="en-US" sz="14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3BBB1F0B-7B44-4E8A-B8A8-96D4A31A3D5D}"/>
                </a:ext>
              </a:extLst>
            </p:cNvPr>
            <p:cNvSpPr txBox="1"/>
            <p:nvPr/>
          </p:nvSpPr>
          <p:spPr>
            <a:xfrm>
              <a:off x="7419975" y="2628440"/>
              <a:ext cx="2903903" cy="276999"/>
            </a:xfrm>
            <a:prstGeom prst="rect">
              <a:avLst/>
            </a:prstGeom>
            <a:noFill/>
          </p:spPr>
          <p:txBody>
            <a:bodyPr wrap="square" rtlCol="0" anchor="ctr">
              <a:spAutoFit/>
            </a:bodyPr>
            <a:lstStyle/>
            <a:p>
              <a:r>
                <a:rPr lang="en-GB" altLang="ko-KR" sz="1200" dirty="0">
                  <a:cs typeface="Arial" pitchFamily="34" charset="0"/>
                </a:rPr>
                <a:t>ALLPPT Layout</a:t>
              </a:r>
            </a:p>
          </p:txBody>
        </p:sp>
      </p:grpSp>
      <p:grpSp>
        <p:nvGrpSpPr>
          <p:cNvPr id="22" name="Group 21">
            <a:extLst>
              <a:ext uri="{FF2B5EF4-FFF2-40B4-BE49-F238E27FC236}">
                <a16:creationId xmlns:a16="http://schemas.microsoft.com/office/drawing/2014/main" id="{7BD33502-2096-4428-9314-9AE28F41AEC6}"/>
              </a:ext>
            </a:extLst>
          </p:cNvPr>
          <p:cNvGrpSpPr/>
          <p:nvPr/>
        </p:nvGrpSpPr>
        <p:grpSpPr>
          <a:xfrm flipH="1">
            <a:off x="822650" y="1806808"/>
            <a:ext cx="4476751" cy="307777"/>
            <a:chOff x="7419975" y="2080349"/>
            <a:chExt cx="4476751" cy="307777"/>
          </a:xfrm>
        </p:grpSpPr>
        <p:sp>
          <p:nvSpPr>
            <p:cNvPr id="14" name="TextBox 13">
              <a:extLst>
                <a:ext uri="{FF2B5EF4-FFF2-40B4-BE49-F238E27FC236}">
                  <a16:creationId xmlns:a16="http://schemas.microsoft.com/office/drawing/2014/main" id="{273594E3-5A48-4CFF-A265-83304E4055AA}"/>
                </a:ext>
              </a:extLst>
            </p:cNvPr>
            <p:cNvSpPr txBox="1"/>
            <p:nvPr/>
          </p:nvSpPr>
          <p:spPr>
            <a:xfrm>
              <a:off x="10400078" y="2080349"/>
              <a:ext cx="1496648" cy="307777"/>
            </a:xfrm>
            <a:prstGeom prst="rect">
              <a:avLst/>
            </a:prstGeom>
            <a:noFill/>
          </p:spPr>
          <p:txBody>
            <a:bodyPr wrap="square" rtlCol="0" anchor="ctr">
              <a:spAutoFit/>
            </a:bodyPr>
            <a:lstStyle/>
            <a:p>
              <a:pPr algn="r"/>
              <a:r>
                <a:rPr lang="en-US" altLang="ko-KR" sz="1400" b="1" dirty="0">
                  <a:solidFill>
                    <a:srgbClr val="92D050"/>
                  </a:solidFill>
                  <a:cs typeface="Arial" pitchFamily="34" charset="0"/>
                </a:rPr>
                <a:t>Modern</a:t>
              </a:r>
              <a:endParaRPr lang="ko-KR" altLang="en-US" sz="1400" b="1" dirty="0">
                <a:solidFill>
                  <a:srgbClr val="92D050"/>
                </a:solidFill>
                <a:cs typeface="Arial" pitchFamily="34" charset="0"/>
              </a:endParaRPr>
            </a:p>
          </p:txBody>
        </p:sp>
        <p:sp>
          <p:nvSpPr>
            <p:cNvPr id="18" name="TextBox 17">
              <a:extLst>
                <a:ext uri="{FF2B5EF4-FFF2-40B4-BE49-F238E27FC236}">
                  <a16:creationId xmlns:a16="http://schemas.microsoft.com/office/drawing/2014/main" id="{6EE05D63-8241-410B-B471-5BE9137335CD}"/>
                </a:ext>
              </a:extLst>
            </p:cNvPr>
            <p:cNvSpPr txBox="1"/>
            <p:nvPr/>
          </p:nvSpPr>
          <p:spPr>
            <a:xfrm>
              <a:off x="7419975" y="2095738"/>
              <a:ext cx="2903903" cy="276999"/>
            </a:xfrm>
            <a:prstGeom prst="rect">
              <a:avLst/>
            </a:prstGeom>
            <a:noFill/>
          </p:spPr>
          <p:txBody>
            <a:bodyPr wrap="square" rtlCol="0" anchor="ctr">
              <a:spAutoFit/>
            </a:bodyPr>
            <a:lstStyle/>
            <a:p>
              <a:r>
                <a:rPr lang="en-GB" altLang="ko-KR" sz="1200" dirty="0">
                  <a:cs typeface="Arial" pitchFamily="34" charset="0"/>
                </a:rPr>
                <a:t>Clean Text Slide for your PPT</a:t>
              </a:r>
            </a:p>
          </p:txBody>
        </p:sp>
      </p:grpSp>
      <p:sp>
        <p:nvSpPr>
          <p:cNvPr id="23" name="TextBox 22">
            <a:extLst>
              <a:ext uri="{FF2B5EF4-FFF2-40B4-BE49-F238E27FC236}">
                <a16:creationId xmlns:a16="http://schemas.microsoft.com/office/drawing/2014/main" id="{8E275343-BCB6-4440-9AB5-E200EE7A3931}"/>
              </a:ext>
            </a:extLst>
          </p:cNvPr>
          <p:cNvSpPr txBox="1"/>
          <p:nvPr/>
        </p:nvSpPr>
        <p:spPr>
          <a:xfrm>
            <a:off x="822650" y="4010478"/>
            <a:ext cx="5478724" cy="646331"/>
          </a:xfrm>
          <a:prstGeom prst="rect">
            <a:avLst/>
          </a:prstGeom>
          <a:noFill/>
        </p:spPr>
        <p:txBody>
          <a:bodyPr wrap="square" rtlCol="0" anchor="ctr">
            <a:spAutoFit/>
          </a:bodyPr>
          <a:lstStyle/>
          <a:p>
            <a:r>
              <a:rPr lang="en-GB" altLang="ko-KR" b="1" dirty="0">
                <a:solidFill>
                  <a:srgbClr val="29AAE2"/>
                </a:solidFill>
                <a:cs typeface="Arial" pitchFamily="34" charset="0"/>
              </a:rPr>
              <a:t>Layout</a:t>
            </a:r>
          </a:p>
          <a:p>
            <a:r>
              <a:rPr lang="en-GB" altLang="ko-KR" b="1" dirty="0">
                <a:solidFill>
                  <a:srgbClr val="29AAE2"/>
                </a:solidFill>
                <a:cs typeface="Arial" pitchFamily="34" charset="0"/>
              </a:rPr>
              <a:t>Clean Text Slide for your Presentation</a:t>
            </a:r>
            <a:endParaRPr lang="ko-KR" altLang="en-US" b="1" dirty="0">
              <a:solidFill>
                <a:srgbClr val="29AAE2"/>
              </a:solidFill>
              <a:cs typeface="Arial" pitchFamily="34" charset="0"/>
            </a:endParaRPr>
          </a:p>
        </p:txBody>
      </p:sp>
      <p:sp>
        <p:nvSpPr>
          <p:cNvPr id="24" name="TextBox 23">
            <a:extLst>
              <a:ext uri="{FF2B5EF4-FFF2-40B4-BE49-F238E27FC236}">
                <a16:creationId xmlns:a16="http://schemas.microsoft.com/office/drawing/2014/main" id="{E3014670-448C-4CEC-BFF2-4DDB5848AA35}"/>
              </a:ext>
            </a:extLst>
          </p:cNvPr>
          <p:cNvSpPr txBox="1"/>
          <p:nvPr/>
        </p:nvSpPr>
        <p:spPr>
          <a:xfrm>
            <a:off x="822650" y="4735341"/>
            <a:ext cx="5478724" cy="1569660"/>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a:t>
            </a:r>
          </a:p>
          <a:p>
            <a:endParaRPr lang="en-US" altLang="ko-KR" sz="1200" dirty="0">
              <a:cs typeface="Arial" pitchFamily="34" charset="0"/>
            </a:endParaRPr>
          </a:p>
          <a:p>
            <a:r>
              <a:rPr lang="en-US" altLang="ko-KR" sz="1200" dirty="0">
                <a:cs typeface="Arial" pitchFamily="34" charset="0"/>
              </a:rPr>
              <a:t>Get a modern PowerPoint  Presentation that is beautifully designed. Easy to change colors, photos and Text. </a:t>
            </a:r>
            <a:endParaRPr lang="ko-KR" altLang="en-US" sz="1200" dirty="0">
              <a:cs typeface="Arial" pitchFamily="34" charset="0"/>
            </a:endParaRPr>
          </a:p>
        </p:txBody>
      </p:sp>
      <p:pic>
        <p:nvPicPr>
          <p:cNvPr id="4" name="Imagen 3">
            <a:extLst>
              <a:ext uri="{FF2B5EF4-FFF2-40B4-BE49-F238E27FC236}">
                <a16:creationId xmlns:a16="http://schemas.microsoft.com/office/drawing/2014/main" id="{FBDBB137-35D3-4BA3-92ED-12A21F7B92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1374" y="596928"/>
            <a:ext cx="4899801" cy="5708073"/>
          </a:xfrm>
          <a:prstGeom prst="rect">
            <a:avLst/>
          </a:prstGeom>
        </p:spPr>
      </p:pic>
    </p:spTree>
    <p:extLst>
      <p:ext uri="{BB962C8B-B14F-4D97-AF65-F5344CB8AC3E}">
        <p14:creationId xmlns:p14="http://schemas.microsoft.com/office/powerpoint/2010/main" val="1815976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8600ADC7-8619-46C5-9C0A-B709DABFCE6F}"/>
              </a:ext>
            </a:extLst>
          </p:cNvPr>
          <p:cNvGrpSpPr/>
          <p:nvPr/>
        </p:nvGrpSpPr>
        <p:grpSpPr>
          <a:xfrm>
            <a:off x="9237962" y="4583389"/>
            <a:ext cx="2550779" cy="904115"/>
            <a:chOff x="395534" y="3737446"/>
            <a:chExt cx="3972999" cy="904115"/>
          </a:xfrm>
        </p:grpSpPr>
        <p:sp>
          <p:nvSpPr>
            <p:cNvPr id="63" name="TextBox 62">
              <a:extLst>
                <a:ext uri="{FF2B5EF4-FFF2-40B4-BE49-F238E27FC236}">
                  <a16:creationId xmlns:a16="http://schemas.microsoft.com/office/drawing/2014/main" id="{8AADDEC9-38B1-4AC9-901E-85F59A7399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6EAE3214-2E7E-4306-964B-61F057D78BFA}"/>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5" name="Group 64">
            <a:extLst>
              <a:ext uri="{FF2B5EF4-FFF2-40B4-BE49-F238E27FC236}">
                <a16:creationId xmlns:a16="http://schemas.microsoft.com/office/drawing/2014/main" id="{2FE771C3-5549-46F4-82EF-3BAB87E804B8}"/>
              </a:ext>
            </a:extLst>
          </p:cNvPr>
          <p:cNvGrpSpPr/>
          <p:nvPr/>
        </p:nvGrpSpPr>
        <p:grpSpPr>
          <a:xfrm>
            <a:off x="1867229" y="5293230"/>
            <a:ext cx="2535251" cy="904115"/>
            <a:chOff x="395534" y="3737446"/>
            <a:chExt cx="3972999" cy="904115"/>
          </a:xfrm>
        </p:grpSpPr>
        <p:sp>
          <p:nvSpPr>
            <p:cNvPr id="66" name="TextBox 65">
              <a:extLst>
                <a:ext uri="{FF2B5EF4-FFF2-40B4-BE49-F238E27FC236}">
                  <a16:creationId xmlns:a16="http://schemas.microsoft.com/office/drawing/2014/main" id="{7662B589-D935-4EA2-B2D5-808E07A94158}"/>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67" name="TextBox 66">
              <a:extLst>
                <a:ext uri="{FF2B5EF4-FFF2-40B4-BE49-F238E27FC236}">
                  <a16:creationId xmlns:a16="http://schemas.microsoft.com/office/drawing/2014/main" id="{668AD391-6BFE-4B9F-84BB-08397095D4A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68" name="Group 67">
            <a:extLst>
              <a:ext uri="{FF2B5EF4-FFF2-40B4-BE49-F238E27FC236}">
                <a16:creationId xmlns:a16="http://schemas.microsoft.com/office/drawing/2014/main" id="{92388A8B-8CED-4FEA-9277-7D693E56AEAC}"/>
              </a:ext>
            </a:extLst>
          </p:cNvPr>
          <p:cNvGrpSpPr/>
          <p:nvPr/>
        </p:nvGrpSpPr>
        <p:grpSpPr>
          <a:xfrm>
            <a:off x="579723" y="4526528"/>
            <a:ext cx="2535251" cy="904115"/>
            <a:chOff x="395534" y="3737446"/>
            <a:chExt cx="3972999" cy="904115"/>
          </a:xfrm>
        </p:grpSpPr>
        <p:sp>
          <p:nvSpPr>
            <p:cNvPr id="69" name="TextBox 68">
              <a:extLst>
                <a:ext uri="{FF2B5EF4-FFF2-40B4-BE49-F238E27FC236}">
                  <a16:creationId xmlns:a16="http://schemas.microsoft.com/office/drawing/2014/main" id="{E0057AD7-9BA3-4382-B812-D7303368116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0" name="TextBox 69">
              <a:extLst>
                <a:ext uri="{FF2B5EF4-FFF2-40B4-BE49-F238E27FC236}">
                  <a16:creationId xmlns:a16="http://schemas.microsoft.com/office/drawing/2014/main" id="{32929ACD-AF68-4557-83A2-B19BD2465A2E}"/>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1" name="Group 70">
            <a:extLst>
              <a:ext uri="{FF2B5EF4-FFF2-40B4-BE49-F238E27FC236}">
                <a16:creationId xmlns:a16="http://schemas.microsoft.com/office/drawing/2014/main" id="{44B83547-C99C-4C4D-811D-66087DF9ACAF}"/>
              </a:ext>
            </a:extLst>
          </p:cNvPr>
          <p:cNvGrpSpPr/>
          <p:nvPr/>
        </p:nvGrpSpPr>
        <p:grpSpPr>
          <a:xfrm>
            <a:off x="7844648" y="5293230"/>
            <a:ext cx="2668703" cy="904115"/>
            <a:chOff x="395534" y="3737446"/>
            <a:chExt cx="3972999" cy="904115"/>
          </a:xfrm>
        </p:grpSpPr>
        <p:sp>
          <p:nvSpPr>
            <p:cNvPr id="72" name="TextBox 71">
              <a:extLst>
                <a:ext uri="{FF2B5EF4-FFF2-40B4-BE49-F238E27FC236}">
                  <a16:creationId xmlns:a16="http://schemas.microsoft.com/office/drawing/2014/main" id="{59E8DF86-EAA1-438B-9FDC-659513B8B3CC}"/>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3" name="TextBox 72">
              <a:extLst>
                <a:ext uri="{FF2B5EF4-FFF2-40B4-BE49-F238E27FC236}">
                  <a16:creationId xmlns:a16="http://schemas.microsoft.com/office/drawing/2014/main" id="{1A221C2B-3D15-4483-B7C3-E5AAB851A8FD}"/>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74" name="Group 73">
            <a:extLst>
              <a:ext uri="{FF2B5EF4-FFF2-40B4-BE49-F238E27FC236}">
                <a16:creationId xmlns:a16="http://schemas.microsoft.com/office/drawing/2014/main" id="{53118832-F9B5-4FAD-8F54-E04BE62EB78B}"/>
              </a:ext>
            </a:extLst>
          </p:cNvPr>
          <p:cNvGrpSpPr/>
          <p:nvPr/>
        </p:nvGrpSpPr>
        <p:grpSpPr>
          <a:xfrm>
            <a:off x="8207450" y="3057729"/>
            <a:ext cx="2550779" cy="904115"/>
            <a:chOff x="395534" y="3737446"/>
            <a:chExt cx="3972999" cy="904115"/>
          </a:xfrm>
        </p:grpSpPr>
        <p:sp>
          <p:nvSpPr>
            <p:cNvPr id="75" name="TextBox 74">
              <a:extLst>
                <a:ext uri="{FF2B5EF4-FFF2-40B4-BE49-F238E27FC236}">
                  <a16:creationId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77" name="TextBox 76">
            <a:extLst>
              <a:ext uri="{FF2B5EF4-FFF2-40B4-BE49-F238E27FC236}">
                <a16:creationId xmlns:a16="http://schemas.microsoft.com/office/drawing/2014/main" id="{45066538-9A5E-456D-9136-F3ECE208CAC2}"/>
              </a:ext>
            </a:extLst>
          </p:cNvPr>
          <p:cNvSpPr txBox="1"/>
          <p:nvPr/>
        </p:nvSpPr>
        <p:spPr>
          <a:xfrm>
            <a:off x="-219729" y="1249712"/>
            <a:ext cx="4475059" cy="523220"/>
          </a:xfrm>
          <a:prstGeom prst="rect">
            <a:avLst/>
          </a:prstGeom>
          <a:noFill/>
        </p:spPr>
        <p:txBody>
          <a:bodyPr wrap="square" rtlCol="0" anchor="ctr">
            <a:spAutoFit/>
          </a:bodyPr>
          <a:lstStyle/>
          <a:p>
            <a:pPr algn="ctr"/>
            <a:r>
              <a:rPr lang="en-US" altLang="ko-KR" sz="2800" b="1" dirty="0">
                <a:solidFill>
                  <a:srgbClr val="0070C0"/>
                </a:solidFill>
                <a:latin typeface="Trebuchet MS" panose="020B0603020202020204" pitchFamily="34" charset="0"/>
                <a:cs typeface="Arial" pitchFamily="34" charset="0"/>
              </a:rPr>
              <a:t>AWESOME </a:t>
            </a:r>
            <a:r>
              <a:rPr lang="en-GB" altLang="ko-KR" sz="2800" b="1" dirty="0">
                <a:solidFill>
                  <a:srgbClr val="0070C0"/>
                </a:solidFill>
                <a:latin typeface="Trebuchet MS" panose="020B0603020202020204" pitchFamily="34" charset="0"/>
                <a:cs typeface="Arial" pitchFamily="34" charset="0"/>
              </a:rPr>
              <a:t>S</a:t>
            </a:r>
            <a:r>
              <a:rPr lang="en-US" altLang="ko-KR" sz="2800" b="1" dirty="0">
                <a:solidFill>
                  <a:srgbClr val="0070C0"/>
                </a:solidFill>
                <a:latin typeface="Trebuchet MS" panose="020B0603020202020204" pitchFamily="34" charset="0"/>
                <a:cs typeface="Arial" pitchFamily="34" charset="0"/>
              </a:rPr>
              <a:t>LIDE</a:t>
            </a:r>
            <a:endParaRPr lang="ko-KR" altLang="en-US" sz="2800" b="1" dirty="0">
              <a:solidFill>
                <a:srgbClr val="0070C0"/>
              </a:solidFill>
              <a:latin typeface="Trebuchet MS" panose="020B0603020202020204" pitchFamily="34" charset="0"/>
              <a:cs typeface="Arial" pitchFamily="34" charset="0"/>
            </a:endParaRPr>
          </a:p>
        </p:txBody>
      </p:sp>
      <p:sp>
        <p:nvSpPr>
          <p:cNvPr id="79" name="TextBox 78">
            <a:extLst>
              <a:ext uri="{FF2B5EF4-FFF2-40B4-BE49-F238E27FC236}">
                <a16:creationId xmlns:a16="http://schemas.microsoft.com/office/drawing/2014/main" id="{32ECF0AB-B8C5-4B0B-BB00-CDCCF6391AED}"/>
              </a:ext>
            </a:extLst>
          </p:cNvPr>
          <p:cNvSpPr txBox="1"/>
          <p:nvPr/>
        </p:nvSpPr>
        <p:spPr>
          <a:xfrm>
            <a:off x="650870" y="1887412"/>
            <a:ext cx="2937323" cy="852872"/>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a:t>
            </a:r>
            <a:endParaRPr lang="ko-KR" altLang="en-US" sz="2400" dirty="0">
              <a:cs typeface="Arial" pitchFamily="34" charset="0"/>
            </a:endParaRPr>
          </a:p>
        </p:txBody>
      </p:sp>
      <p:sp>
        <p:nvSpPr>
          <p:cNvPr id="3" name="Marcador de texto 2"/>
          <p:cNvSpPr>
            <a:spLocks noGrp="1"/>
          </p:cNvSpPr>
          <p:nvPr>
            <p:ph type="body" sz="quarter" idx="10"/>
          </p:nvPr>
        </p:nvSpPr>
        <p:spPr>
          <a:xfrm>
            <a:off x="1847348" y="274217"/>
            <a:ext cx="8820822" cy="724247"/>
          </a:xfrm>
        </p:spPr>
        <p:txBody>
          <a:bodyPr>
            <a:noAutofit/>
          </a:bodyPr>
          <a:lstStyle/>
          <a:p>
            <a:r>
              <a:rPr lang="es-AR" sz="6600" dirty="0">
                <a:solidFill>
                  <a:srgbClr val="29AAE2"/>
                </a:solidFill>
                <a:latin typeface="Trebuchet MS" panose="020B0603020202020204" pitchFamily="34" charset="0"/>
              </a:rPr>
              <a:t>Free Template</a:t>
            </a:r>
          </a:p>
        </p:txBody>
      </p:sp>
      <p:grpSp>
        <p:nvGrpSpPr>
          <p:cNvPr id="22" name="Group 73">
            <a:extLst>
              <a:ext uri="{FF2B5EF4-FFF2-40B4-BE49-F238E27FC236}">
                <a16:creationId xmlns:a16="http://schemas.microsoft.com/office/drawing/2014/main" id="{53118832-F9B5-4FAD-8F54-E04BE62EB78B}"/>
              </a:ext>
            </a:extLst>
          </p:cNvPr>
          <p:cNvGrpSpPr/>
          <p:nvPr/>
        </p:nvGrpSpPr>
        <p:grpSpPr>
          <a:xfrm>
            <a:off x="2017800" y="3057729"/>
            <a:ext cx="2550779" cy="904115"/>
            <a:chOff x="395534" y="3737446"/>
            <a:chExt cx="3972999" cy="904115"/>
          </a:xfrm>
        </p:grpSpPr>
        <p:sp>
          <p:nvSpPr>
            <p:cNvPr id="23" name="TextBox 74">
              <a:extLst>
                <a:ext uri="{FF2B5EF4-FFF2-40B4-BE49-F238E27FC236}">
                  <a16:creationId xmlns:a16="http://schemas.microsoft.com/office/drawing/2014/main" id="{1D08CD85-1F55-45CC-8A61-23EA4095A92B}"/>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75">
              <a:extLst>
                <a:ext uri="{FF2B5EF4-FFF2-40B4-BE49-F238E27FC236}">
                  <a16:creationId xmlns:a16="http://schemas.microsoft.com/office/drawing/2014/main" id="{2E31E260-9D44-45AC-B4DC-E5DC4FDE3958}"/>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9" name="Grupo 8"/>
          <p:cNvGrpSpPr/>
          <p:nvPr/>
        </p:nvGrpSpPr>
        <p:grpSpPr>
          <a:xfrm>
            <a:off x="3625338" y="2298697"/>
            <a:ext cx="777142" cy="702247"/>
            <a:chOff x="4670426" y="2615719"/>
            <a:chExt cx="2976563" cy="2689706"/>
          </a:xfrm>
          <a:solidFill>
            <a:srgbClr val="0070C0"/>
          </a:solidFill>
        </p:grpSpPr>
        <p:sp>
          <p:nvSpPr>
            <p:cNvPr id="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0" name="Grupo 29"/>
          <p:cNvGrpSpPr/>
          <p:nvPr/>
        </p:nvGrpSpPr>
        <p:grpSpPr>
          <a:xfrm>
            <a:off x="8401857" y="2298697"/>
            <a:ext cx="777142" cy="702247"/>
            <a:chOff x="4670426" y="2615719"/>
            <a:chExt cx="2976563" cy="2689706"/>
          </a:xfrm>
          <a:solidFill>
            <a:srgbClr val="0070C0"/>
          </a:solidFill>
        </p:grpSpPr>
        <p:sp>
          <p:nvSpPr>
            <p:cNvPr id="31"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3" name="Grupo 32"/>
          <p:cNvGrpSpPr/>
          <p:nvPr/>
        </p:nvGrpSpPr>
        <p:grpSpPr>
          <a:xfrm>
            <a:off x="3478188" y="4509264"/>
            <a:ext cx="777142" cy="702247"/>
            <a:chOff x="4670426" y="2615719"/>
            <a:chExt cx="2976563" cy="2689706"/>
          </a:xfrm>
          <a:solidFill>
            <a:srgbClr val="0070C0"/>
          </a:solidFill>
        </p:grpSpPr>
        <p:sp>
          <p:nvSpPr>
            <p:cNvPr id="34"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6" name="Grupo 35"/>
          <p:cNvGrpSpPr/>
          <p:nvPr/>
        </p:nvGrpSpPr>
        <p:grpSpPr>
          <a:xfrm>
            <a:off x="2225369" y="3848042"/>
            <a:ext cx="777142" cy="702247"/>
            <a:chOff x="4670426" y="2615719"/>
            <a:chExt cx="2976563" cy="2689706"/>
          </a:xfrm>
          <a:solidFill>
            <a:srgbClr val="0070C0"/>
          </a:solidFill>
        </p:grpSpPr>
        <p:sp>
          <p:nvSpPr>
            <p:cNvPr id="37"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38"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9" name="Grupo 38"/>
          <p:cNvGrpSpPr/>
          <p:nvPr/>
        </p:nvGrpSpPr>
        <p:grpSpPr>
          <a:xfrm>
            <a:off x="9365182" y="3849387"/>
            <a:ext cx="777142" cy="702247"/>
            <a:chOff x="4670426" y="2615719"/>
            <a:chExt cx="2976563" cy="2689706"/>
          </a:xfrm>
          <a:solidFill>
            <a:srgbClr val="0070C0"/>
          </a:solidFill>
        </p:grpSpPr>
        <p:sp>
          <p:nvSpPr>
            <p:cNvPr id="40"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42" name="Grupo 41"/>
          <p:cNvGrpSpPr/>
          <p:nvPr/>
        </p:nvGrpSpPr>
        <p:grpSpPr>
          <a:xfrm>
            <a:off x="7950458" y="4530040"/>
            <a:ext cx="777142" cy="702247"/>
            <a:chOff x="4670426" y="2615719"/>
            <a:chExt cx="2976563" cy="2689706"/>
          </a:xfrm>
          <a:solidFill>
            <a:srgbClr val="0070C0"/>
          </a:solidFill>
        </p:grpSpPr>
        <p:sp>
          <p:nvSpPr>
            <p:cNvPr id="43" name="Freeform 5"/>
            <p:cNvSpPr>
              <a:spLocks/>
            </p:cNvSpPr>
            <p:nvPr/>
          </p:nvSpPr>
          <p:spPr bwMode="auto">
            <a:xfrm>
              <a:off x="4670426" y="4267200"/>
              <a:ext cx="2976563" cy="1038225"/>
            </a:xfrm>
            <a:custGeom>
              <a:avLst/>
              <a:gdLst>
                <a:gd name="T0" fmla="*/ 109 w 109"/>
                <a:gd name="T1" fmla="*/ 38 h 38"/>
                <a:gd name="T2" fmla="*/ 2 w 109"/>
                <a:gd name="T3" fmla="*/ 38 h 38"/>
                <a:gd name="T4" fmla="*/ 8 w 109"/>
                <a:gd name="T5" fmla="*/ 8 h 38"/>
                <a:gd name="T6" fmla="*/ 27 w 109"/>
                <a:gd name="T7" fmla="*/ 0 h 38"/>
                <a:gd name="T8" fmla="*/ 83 w 109"/>
                <a:gd name="T9" fmla="*/ 0 h 38"/>
                <a:gd name="T10" fmla="*/ 109 w 109"/>
                <a:gd name="T11" fmla="*/ 25 h 38"/>
                <a:gd name="T12" fmla="*/ 109 w 109"/>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09" h="38">
                  <a:moveTo>
                    <a:pt x="109" y="38"/>
                  </a:moveTo>
                  <a:cubicBezTo>
                    <a:pt x="73" y="38"/>
                    <a:pt x="37" y="38"/>
                    <a:pt x="2" y="38"/>
                  </a:cubicBezTo>
                  <a:cubicBezTo>
                    <a:pt x="1" y="27"/>
                    <a:pt x="0" y="17"/>
                    <a:pt x="8" y="8"/>
                  </a:cubicBezTo>
                  <a:cubicBezTo>
                    <a:pt x="13" y="2"/>
                    <a:pt x="19" y="0"/>
                    <a:pt x="27" y="0"/>
                  </a:cubicBezTo>
                  <a:cubicBezTo>
                    <a:pt x="46" y="0"/>
                    <a:pt x="64" y="0"/>
                    <a:pt x="83" y="0"/>
                  </a:cubicBezTo>
                  <a:cubicBezTo>
                    <a:pt x="98" y="0"/>
                    <a:pt x="108" y="10"/>
                    <a:pt x="109" y="25"/>
                  </a:cubicBezTo>
                  <a:cubicBezTo>
                    <a:pt x="109" y="29"/>
                    <a:pt x="109" y="33"/>
                    <a:pt x="109"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44" name="Freeform 6"/>
            <p:cNvSpPr>
              <a:spLocks/>
            </p:cNvSpPr>
            <p:nvPr/>
          </p:nvSpPr>
          <p:spPr bwMode="auto">
            <a:xfrm>
              <a:off x="5394325" y="2615719"/>
              <a:ext cx="1528763" cy="1530350"/>
            </a:xfrm>
            <a:custGeom>
              <a:avLst/>
              <a:gdLst>
                <a:gd name="T0" fmla="*/ 28 w 56"/>
                <a:gd name="T1" fmla="*/ 55 h 56"/>
                <a:gd name="T2" fmla="*/ 0 w 56"/>
                <a:gd name="T3" fmla="*/ 28 h 56"/>
                <a:gd name="T4" fmla="*/ 28 w 56"/>
                <a:gd name="T5" fmla="*/ 0 h 56"/>
                <a:gd name="T6" fmla="*/ 55 w 56"/>
                <a:gd name="T7" fmla="*/ 28 h 56"/>
                <a:gd name="T8" fmla="*/ 28 w 56"/>
                <a:gd name="T9" fmla="*/ 55 h 56"/>
              </a:gdLst>
              <a:ahLst/>
              <a:cxnLst>
                <a:cxn ang="0">
                  <a:pos x="T0" y="T1"/>
                </a:cxn>
                <a:cxn ang="0">
                  <a:pos x="T2" y="T3"/>
                </a:cxn>
                <a:cxn ang="0">
                  <a:pos x="T4" y="T5"/>
                </a:cxn>
                <a:cxn ang="0">
                  <a:pos x="T6" y="T7"/>
                </a:cxn>
                <a:cxn ang="0">
                  <a:pos x="T8" y="T9"/>
                </a:cxn>
              </a:cxnLst>
              <a:rect l="0" t="0" r="r" b="b"/>
              <a:pathLst>
                <a:path w="56" h="56">
                  <a:moveTo>
                    <a:pt x="28" y="55"/>
                  </a:moveTo>
                  <a:cubicBezTo>
                    <a:pt x="13" y="56"/>
                    <a:pt x="0" y="43"/>
                    <a:pt x="0" y="28"/>
                  </a:cubicBezTo>
                  <a:cubicBezTo>
                    <a:pt x="0" y="13"/>
                    <a:pt x="13" y="0"/>
                    <a:pt x="28" y="0"/>
                  </a:cubicBezTo>
                  <a:cubicBezTo>
                    <a:pt x="43" y="0"/>
                    <a:pt x="55" y="13"/>
                    <a:pt x="55" y="28"/>
                  </a:cubicBezTo>
                  <a:cubicBezTo>
                    <a:pt x="56" y="42"/>
                    <a:pt x="43" y="55"/>
                    <a:pt x="28" y="55"/>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2" name="Group 4">
            <a:extLst>
              <a:ext uri="{FF2B5EF4-FFF2-40B4-BE49-F238E27FC236}">
                <a16:creationId xmlns:a16="http://schemas.microsoft.com/office/drawing/2014/main" id="{C85F2C64-24C1-8DD8-264B-59F0E349E97F}"/>
              </a:ext>
            </a:extLst>
          </p:cNvPr>
          <p:cNvGrpSpPr>
            <a:grpSpLocks noChangeAspect="1"/>
          </p:cNvGrpSpPr>
          <p:nvPr/>
        </p:nvGrpSpPr>
        <p:grpSpPr bwMode="auto">
          <a:xfrm>
            <a:off x="4968876" y="3090863"/>
            <a:ext cx="2219326" cy="2205038"/>
            <a:chOff x="3130" y="1947"/>
            <a:chExt cx="1398" cy="1389"/>
          </a:xfrm>
        </p:grpSpPr>
        <p:sp>
          <p:nvSpPr>
            <p:cNvPr id="6" name="Freeform 5">
              <a:extLst>
                <a:ext uri="{FF2B5EF4-FFF2-40B4-BE49-F238E27FC236}">
                  <a16:creationId xmlns:a16="http://schemas.microsoft.com/office/drawing/2014/main" id="{0E1DC01A-F984-A747-18D5-0676C963576C}"/>
                </a:ext>
              </a:extLst>
            </p:cNvPr>
            <p:cNvSpPr>
              <a:spLocks/>
            </p:cNvSpPr>
            <p:nvPr/>
          </p:nvSpPr>
          <p:spPr bwMode="auto">
            <a:xfrm>
              <a:off x="3767" y="1947"/>
              <a:ext cx="758" cy="665"/>
            </a:xfrm>
            <a:custGeom>
              <a:avLst/>
              <a:gdLst>
                <a:gd name="T0" fmla="*/ 8 w 495"/>
                <a:gd name="T1" fmla="*/ 435 h 435"/>
                <a:gd name="T2" fmla="*/ 113 w 495"/>
                <a:gd name="T3" fmla="*/ 434 h 435"/>
                <a:gd name="T4" fmla="*/ 300 w 495"/>
                <a:gd name="T5" fmla="*/ 433 h 435"/>
                <a:gd name="T6" fmla="*/ 487 w 495"/>
                <a:gd name="T7" fmla="*/ 432 h 435"/>
                <a:gd name="T8" fmla="*/ 495 w 495"/>
                <a:gd name="T9" fmla="*/ 424 h 435"/>
                <a:gd name="T10" fmla="*/ 495 w 495"/>
                <a:gd name="T11" fmla="*/ 216 h 435"/>
                <a:gd name="T12" fmla="*/ 495 w 495"/>
                <a:gd name="T13" fmla="*/ 91 h 435"/>
                <a:gd name="T14" fmla="*/ 495 w 495"/>
                <a:gd name="T15" fmla="*/ 7 h 435"/>
                <a:gd name="T16" fmla="*/ 489 w 495"/>
                <a:gd name="T17" fmla="*/ 1 h 435"/>
                <a:gd name="T18" fmla="*/ 469 w 495"/>
                <a:gd name="T19" fmla="*/ 4 h 435"/>
                <a:gd name="T20" fmla="*/ 327 w 495"/>
                <a:gd name="T21" fmla="*/ 25 h 435"/>
                <a:gd name="T22" fmla="*/ 174 w 495"/>
                <a:gd name="T23" fmla="*/ 47 h 435"/>
                <a:gd name="T24" fmla="*/ 8 w 495"/>
                <a:gd name="T25" fmla="*/ 71 h 435"/>
                <a:gd name="T26" fmla="*/ 0 w 495"/>
                <a:gd name="T27" fmla="*/ 80 h 435"/>
                <a:gd name="T28" fmla="*/ 0 w 495"/>
                <a:gd name="T29" fmla="*/ 428 h 435"/>
                <a:gd name="T30" fmla="*/ 8 w 495"/>
                <a:gd name="T3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435">
                  <a:moveTo>
                    <a:pt x="8" y="435"/>
                  </a:moveTo>
                  <a:cubicBezTo>
                    <a:pt x="43" y="435"/>
                    <a:pt x="78" y="435"/>
                    <a:pt x="113" y="434"/>
                  </a:cubicBezTo>
                  <a:cubicBezTo>
                    <a:pt x="175" y="433"/>
                    <a:pt x="238" y="434"/>
                    <a:pt x="300" y="433"/>
                  </a:cubicBezTo>
                  <a:cubicBezTo>
                    <a:pt x="362" y="432"/>
                    <a:pt x="425" y="432"/>
                    <a:pt x="487" y="432"/>
                  </a:cubicBezTo>
                  <a:cubicBezTo>
                    <a:pt x="493" y="432"/>
                    <a:pt x="495" y="430"/>
                    <a:pt x="495" y="424"/>
                  </a:cubicBezTo>
                  <a:cubicBezTo>
                    <a:pt x="495" y="355"/>
                    <a:pt x="495" y="286"/>
                    <a:pt x="495" y="216"/>
                  </a:cubicBezTo>
                  <a:cubicBezTo>
                    <a:pt x="495" y="175"/>
                    <a:pt x="495" y="133"/>
                    <a:pt x="495" y="91"/>
                  </a:cubicBezTo>
                  <a:cubicBezTo>
                    <a:pt x="495" y="63"/>
                    <a:pt x="495" y="35"/>
                    <a:pt x="495" y="7"/>
                  </a:cubicBezTo>
                  <a:cubicBezTo>
                    <a:pt x="495" y="2"/>
                    <a:pt x="494" y="0"/>
                    <a:pt x="489" y="1"/>
                  </a:cubicBezTo>
                  <a:cubicBezTo>
                    <a:pt x="483" y="3"/>
                    <a:pt x="476" y="3"/>
                    <a:pt x="469" y="4"/>
                  </a:cubicBezTo>
                  <a:cubicBezTo>
                    <a:pt x="422" y="11"/>
                    <a:pt x="375" y="18"/>
                    <a:pt x="327" y="25"/>
                  </a:cubicBezTo>
                  <a:cubicBezTo>
                    <a:pt x="276" y="32"/>
                    <a:pt x="225" y="40"/>
                    <a:pt x="174" y="47"/>
                  </a:cubicBezTo>
                  <a:cubicBezTo>
                    <a:pt x="119" y="55"/>
                    <a:pt x="64" y="63"/>
                    <a:pt x="8" y="71"/>
                  </a:cubicBezTo>
                  <a:cubicBezTo>
                    <a:pt x="2" y="72"/>
                    <a:pt x="0" y="74"/>
                    <a:pt x="0" y="80"/>
                  </a:cubicBezTo>
                  <a:cubicBezTo>
                    <a:pt x="1" y="196"/>
                    <a:pt x="1" y="312"/>
                    <a:pt x="0" y="428"/>
                  </a:cubicBezTo>
                  <a:cubicBezTo>
                    <a:pt x="0" y="435"/>
                    <a:pt x="3" y="435"/>
                    <a:pt x="8" y="435"/>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6">
              <a:extLst>
                <a:ext uri="{FF2B5EF4-FFF2-40B4-BE49-F238E27FC236}">
                  <a16:creationId xmlns:a16="http://schemas.microsoft.com/office/drawing/2014/main" id="{33288193-2325-9328-7D0A-11022CF79797}"/>
                </a:ext>
              </a:extLst>
            </p:cNvPr>
            <p:cNvSpPr>
              <a:spLocks/>
            </p:cNvSpPr>
            <p:nvPr/>
          </p:nvSpPr>
          <p:spPr bwMode="auto">
            <a:xfrm>
              <a:off x="3766" y="2676"/>
              <a:ext cx="762" cy="660"/>
            </a:xfrm>
            <a:custGeom>
              <a:avLst/>
              <a:gdLst>
                <a:gd name="T0" fmla="*/ 486 w 498"/>
                <a:gd name="T1" fmla="*/ 2 h 431"/>
                <a:gd name="T2" fmla="*/ 248 w 498"/>
                <a:gd name="T3" fmla="*/ 2 h 431"/>
                <a:gd name="T4" fmla="*/ 248 w 498"/>
                <a:gd name="T5" fmla="*/ 2 h 431"/>
                <a:gd name="T6" fmla="*/ 11 w 498"/>
                <a:gd name="T7" fmla="*/ 2 h 431"/>
                <a:gd name="T8" fmla="*/ 1 w 498"/>
                <a:gd name="T9" fmla="*/ 13 h 431"/>
                <a:gd name="T10" fmla="*/ 1 w 498"/>
                <a:gd name="T11" fmla="*/ 117 h 431"/>
                <a:gd name="T12" fmla="*/ 1 w 498"/>
                <a:gd name="T13" fmla="*/ 356 h 431"/>
                <a:gd name="T14" fmla="*/ 7 w 498"/>
                <a:gd name="T15" fmla="*/ 363 h 431"/>
                <a:gd name="T16" fmla="*/ 24 w 498"/>
                <a:gd name="T17" fmla="*/ 366 h 431"/>
                <a:gd name="T18" fmla="*/ 130 w 498"/>
                <a:gd name="T19" fmla="*/ 380 h 431"/>
                <a:gd name="T20" fmla="*/ 227 w 498"/>
                <a:gd name="T21" fmla="*/ 394 h 431"/>
                <a:gd name="T22" fmla="*/ 364 w 498"/>
                <a:gd name="T23" fmla="*/ 413 h 431"/>
                <a:gd name="T24" fmla="*/ 485 w 498"/>
                <a:gd name="T25" fmla="*/ 430 h 431"/>
                <a:gd name="T26" fmla="*/ 496 w 498"/>
                <a:gd name="T27" fmla="*/ 420 h 431"/>
                <a:gd name="T28" fmla="*/ 496 w 498"/>
                <a:gd name="T29" fmla="*/ 13 h 431"/>
                <a:gd name="T30" fmla="*/ 486 w 498"/>
                <a:gd name="T31"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431">
                  <a:moveTo>
                    <a:pt x="486" y="2"/>
                  </a:moveTo>
                  <a:cubicBezTo>
                    <a:pt x="407" y="2"/>
                    <a:pt x="328" y="2"/>
                    <a:pt x="248" y="2"/>
                  </a:cubicBezTo>
                  <a:cubicBezTo>
                    <a:pt x="248" y="2"/>
                    <a:pt x="248" y="2"/>
                    <a:pt x="248" y="2"/>
                  </a:cubicBezTo>
                  <a:cubicBezTo>
                    <a:pt x="169" y="2"/>
                    <a:pt x="90" y="2"/>
                    <a:pt x="11" y="2"/>
                  </a:cubicBezTo>
                  <a:cubicBezTo>
                    <a:pt x="0" y="2"/>
                    <a:pt x="0" y="0"/>
                    <a:pt x="1" y="13"/>
                  </a:cubicBezTo>
                  <a:cubicBezTo>
                    <a:pt x="1" y="48"/>
                    <a:pt x="1" y="82"/>
                    <a:pt x="1" y="117"/>
                  </a:cubicBezTo>
                  <a:cubicBezTo>
                    <a:pt x="1" y="197"/>
                    <a:pt x="1" y="276"/>
                    <a:pt x="1" y="356"/>
                  </a:cubicBezTo>
                  <a:cubicBezTo>
                    <a:pt x="1" y="360"/>
                    <a:pt x="2" y="363"/>
                    <a:pt x="7" y="363"/>
                  </a:cubicBezTo>
                  <a:cubicBezTo>
                    <a:pt x="13" y="363"/>
                    <a:pt x="19" y="365"/>
                    <a:pt x="24" y="366"/>
                  </a:cubicBezTo>
                  <a:cubicBezTo>
                    <a:pt x="60" y="370"/>
                    <a:pt x="95" y="375"/>
                    <a:pt x="130" y="380"/>
                  </a:cubicBezTo>
                  <a:cubicBezTo>
                    <a:pt x="163" y="385"/>
                    <a:pt x="195" y="390"/>
                    <a:pt x="227" y="394"/>
                  </a:cubicBezTo>
                  <a:cubicBezTo>
                    <a:pt x="273" y="400"/>
                    <a:pt x="318" y="407"/>
                    <a:pt x="364" y="413"/>
                  </a:cubicBezTo>
                  <a:cubicBezTo>
                    <a:pt x="404" y="419"/>
                    <a:pt x="445" y="424"/>
                    <a:pt x="485" y="430"/>
                  </a:cubicBezTo>
                  <a:cubicBezTo>
                    <a:pt x="496" y="431"/>
                    <a:pt x="496" y="431"/>
                    <a:pt x="496" y="420"/>
                  </a:cubicBezTo>
                  <a:cubicBezTo>
                    <a:pt x="496" y="284"/>
                    <a:pt x="496" y="149"/>
                    <a:pt x="496" y="13"/>
                  </a:cubicBezTo>
                  <a:cubicBezTo>
                    <a:pt x="496" y="1"/>
                    <a:pt x="498" y="2"/>
                    <a:pt x="48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7">
              <a:extLst>
                <a:ext uri="{FF2B5EF4-FFF2-40B4-BE49-F238E27FC236}">
                  <a16:creationId xmlns:a16="http://schemas.microsoft.com/office/drawing/2014/main" id="{E1140004-6FDD-B190-DA86-9E576E8FF0EC}"/>
                </a:ext>
              </a:extLst>
            </p:cNvPr>
            <p:cNvSpPr>
              <a:spLocks/>
            </p:cNvSpPr>
            <p:nvPr/>
          </p:nvSpPr>
          <p:spPr bwMode="auto">
            <a:xfrm>
              <a:off x="3130" y="2672"/>
              <a:ext cx="572" cy="549"/>
            </a:xfrm>
            <a:custGeom>
              <a:avLst/>
              <a:gdLst>
                <a:gd name="T0" fmla="*/ 373 w 374"/>
                <a:gd name="T1" fmla="*/ 11 h 359"/>
                <a:gd name="T2" fmla="*/ 364 w 374"/>
                <a:gd name="T3" fmla="*/ 2 h 359"/>
                <a:gd name="T4" fmla="*/ 218 w 374"/>
                <a:gd name="T5" fmla="*/ 1 h 359"/>
                <a:gd name="T6" fmla="*/ 8 w 374"/>
                <a:gd name="T7" fmla="*/ 0 h 359"/>
                <a:gd name="T8" fmla="*/ 0 w 374"/>
                <a:gd name="T9" fmla="*/ 8 h 359"/>
                <a:gd name="T10" fmla="*/ 0 w 374"/>
                <a:gd name="T11" fmla="*/ 185 h 359"/>
                <a:gd name="T12" fmla="*/ 0 w 374"/>
                <a:gd name="T13" fmla="*/ 301 h 359"/>
                <a:gd name="T14" fmla="*/ 7 w 374"/>
                <a:gd name="T15" fmla="*/ 310 h 359"/>
                <a:gd name="T16" fmla="*/ 93 w 374"/>
                <a:gd name="T17" fmla="*/ 322 h 359"/>
                <a:gd name="T18" fmla="*/ 222 w 374"/>
                <a:gd name="T19" fmla="*/ 339 h 359"/>
                <a:gd name="T20" fmla="*/ 363 w 374"/>
                <a:gd name="T21" fmla="*/ 358 h 359"/>
                <a:gd name="T22" fmla="*/ 373 w 374"/>
                <a:gd name="T23" fmla="*/ 350 h 359"/>
                <a:gd name="T24" fmla="*/ 373 w 374"/>
                <a:gd name="T25" fmla="*/ 340 h 359"/>
                <a:gd name="T26" fmla="*/ 374 w 374"/>
                <a:gd name="T27" fmla="*/ 187 h 359"/>
                <a:gd name="T28" fmla="*/ 373 w 374"/>
                <a:gd name="T29"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4" h="359">
                  <a:moveTo>
                    <a:pt x="373" y="11"/>
                  </a:moveTo>
                  <a:cubicBezTo>
                    <a:pt x="373" y="4"/>
                    <a:pt x="370" y="2"/>
                    <a:pt x="364" y="2"/>
                  </a:cubicBezTo>
                  <a:cubicBezTo>
                    <a:pt x="315" y="2"/>
                    <a:pt x="267" y="2"/>
                    <a:pt x="218" y="1"/>
                  </a:cubicBezTo>
                  <a:cubicBezTo>
                    <a:pt x="148" y="0"/>
                    <a:pt x="78" y="1"/>
                    <a:pt x="8" y="0"/>
                  </a:cubicBezTo>
                  <a:cubicBezTo>
                    <a:pt x="2" y="0"/>
                    <a:pt x="0" y="2"/>
                    <a:pt x="0" y="8"/>
                  </a:cubicBezTo>
                  <a:cubicBezTo>
                    <a:pt x="0" y="67"/>
                    <a:pt x="0" y="126"/>
                    <a:pt x="0" y="185"/>
                  </a:cubicBezTo>
                  <a:cubicBezTo>
                    <a:pt x="0" y="224"/>
                    <a:pt x="0" y="262"/>
                    <a:pt x="0" y="301"/>
                  </a:cubicBezTo>
                  <a:cubicBezTo>
                    <a:pt x="0" y="306"/>
                    <a:pt x="0" y="309"/>
                    <a:pt x="7" y="310"/>
                  </a:cubicBezTo>
                  <a:cubicBezTo>
                    <a:pt x="36" y="314"/>
                    <a:pt x="64" y="318"/>
                    <a:pt x="93" y="322"/>
                  </a:cubicBezTo>
                  <a:cubicBezTo>
                    <a:pt x="136" y="327"/>
                    <a:pt x="179" y="333"/>
                    <a:pt x="222" y="339"/>
                  </a:cubicBezTo>
                  <a:cubicBezTo>
                    <a:pt x="269" y="345"/>
                    <a:pt x="316" y="352"/>
                    <a:pt x="363" y="358"/>
                  </a:cubicBezTo>
                  <a:cubicBezTo>
                    <a:pt x="372" y="359"/>
                    <a:pt x="372" y="359"/>
                    <a:pt x="373" y="350"/>
                  </a:cubicBezTo>
                  <a:cubicBezTo>
                    <a:pt x="373" y="347"/>
                    <a:pt x="373" y="344"/>
                    <a:pt x="373" y="340"/>
                  </a:cubicBezTo>
                  <a:cubicBezTo>
                    <a:pt x="374" y="289"/>
                    <a:pt x="374" y="238"/>
                    <a:pt x="374" y="187"/>
                  </a:cubicBezTo>
                  <a:cubicBezTo>
                    <a:pt x="373" y="128"/>
                    <a:pt x="374" y="69"/>
                    <a:pt x="373" y="11"/>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8">
              <a:extLst>
                <a:ext uri="{FF2B5EF4-FFF2-40B4-BE49-F238E27FC236}">
                  <a16:creationId xmlns:a16="http://schemas.microsoft.com/office/drawing/2014/main" id="{2BE52981-5C4E-2E1E-3A5A-667E955A7B1D}"/>
                </a:ext>
              </a:extLst>
            </p:cNvPr>
            <p:cNvSpPr>
              <a:spLocks/>
            </p:cNvSpPr>
            <p:nvPr/>
          </p:nvSpPr>
          <p:spPr bwMode="auto">
            <a:xfrm>
              <a:off x="3130" y="2066"/>
              <a:ext cx="572" cy="551"/>
            </a:xfrm>
            <a:custGeom>
              <a:avLst/>
              <a:gdLst>
                <a:gd name="T0" fmla="*/ 366 w 374"/>
                <a:gd name="T1" fmla="*/ 2 h 360"/>
                <a:gd name="T2" fmla="*/ 343 w 374"/>
                <a:gd name="T3" fmla="*/ 5 h 360"/>
                <a:gd name="T4" fmla="*/ 233 w 374"/>
                <a:gd name="T5" fmla="*/ 19 h 360"/>
                <a:gd name="T6" fmla="*/ 123 w 374"/>
                <a:gd name="T7" fmla="*/ 35 h 360"/>
                <a:gd name="T8" fmla="*/ 8 w 374"/>
                <a:gd name="T9" fmla="*/ 50 h 360"/>
                <a:gd name="T10" fmla="*/ 0 w 374"/>
                <a:gd name="T11" fmla="*/ 60 h 360"/>
                <a:gd name="T12" fmla="*/ 0 w 374"/>
                <a:gd name="T13" fmla="*/ 353 h 360"/>
                <a:gd name="T14" fmla="*/ 7 w 374"/>
                <a:gd name="T15" fmla="*/ 360 h 360"/>
                <a:gd name="T16" fmla="*/ 109 w 374"/>
                <a:gd name="T17" fmla="*/ 360 h 360"/>
                <a:gd name="T18" fmla="*/ 115 w 374"/>
                <a:gd name="T19" fmla="*/ 359 h 360"/>
                <a:gd name="T20" fmla="*/ 262 w 374"/>
                <a:gd name="T21" fmla="*/ 358 h 360"/>
                <a:gd name="T22" fmla="*/ 297 w 374"/>
                <a:gd name="T23" fmla="*/ 358 h 360"/>
                <a:gd name="T24" fmla="*/ 361 w 374"/>
                <a:gd name="T25" fmla="*/ 358 h 360"/>
                <a:gd name="T26" fmla="*/ 374 w 374"/>
                <a:gd name="T27" fmla="*/ 346 h 360"/>
                <a:gd name="T28" fmla="*/ 373 w 374"/>
                <a:gd name="T29" fmla="*/ 131 h 360"/>
                <a:gd name="T30" fmla="*/ 374 w 374"/>
                <a:gd name="T31" fmla="*/ 8 h 360"/>
                <a:gd name="T32" fmla="*/ 366 w 374"/>
                <a:gd name="T33" fmla="*/ 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60">
                  <a:moveTo>
                    <a:pt x="366" y="2"/>
                  </a:moveTo>
                  <a:cubicBezTo>
                    <a:pt x="359" y="3"/>
                    <a:pt x="351" y="4"/>
                    <a:pt x="343" y="5"/>
                  </a:cubicBezTo>
                  <a:cubicBezTo>
                    <a:pt x="307" y="10"/>
                    <a:pt x="270" y="14"/>
                    <a:pt x="233" y="19"/>
                  </a:cubicBezTo>
                  <a:cubicBezTo>
                    <a:pt x="196" y="24"/>
                    <a:pt x="160" y="30"/>
                    <a:pt x="123" y="35"/>
                  </a:cubicBezTo>
                  <a:cubicBezTo>
                    <a:pt x="85" y="40"/>
                    <a:pt x="46" y="45"/>
                    <a:pt x="8" y="50"/>
                  </a:cubicBezTo>
                  <a:cubicBezTo>
                    <a:pt x="1" y="51"/>
                    <a:pt x="0" y="53"/>
                    <a:pt x="0" y="60"/>
                  </a:cubicBezTo>
                  <a:cubicBezTo>
                    <a:pt x="0" y="157"/>
                    <a:pt x="0" y="255"/>
                    <a:pt x="0" y="353"/>
                  </a:cubicBezTo>
                  <a:cubicBezTo>
                    <a:pt x="0" y="359"/>
                    <a:pt x="2" y="360"/>
                    <a:pt x="7" y="360"/>
                  </a:cubicBezTo>
                  <a:cubicBezTo>
                    <a:pt x="41" y="360"/>
                    <a:pt x="75" y="360"/>
                    <a:pt x="109" y="360"/>
                  </a:cubicBezTo>
                  <a:cubicBezTo>
                    <a:pt x="111" y="360"/>
                    <a:pt x="113" y="360"/>
                    <a:pt x="115" y="359"/>
                  </a:cubicBezTo>
                  <a:cubicBezTo>
                    <a:pt x="164" y="358"/>
                    <a:pt x="213" y="358"/>
                    <a:pt x="262" y="358"/>
                  </a:cubicBezTo>
                  <a:cubicBezTo>
                    <a:pt x="274" y="358"/>
                    <a:pt x="285" y="358"/>
                    <a:pt x="297" y="358"/>
                  </a:cubicBezTo>
                  <a:cubicBezTo>
                    <a:pt x="318" y="358"/>
                    <a:pt x="340" y="357"/>
                    <a:pt x="361" y="358"/>
                  </a:cubicBezTo>
                  <a:cubicBezTo>
                    <a:pt x="373" y="358"/>
                    <a:pt x="374" y="358"/>
                    <a:pt x="374" y="346"/>
                  </a:cubicBezTo>
                  <a:cubicBezTo>
                    <a:pt x="373" y="275"/>
                    <a:pt x="373" y="203"/>
                    <a:pt x="373" y="131"/>
                  </a:cubicBezTo>
                  <a:cubicBezTo>
                    <a:pt x="373" y="90"/>
                    <a:pt x="373" y="49"/>
                    <a:pt x="374" y="8"/>
                  </a:cubicBezTo>
                  <a:cubicBezTo>
                    <a:pt x="374" y="2"/>
                    <a:pt x="373" y="0"/>
                    <a:pt x="36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9">
              <a:extLst>
                <a:ext uri="{FF2B5EF4-FFF2-40B4-BE49-F238E27FC236}">
                  <a16:creationId xmlns:a16="http://schemas.microsoft.com/office/drawing/2014/main" id="{5DAA3E81-AA41-0E9B-EC0D-C45BF6219A05}"/>
                </a:ext>
              </a:extLst>
            </p:cNvPr>
            <p:cNvSpPr>
              <a:spLocks/>
            </p:cNvSpPr>
            <p:nvPr/>
          </p:nvSpPr>
          <p:spPr bwMode="auto">
            <a:xfrm>
              <a:off x="3767" y="1947"/>
              <a:ext cx="758" cy="665"/>
            </a:xfrm>
            <a:custGeom>
              <a:avLst/>
              <a:gdLst>
                <a:gd name="T0" fmla="*/ 8 w 495"/>
                <a:gd name="T1" fmla="*/ 435 h 435"/>
                <a:gd name="T2" fmla="*/ 113 w 495"/>
                <a:gd name="T3" fmla="*/ 434 h 435"/>
                <a:gd name="T4" fmla="*/ 300 w 495"/>
                <a:gd name="T5" fmla="*/ 433 h 435"/>
                <a:gd name="T6" fmla="*/ 487 w 495"/>
                <a:gd name="T7" fmla="*/ 432 h 435"/>
                <a:gd name="T8" fmla="*/ 495 w 495"/>
                <a:gd name="T9" fmla="*/ 424 h 435"/>
                <a:gd name="T10" fmla="*/ 495 w 495"/>
                <a:gd name="T11" fmla="*/ 216 h 435"/>
                <a:gd name="T12" fmla="*/ 495 w 495"/>
                <a:gd name="T13" fmla="*/ 91 h 435"/>
                <a:gd name="T14" fmla="*/ 495 w 495"/>
                <a:gd name="T15" fmla="*/ 7 h 435"/>
                <a:gd name="T16" fmla="*/ 489 w 495"/>
                <a:gd name="T17" fmla="*/ 1 h 435"/>
                <a:gd name="T18" fmla="*/ 469 w 495"/>
                <a:gd name="T19" fmla="*/ 4 h 435"/>
                <a:gd name="T20" fmla="*/ 327 w 495"/>
                <a:gd name="T21" fmla="*/ 25 h 435"/>
                <a:gd name="T22" fmla="*/ 174 w 495"/>
                <a:gd name="T23" fmla="*/ 47 h 435"/>
                <a:gd name="T24" fmla="*/ 8 w 495"/>
                <a:gd name="T25" fmla="*/ 71 h 435"/>
                <a:gd name="T26" fmla="*/ 0 w 495"/>
                <a:gd name="T27" fmla="*/ 80 h 435"/>
                <a:gd name="T28" fmla="*/ 0 w 495"/>
                <a:gd name="T29" fmla="*/ 428 h 435"/>
                <a:gd name="T30" fmla="*/ 8 w 495"/>
                <a:gd name="T3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5" h="435">
                  <a:moveTo>
                    <a:pt x="8" y="435"/>
                  </a:moveTo>
                  <a:cubicBezTo>
                    <a:pt x="43" y="435"/>
                    <a:pt x="78" y="435"/>
                    <a:pt x="113" y="434"/>
                  </a:cubicBezTo>
                  <a:cubicBezTo>
                    <a:pt x="175" y="433"/>
                    <a:pt x="238" y="434"/>
                    <a:pt x="300" y="433"/>
                  </a:cubicBezTo>
                  <a:cubicBezTo>
                    <a:pt x="362" y="432"/>
                    <a:pt x="425" y="432"/>
                    <a:pt x="487" y="432"/>
                  </a:cubicBezTo>
                  <a:cubicBezTo>
                    <a:pt x="493" y="432"/>
                    <a:pt x="495" y="430"/>
                    <a:pt x="495" y="424"/>
                  </a:cubicBezTo>
                  <a:cubicBezTo>
                    <a:pt x="495" y="355"/>
                    <a:pt x="495" y="286"/>
                    <a:pt x="495" y="216"/>
                  </a:cubicBezTo>
                  <a:cubicBezTo>
                    <a:pt x="495" y="175"/>
                    <a:pt x="495" y="133"/>
                    <a:pt x="495" y="91"/>
                  </a:cubicBezTo>
                  <a:cubicBezTo>
                    <a:pt x="495" y="63"/>
                    <a:pt x="495" y="35"/>
                    <a:pt x="495" y="7"/>
                  </a:cubicBezTo>
                  <a:cubicBezTo>
                    <a:pt x="495" y="2"/>
                    <a:pt x="494" y="0"/>
                    <a:pt x="489" y="1"/>
                  </a:cubicBezTo>
                  <a:cubicBezTo>
                    <a:pt x="483" y="3"/>
                    <a:pt x="476" y="3"/>
                    <a:pt x="469" y="4"/>
                  </a:cubicBezTo>
                  <a:cubicBezTo>
                    <a:pt x="422" y="11"/>
                    <a:pt x="375" y="18"/>
                    <a:pt x="327" y="25"/>
                  </a:cubicBezTo>
                  <a:cubicBezTo>
                    <a:pt x="276" y="32"/>
                    <a:pt x="225" y="40"/>
                    <a:pt x="174" y="47"/>
                  </a:cubicBezTo>
                  <a:cubicBezTo>
                    <a:pt x="119" y="55"/>
                    <a:pt x="64" y="63"/>
                    <a:pt x="8" y="71"/>
                  </a:cubicBezTo>
                  <a:cubicBezTo>
                    <a:pt x="2" y="72"/>
                    <a:pt x="0" y="74"/>
                    <a:pt x="0" y="80"/>
                  </a:cubicBezTo>
                  <a:cubicBezTo>
                    <a:pt x="1" y="196"/>
                    <a:pt x="1" y="312"/>
                    <a:pt x="0" y="428"/>
                  </a:cubicBezTo>
                  <a:cubicBezTo>
                    <a:pt x="0" y="435"/>
                    <a:pt x="3" y="435"/>
                    <a:pt x="8" y="435"/>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0">
              <a:extLst>
                <a:ext uri="{FF2B5EF4-FFF2-40B4-BE49-F238E27FC236}">
                  <a16:creationId xmlns:a16="http://schemas.microsoft.com/office/drawing/2014/main" id="{23FD7422-427F-5DAA-AE5C-A181B003AA21}"/>
                </a:ext>
              </a:extLst>
            </p:cNvPr>
            <p:cNvSpPr>
              <a:spLocks/>
            </p:cNvSpPr>
            <p:nvPr/>
          </p:nvSpPr>
          <p:spPr bwMode="auto">
            <a:xfrm>
              <a:off x="3766" y="2676"/>
              <a:ext cx="762" cy="660"/>
            </a:xfrm>
            <a:custGeom>
              <a:avLst/>
              <a:gdLst>
                <a:gd name="T0" fmla="*/ 486 w 498"/>
                <a:gd name="T1" fmla="*/ 2 h 431"/>
                <a:gd name="T2" fmla="*/ 248 w 498"/>
                <a:gd name="T3" fmla="*/ 2 h 431"/>
                <a:gd name="T4" fmla="*/ 248 w 498"/>
                <a:gd name="T5" fmla="*/ 2 h 431"/>
                <a:gd name="T6" fmla="*/ 11 w 498"/>
                <a:gd name="T7" fmla="*/ 2 h 431"/>
                <a:gd name="T8" fmla="*/ 1 w 498"/>
                <a:gd name="T9" fmla="*/ 13 h 431"/>
                <a:gd name="T10" fmla="*/ 1 w 498"/>
                <a:gd name="T11" fmla="*/ 117 h 431"/>
                <a:gd name="T12" fmla="*/ 1 w 498"/>
                <a:gd name="T13" fmla="*/ 356 h 431"/>
                <a:gd name="T14" fmla="*/ 7 w 498"/>
                <a:gd name="T15" fmla="*/ 363 h 431"/>
                <a:gd name="T16" fmla="*/ 24 w 498"/>
                <a:gd name="T17" fmla="*/ 366 h 431"/>
                <a:gd name="T18" fmla="*/ 130 w 498"/>
                <a:gd name="T19" fmla="*/ 380 h 431"/>
                <a:gd name="T20" fmla="*/ 227 w 498"/>
                <a:gd name="T21" fmla="*/ 394 h 431"/>
                <a:gd name="T22" fmla="*/ 364 w 498"/>
                <a:gd name="T23" fmla="*/ 413 h 431"/>
                <a:gd name="T24" fmla="*/ 485 w 498"/>
                <a:gd name="T25" fmla="*/ 430 h 431"/>
                <a:gd name="T26" fmla="*/ 496 w 498"/>
                <a:gd name="T27" fmla="*/ 420 h 431"/>
                <a:gd name="T28" fmla="*/ 496 w 498"/>
                <a:gd name="T29" fmla="*/ 13 h 431"/>
                <a:gd name="T30" fmla="*/ 486 w 498"/>
                <a:gd name="T31" fmla="*/ 2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431">
                  <a:moveTo>
                    <a:pt x="486" y="2"/>
                  </a:moveTo>
                  <a:cubicBezTo>
                    <a:pt x="407" y="2"/>
                    <a:pt x="328" y="2"/>
                    <a:pt x="248" y="2"/>
                  </a:cubicBezTo>
                  <a:cubicBezTo>
                    <a:pt x="248" y="2"/>
                    <a:pt x="248" y="2"/>
                    <a:pt x="248" y="2"/>
                  </a:cubicBezTo>
                  <a:cubicBezTo>
                    <a:pt x="169" y="2"/>
                    <a:pt x="90" y="2"/>
                    <a:pt x="11" y="2"/>
                  </a:cubicBezTo>
                  <a:cubicBezTo>
                    <a:pt x="0" y="2"/>
                    <a:pt x="0" y="0"/>
                    <a:pt x="1" y="13"/>
                  </a:cubicBezTo>
                  <a:cubicBezTo>
                    <a:pt x="1" y="48"/>
                    <a:pt x="1" y="82"/>
                    <a:pt x="1" y="117"/>
                  </a:cubicBezTo>
                  <a:cubicBezTo>
                    <a:pt x="1" y="197"/>
                    <a:pt x="1" y="276"/>
                    <a:pt x="1" y="356"/>
                  </a:cubicBezTo>
                  <a:cubicBezTo>
                    <a:pt x="1" y="360"/>
                    <a:pt x="2" y="363"/>
                    <a:pt x="7" y="363"/>
                  </a:cubicBezTo>
                  <a:cubicBezTo>
                    <a:pt x="13" y="363"/>
                    <a:pt x="19" y="365"/>
                    <a:pt x="24" y="366"/>
                  </a:cubicBezTo>
                  <a:cubicBezTo>
                    <a:pt x="60" y="370"/>
                    <a:pt x="95" y="375"/>
                    <a:pt x="130" y="380"/>
                  </a:cubicBezTo>
                  <a:cubicBezTo>
                    <a:pt x="163" y="385"/>
                    <a:pt x="195" y="390"/>
                    <a:pt x="227" y="394"/>
                  </a:cubicBezTo>
                  <a:cubicBezTo>
                    <a:pt x="273" y="400"/>
                    <a:pt x="318" y="407"/>
                    <a:pt x="364" y="413"/>
                  </a:cubicBezTo>
                  <a:cubicBezTo>
                    <a:pt x="404" y="419"/>
                    <a:pt x="445" y="424"/>
                    <a:pt x="485" y="430"/>
                  </a:cubicBezTo>
                  <a:cubicBezTo>
                    <a:pt x="496" y="431"/>
                    <a:pt x="496" y="431"/>
                    <a:pt x="496" y="420"/>
                  </a:cubicBezTo>
                  <a:cubicBezTo>
                    <a:pt x="496" y="284"/>
                    <a:pt x="496" y="149"/>
                    <a:pt x="496" y="13"/>
                  </a:cubicBezTo>
                  <a:cubicBezTo>
                    <a:pt x="496" y="1"/>
                    <a:pt x="498" y="2"/>
                    <a:pt x="48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1">
              <a:extLst>
                <a:ext uri="{FF2B5EF4-FFF2-40B4-BE49-F238E27FC236}">
                  <a16:creationId xmlns:a16="http://schemas.microsoft.com/office/drawing/2014/main" id="{62B32C23-E261-61EC-3652-1AEE53FBD6F6}"/>
                </a:ext>
              </a:extLst>
            </p:cNvPr>
            <p:cNvSpPr>
              <a:spLocks/>
            </p:cNvSpPr>
            <p:nvPr/>
          </p:nvSpPr>
          <p:spPr bwMode="auto">
            <a:xfrm>
              <a:off x="3130" y="2672"/>
              <a:ext cx="572" cy="549"/>
            </a:xfrm>
            <a:custGeom>
              <a:avLst/>
              <a:gdLst>
                <a:gd name="T0" fmla="*/ 373 w 374"/>
                <a:gd name="T1" fmla="*/ 11 h 359"/>
                <a:gd name="T2" fmla="*/ 364 w 374"/>
                <a:gd name="T3" fmla="*/ 2 h 359"/>
                <a:gd name="T4" fmla="*/ 218 w 374"/>
                <a:gd name="T5" fmla="*/ 1 h 359"/>
                <a:gd name="T6" fmla="*/ 8 w 374"/>
                <a:gd name="T7" fmla="*/ 0 h 359"/>
                <a:gd name="T8" fmla="*/ 0 w 374"/>
                <a:gd name="T9" fmla="*/ 8 h 359"/>
                <a:gd name="T10" fmla="*/ 0 w 374"/>
                <a:gd name="T11" fmla="*/ 185 h 359"/>
                <a:gd name="T12" fmla="*/ 0 w 374"/>
                <a:gd name="T13" fmla="*/ 301 h 359"/>
                <a:gd name="T14" fmla="*/ 7 w 374"/>
                <a:gd name="T15" fmla="*/ 310 h 359"/>
                <a:gd name="T16" fmla="*/ 93 w 374"/>
                <a:gd name="T17" fmla="*/ 322 h 359"/>
                <a:gd name="T18" fmla="*/ 222 w 374"/>
                <a:gd name="T19" fmla="*/ 339 h 359"/>
                <a:gd name="T20" fmla="*/ 363 w 374"/>
                <a:gd name="T21" fmla="*/ 358 h 359"/>
                <a:gd name="T22" fmla="*/ 373 w 374"/>
                <a:gd name="T23" fmla="*/ 350 h 359"/>
                <a:gd name="T24" fmla="*/ 373 w 374"/>
                <a:gd name="T25" fmla="*/ 340 h 359"/>
                <a:gd name="T26" fmla="*/ 374 w 374"/>
                <a:gd name="T27" fmla="*/ 187 h 359"/>
                <a:gd name="T28" fmla="*/ 373 w 374"/>
                <a:gd name="T29"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4" h="359">
                  <a:moveTo>
                    <a:pt x="373" y="11"/>
                  </a:moveTo>
                  <a:cubicBezTo>
                    <a:pt x="373" y="4"/>
                    <a:pt x="370" y="2"/>
                    <a:pt x="364" y="2"/>
                  </a:cubicBezTo>
                  <a:cubicBezTo>
                    <a:pt x="315" y="2"/>
                    <a:pt x="267" y="2"/>
                    <a:pt x="218" y="1"/>
                  </a:cubicBezTo>
                  <a:cubicBezTo>
                    <a:pt x="148" y="0"/>
                    <a:pt x="78" y="1"/>
                    <a:pt x="8" y="0"/>
                  </a:cubicBezTo>
                  <a:cubicBezTo>
                    <a:pt x="2" y="0"/>
                    <a:pt x="0" y="2"/>
                    <a:pt x="0" y="8"/>
                  </a:cubicBezTo>
                  <a:cubicBezTo>
                    <a:pt x="0" y="67"/>
                    <a:pt x="0" y="126"/>
                    <a:pt x="0" y="185"/>
                  </a:cubicBezTo>
                  <a:cubicBezTo>
                    <a:pt x="0" y="224"/>
                    <a:pt x="0" y="262"/>
                    <a:pt x="0" y="301"/>
                  </a:cubicBezTo>
                  <a:cubicBezTo>
                    <a:pt x="0" y="306"/>
                    <a:pt x="0" y="309"/>
                    <a:pt x="7" y="310"/>
                  </a:cubicBezTo>
                  <a:cubicBezTo>
                    <a:pt x="36" y="314"/>
                    <a:pt x="64" y="318"/>
                    <a:pt x="93" y="322"/>
                  </a:cubicBezTo>
                  <a:cubicBezTo>
                    <a:pt x="136" y="327"/>
                    <a:pt x="179" y="333"/>
                    <a:pt x="222" y="339"/>
                  </a:cubicBezTo>
                  <a:cubicBezTo>
                    <a:pt x="269" y="345"/>
                    <a:pt x="316" y="352"/>
                    <a:pt x="363" y="358"/>
                  </a:cubicBezTo>
                  <a:cubicBezTo>
                    <a:pt x="372" y="359"/>
                    <a:pt x="372" y="359"/>
                    <a:pt x="373" y="350"/>
                  </a:cubicBezTo>
                  <a:cubicBezTo>
                    <a:pt x="373" y="347"/>
                    <a:pt x="373" y="344"/>
                    <a:pt x="373" y="340"/>
                  </a:cubicBezTo>
                  <a:cubicBezTo>
                    <a:pt x="374" y="289"/>
                    <a:pt x="374" y="238"/>
                    <a:pt x="374" y="187"/>
                  </a:cubicBezTo>
                  <a:cubicBezTo>
                    <a:pt x="373" y="128"/>
                    <a:pt x="374" y="69"/>
                    <a:pt x="373" y="11"/>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2">
              <a:extLst>
                <a:ext uri="{FF2B5EF4-FFF2-40B4-BE49-F238E27FC236}">
                  <a16:creationId xmlns:a16="http://schemas.microsoft.com/office/drawing/2014/main" id="{31F2E6A1-06C9-133C-9FBF-592849E5C75D}"/>
                </a:ext>
              </a:extLst>
            </p:cNvPr>
            <p:cNvSpPr>
              <a:spLocks/>
            </p:cNvSpPr>
            <p:nvPr/>
          </p:nvSpPr>
          <p:spPr bwMode="auto">
            <a:xfrm>
              <a:off x="3130" y="2066"/>
              <a:ext cx="572" cy="551"/>
            </a:xfrm>
            <a:custGeom>
              <a:avLst/>
              <a:gdLst>
                <a:gd name="T0" fmla="*/ 366 w 374"/>
                <a:gd name="T1" fmla="*/ 2 h 360"/>
                <a:gd name="T2" fmla="*/ 343 w 374"/>
                <a:gd name="T3" fmla="*/ 5 h 360"/>
                <a:gd name="T4" fmla="*/ 233 w 374"/>
                <a:gd name="T5" fmla="*/ 19 h 360"/>
                <a:gd name="T6" fmla="*/ 123 w 374"/>
                <a:gd name="T7" fmla="*/ 35 h 360"/>
                <a:gd name="T8" fmla="*/ 8 w 374"/>
                <a:gd name="T9" fmla="*/ 50 h 360"/>
                <a:gd name="T10" fmla="*/ 0 w 374"/>
                <a:gd name="T11" fmla="*/ 60 h 360"/>
                <a:gd name="T12" fmla="*/ 0 w 374"/>
                <a:gd name="T13" fmla="*/ 353 h 360"/>
                <a:gd name="T14" fmla="*/ 7 w 374"/>
                <a:gd name="T15" fmla="*/ 360 h 360"/>
                <a:gd name="T16" fmla="*/ 109 w 374"/>
                <a:gd name="T17" fmla="*/ 360 h 360"/>
                <a:gd name="T18" fmla="*/ 115 w 374"/>
                <a:gd name="T19" fmla="*/ 359 h 360"/>
                <a:gd name="T20" fmla="*/ 262 w 374"/>
                <a:gd name="T21" fmla="*/ 358 h 360"/>
                <a:gd name="T22" fmla="*/ 297 w 374"/>
                <a:gd name="T23" fmla="*/ 358 h 360"/>
                <a:gd name="T24" fmla="*/ 361 w 374"/>
                <a:gd name="T25" fmla="*/ 358 h 360"/>
                <a:gd name="T26" fmla="*/ 374 w 374"/>
                <a:gd name="T27" fmla="*/ 346 h 360"/>
                <a:gd name="T28" fmla="*/ 373 w 374"/>
                <a:gd name="T29" fmla="*/ 131 h 360"/>
                <a:gd name="T30" fmla="*/ 374 w 374"/>
                <a:gd name="T31" fmla="*/ 8 h 360"/>
                <a:gd name="T32" fmla="*/ 366 w 374"/>
                <a:gd name="T33" fmla="*/ 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4" h="360">
                  <a:moveTo>
                    <a:pt x="366" y="2"/>
                  </a:moveTo>
                  <a:cubicBezTo>
                    <a:pt x="359" y="3"/>
                    <a:pt x="351" y="4"/>
                    <a:pt x="343" y="5"/>
                  </a:cubicBezTo>
                  <a:cubicBezTo>
                    <a:pt x="307" y="10"/>
                    <a:pt x="270" y="14"/>
                    <a:pt x="233" y="19"/>
                  </a:cubicBezTo>
                  <a:cubicBezTo>
                    <a:pt x="196" y="24"/>
                    <a:pt x="160" y="30"/>
                    <a:pt x="123" y="35"/>
                  </a:cubicBezTo>
                  <a:cubicBezTo>
                    <a:pt x="85" y="40"/>
                    <a:pt x="46" y="45"/>
                    <a:pt x="8" y="50"/>
                  </a:cubicBezTo>
                  <a:cubicBezTo>
                    <a:pt x="1" y="51"/>
                    <a:pt x="0" y="53"/>
                    <a:pt x="0" y="60"/>
                  </a:cubicBezTo>
                  <a:cubicBezTo>
                    <a:pt x="0" y="157"/>
                    <a:pt x="0" y="255"/>
                    <a:pt x="0" y="353"/>
                  </a:cubicBezTo>
                  <a:cubicBezTo>
                    <a:pt x="0" y="359"/>
                    <a:pt x="2" y="360"/>
                    <a:pt x="7" y="360"/>
                  </a:cubicBezTo>
                  <a:cubicBezTo>
                    <a:pt x="41" y="360"/>
                    <a:pt x="75" y="360"/>
                    <a:pt x="109" y="360"/>
                  </a:cubicBezTo>
                  <a:cubicBezTo>
                    <a:pt x="111" y="360"/>
                    <a:pt x="113" y="360"/>
                    <a:pt x="115" y="359"/>
                  </a:cubicBezTo>
                  <a:cubicBezTo>
                    <a:pt x="164" y="358"/>
                    <a:pt x="213" y="358"/>
                    <a:pt x="262" y="358"/>
                  </a:cubicBezTo>
                  <a:cubicBezTo>
                    <a:pt x="274" y="358"/>
                    <a:pt x="285" y="358"/>
                    <a:pt x="297" y="358"/>
                  </a:cubicBezTo>
                  <a:cubicBezTo>
                    <a:pt x="318" y="358"/>
                    <a:pt x="340" y="357"/>
                    <a:pt x="361" y="358"/>
                  </a:cubicBezTo>
                  <a:cubicBezTo>
                    <a:pt x="373" y="358"/>
                    <a:pt x="374" y="358"/>
                    <a:pt x="374" y="346"/>
                  </a:cubicBezTo>
                  <a:cubicBezTo>
                    <a:pt x="373" y="275"/>
                    <a:pt x="373" y="203"/>
                    <a:pt x="373" y="131"/>
                  </a:cubicBezTo>
                  <a:cubicBezTo>
                    <a:pt x="373" y="90"/>
                    <a:pt x="373" y="49"/>
                    <a:pt x="374" y="8"/>
                  </a:cubicBezTo>
                  <a:cubicBezTo>
                    <a:pt x="374" y="2"/>
                    <a:pt x="373" y="0"/>
                    <a:pt x="366" y="2"/>
                  </a:cubicBezTo>
                  <a:close/>
                </a:path>
              </a:pathLst>
            </a:custGeom>
            <a:solidFill>
              <a:srgbClr val="29A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497594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2"/>
        <p:cNvGrpSpPr/>
        <p:nvPr/>
      </p:nvGrpSpPr>
      <p:grpSpPr>
        <a:xfrm>
          <a:off x="0" y="0"/>
          <a:ext cx="0" cy="0"/>
          <a:chOff x="0" y="0"/>
          <a:chExt cx="0" cy="0"/>
        </a:xfrm>
      </p:grpSpPr>
      <p:sp>
        <p:nvSpPr>
          <p:cNvPr id="2253" name="Google Shape;2253;p46"/>
          <p:cNvSpPr txBox="1">
            <a:spLocks noGrp="1"/>
          </p:cNvSpPr>
          <p:nvPr>
            <p:ph type="title"/>
          </p:nvPr>
        </p:nvSpPr>
        <p:spPr>
          <a:xfrm>
            <a:off x="905387" y="1370546"/>
            <a:ext cx="10278800" cy="629200"/>
          </a:xfrm>
          <a:prstGeom prst="rect">
            <a:avLst/>
          </a:prstGeom>
        </p:spPr>
        <p:txBody>
          <a:bodyPr spcFirstLastPara="1" vert="horz" wrap="square" lIns="121900" tIns="121900" rIns="121900" bIns="121900" rtlCol="0" anchor="ctr" anchorCtr="0">
            <a:noAutofit/>
          </a:bodyPr>
          <a:lstStyle/>
          <a:p>
            <a:r>
              <a:rPr lang="en" sz="4800" b="1" dirty="0">
                <a:solidFill>
                  <a:srgbClr val="0070C0"/>
                </a:solidFill>
              </a:rPr>
              <a:t>DISCUSSION SUMMARY</a:t>
            </a:r>
            <a:endParaRPr sz="4800" b="1" dirty="0">
              <a:solidFill>
                <a:srgbClr val="0070C0"/>
              </a:solidFill>
            </a:endParaRPr>
          </a:p>
        </p:txBody>
      </p:sp>
      <p:sp>
        <p:nvSpPr>
          <p:cNvPr id="2254" name="Google Shape;2254;p46"/>
          <p:cNvSpPr txBox="1">
            <a:spLocks noGrp="1"/>
          </p:cNvSpPr>
          <p:nvPr>
            <p:ph type="subTitle" idx="4294967295"/>
          </p:nvPr>
        </p:nvSpPr>
        <p:spPr>
          <a:xfrm>
            <a:off x="905387" y="2409851"/>
            <a:ext cx="4826000" cy="1646238"/>
          </a:xfrm>
          <a:prstGeom prst="rect">
            <a:avLst/>
          </a:prstGeom>
        </p:spPr>
        <p:txBody>
          <a:bodyPr spcFirstLastPara="1" vert="horz" wrap="square" lIns="121900" tIns="121900" rIns="121900" bIns="121900" rtlCol="0" anchor="ctr" anchorCtr="0">
            <a:noAutofit/>
          </a:bodyPr>
          <a:lstStyle/>
          <a:p>
            <a:pPr marL="0" indent="0"/>
            <a:r>
              <a:rPr lang="en" sz="2400" dirty="0"/>
              <a:t>Mercury is the closest planet to the Sun and the smallest. The planet’s name has nothing to do with the liquid metal since it was named after the Roman messenger god</a:t>
            </a:r>
            <a:endParaRPr sz="2400" dirty="0"/>
          </a:p>
        </p:txBody>
      </p:sp>
      <p:sp>
        <p:nvSpPr>
          <p:cNvPr id="6" name="Google Shape;2254;p46"/>
          <p:cNvSpPr txBox="1">
            <a:spLocks/>
          </p:cNvSpPr>
          <p:nvPr/>
        </p:nvSpPr>
        <p:spPr>
          <a:xfrm>
            <a:off x="905387" y="4247100"/>
            <a:ext cx="4826000" cy="1646238"/>
          </a:xfrm>
          <a:prstGeom prst="rect">
            <a:avLst/>
          </a:prstGeom>
        </p:spPr>
        <p:txBody>
          <a:bodyPr spcFirstLastPara="1" vert="horz" wrap="square" lIns="121900" tIns="121900" rIns="1219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a:t>Mercury is the closest planet to the Sun and the smallest. The planet’s name has nothing to do with the liquid metal since it was named after the Roman messenger god</a:t>
            </a:r>
            <a:endParaRPr lang="en-US" sz="2400" dirty="0"/>
          </a:p>
        </p:txBody>
      </p:sp>
      <p:pic>
        <p:nvPicPr>
          <p:cNvPr id="3" name="Imagen 2">
            <a:extLst>
              <a:ext uri="{FF2B5EF4-FFF2-40B4-BE49-F238E27FC236}">
                <a16:creationId xmlns:a16="http://schemas.microsoft.com/office/drawing/2014/main" id="{F2C265CF-E102-4838-84FD-E817F5CA68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518893"/>
            <a:ext cx="6096000" cy="53391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ersonalizado 51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1313</TotalTime>
  <Words>2769</Words>
  <Application>Microsoft Office PowerPoint</Application>
  <PresentationFormat>Panorámica</PresentationFormat>
  <Paragraphs>314</Paragraphs>
  <Slides>38</Slides>
  <Notes>26</Notes>
  <HiddenSlides>0</HiddenSlides>
  <MMClips>0</MMClips>
  <ScaleCrop>false</ScaleCrop>
  <HeadingPairs>
    <vt:vector size="6" baseType="variant">
      <vt:variant>
        <vt:lpstr>Fuentes usadas</vt:lpstr>
      </vt:variant>
      <vt:variant>
        <vt:i4>24</vt:i4>
      </vt:variant>
      <vt:variant>
        <vt:lpstr>Tema</vt:lpstr>
      </vt:variant>
      <vt:variant>
        <vt:i4>1</vt:i4>
      </vt:variant>
      <vt:variant>
        <vt:lpstr>Títulos de diapositiva</vt:lpstr>
      </vt:variant>
      <vt:variant>
        <vt:i4>38</vt:i4>
      </vt:variant>
    </vt:vector>
  </HeadingPairs>
  <TitlesOfParts>
    <vt:vector size="63" baseType="lpstr">
      <vt:lpstr>맑은 고딕</vt:lpstr>
      <vt:lpstr>맑은 고딕</vt:lpstr>
      <vt:lpstr>宋体</vt:lpstr>
      <vt:lpstr>Adamina</vt:lpstr>
      <vt:lpstr>Arial</vt:lpstr>
      <vt:lpstr>Arial (Títulos)</vt:lpstr>
      <vt:lpstr>Arial Unicode MS</vt:lpstr>
      <vt:lpstr>Assistant Light</vt:lpstr>
      <vt:lpstr>Cairo</vt:lpstr>
      <vt:lpstr>Calibri</vt:lpstr>
      <vt:lpstr>Calibri Light</vt:lpstr>
      <vt:lpstr>Changa One</vt:lpstr>
      <vt:lpstr>Chivo</vt:lpstr>
      <vt:lpstr>DK Lemon Yellow Sun</vt:lpstr>
      <vt:lpstr>DM Sans</vt:lpstr>
      <vt:lpstr>FZShuTi</vt:lpstr>
      <vt:lpstr>HY견명조</vt:lpstr>
      <vt:lpstr>Kanit Light</vt:lpstr>
      <vt:lpstr>Milonga</vt:lpstr>
      <vt:lpstr>Montserrat</vt:lpstr>
      <vt:lpstr>Nunito</vt:lpstr>
      <vt:lpstr>Rubik</vt:lpstr>
      <vt:lpstr>Source Sans Pro</vt:lpstr>
      <vt:lpstr>Trebuchet MS</vt:lpstr>
      <vt:lpstr>Office Theme</vt:lpstr>
      <vt:lpstr>Presentación de PowerPoint</vt:lpstr>
      <vt:lpstr>Bienvenido</vt:lpstr>
      <vt:lpstr>Presentación de PowerPoint</vt:lpstr>
      <vt:lpstr>PATIENT MEDICAL HISTORY</vt:lpstr>
      <vt:lpstr>Presentación de PowerPoint</vt:lpstr>
      <vt:lpstr>Presentación de PowerPoint</vt:lpstr>
      <vt:lpstr>Presentación de PowerPoint</vt:lpstr>
      <vt:lpstr>Presentación de PowerPoint</vt:lpstr>
      <vt:lpstr>DISCUSSION SUMMARY</vt:lpstr>
      <vt:lpstr>Presentación de PowerPoint</vt:lpstr>
      <vt:lpstr>Presentación de PowerPoint</vt:lpstr>
      <vt:lpstr>Presentación de PowerPoint</vt:lpstr>
      <vt:lpstr>150,000</vt:lpstr>
      <vt:lpstr>Presentación de PowerPoint</vt:lpstr>
      <vt:lpstr>Administrador</vt:lpstr>
      <vt:lpstr>Presentación de PowerPoint</vt:lpstr>
      <vt:lpstr>PHYSICAL EXAMINATION</vt:lpstr>
      <vt:lpstr>Presentación de PowerPoint</vt:lpstr>
      <vt:lpstr>Table Of Contents</vt:lpstr>
      <vt:lpstr>Presentación de PowerPoint</vt:lpstr>
      <vt:lpstr>1M</vt:lpstr>
      <vt:lpstr>Free Template</vt:lpstr>
      <vt:lpstr>Presentación de PowerPoint</vt:lpstr>
      <vt:lpstr>HOLA</vt:lpstr>
      <vt:lpstr>Presentación de PowerPoint</vt:lpstr>
      <vt:lpstr>Presentación de PowerPoint</vt:lpstr>
      <vt:lpstr>Presentación de PowerPoint</vt:lpstr>
      <vt:lpstr>This is a slide title</vt:lpstr>
      <vt:lpstr>Old Testament Timeline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windows</dc:title>
  <dc:creator>Grym</dc:creator>
  <cp:lastModifiedBy>eduardo</cp:lastModifiedBy>
  <cp:revision>136</cp:revision>
  <dcterms:created xsi:type="dcterms:W3CDTF">2021-04-05T06:25:32Z</dcterms:created>
  <dcterms:modified xsi:type="dcterms:W3CDTF">2023-12-02T07:29:42Z</dcterms:modified>
  <cp:category>slidesppt.net</cp:category>
</cp:coreProperties>
</file>